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saveSubsetFonts="1">
  <p:sldMasterIdLst>
    <p:sldMasterId id="2147483660" r:id="rId1"/>
  </p:sldMasterIdLst>
  <p:notesMasterIdLst>
    <p:notesMasterId r:id="rId174"/>
  </p:notesMasterIdLst>
  <p:handoutMasterIdLst>
    <p:handoutMasterId r:id="rId175"/>
  </p:handoutMasterIdLst>
  <p:sldIdLst>
    <p:sldId id="669064091" r:id="rId2"/>
    <p:sldId id="1545988669" r:id="rId3"/>
    <p:sldId id="1997196006" r:id="rId4"/>
    <p:sldId id="1293727275" r:id="rId5"/>
    <p:sldId id="749871448" r:id="rId6"/>
    <p:sldId id="1175579458" r:id="rId7"/>
    <p:sldId id="689622802" r:id="rId8"/>
    <p:sldId id="216911906" r:id="rId9"/>
    <p:sldId id="2004215350" r:id="rId10"/>
    <p:sldId id="307670008" r:id="rId11"/>
    <p:sldId id="1239832771" r:id="rId12"/>
    <p:sldId id="444091710" r:id="rId13"/>
    <p:sldId id="1645301014" r:id="rId14"/>
    <p:sldId id="1188282244" r:id="rId15"/>
    <p:sldId id="488368363" r:id="rId16"/>
    <p:sldId id="1144042886" r:id="rId17"/>
    <p:sldId id="1969187008" r:id="rId18"/>
    <p:sldId id="1792866425" r:id="rId19"/>
    <p:sldId id="1569639618" r:id="rId20"/>
    <p:sldId id="1108341257" r:id="rId21"/>
    <p:sldId id="628743272" r:id="rId22"/>
    <p:sldId id="1821920309" r:id="rId23"/>
    <p:sldId id="1668007706" r:id="rId24"/>
    <p:sldId id="2109149386" r:id="rId25"/>
    <p:sldId id="850362962" r:id="rId26"/>
    <p:sldId id="487608795" r:id="rId27"/>
    <p:sldId id="1889909968" r:id="rId28"/>
    <p:sldId id="347807047" r:id="rId29"/>
    <p:sldId id="328440465" r:id="rId30"/>
    <p:sldId id="1401255656" r:id="rId31"/>
    <p:sldId id="969111134" r:id="rId32"/>
    <p:sldId id="46249896" r:id="rId33"/>
    <p:sldId id="1504830443" r:id="rId34"/>
    <p:sldId id="147825524" r:id="rId35"/>
    <p:sldId id="2037819534" r:id="rId36"/>
    <p:sldId id="179811457" r:id="rId37"/>
    <p:sldId id="194519256" r:id="rId38"/>
    <p:sldId id="348366855" r:id="rId39"/>
    <p:sldId id="108369481" r:id="rId40"/>
    <p:sldId id="1433775940" r:id="rId41"/>
    <p:sldId id="1915464361" r:id="rId42"/>
    <p:sldId id="489385750" r:id="rId43"/>
    <p:sldId id="2014559630" r:id="rId44"/>
    <p:sldId id="2101025094" r:id="rId45"/>
    <p:sldId id="348771526" r:id="rId46"/>
    <p:sldId id="1167428633" r:id="rId47"/>
    <p:sldId id="1948983678" r:id="rId48"/>
    <p:sldId id="925298540" r:id="rId49"/>
    <p:sldId id="966525456" r:id="rId50"/>
    <p:sldId id="279994954" r:id="rId51"/>
    <p:sldId id="120513427" r:id="rId52"/>
    <p:sldId id="517857394" r:id="rId53"/>
    <p:sldId id="1509191269" r:id="rId54"/>
    <p:sldId id="1219411195" r:id="rId55"/>
    <p:sldId id="1993932273" r:id="rId56"/>
    <p:sldId id="1602244055" r:id="rId57"/>
    <p:sldId id="1536609857" r:id="rId58"/>
    <p:sldId id="1207391124" r:id="rId59"/>
    <p:sldId id="1542459605" r:id="rId60"/>
    <p:sldId id="613364073" r:id="rId61"/>
    <p:sldId id="262145665" r:id="rId62"/>
    <p:sldId id="1404982057" r:id="rId63"/>
    <p:sldId id="222254378" r:id="rId64"/>
    <p:sldId id="604344680" r:id="rId65"/>
    <p:sldId id="1618107971" r:id="rId66"/>
    <p:sldId id="1455400884" r:id="rId67"/>
    <p:sldId id="1277814330" r:id="rId68"/>
    <p:sldId id="962383194" r:id="rId69"/>
    <p:sldId id="633318634" r:id="rId70"/>
    <p:sldId id="1958895348" r:id="rId71"/>
    <p:sldId id="1264825473" r:id="rId72"/>
    <p:sldId id="1644997995" r:id="rId73"/>
    <p:sldId id="1453401662" r:id="rId74"/>
    <p:sldId id="1803099873" r:id="rId75"/>
    <p:sldId id="493720478" r:id="rId76"/>
    <p:sldId id="1945943678" r:id="rId77"/>
    <p:sldId id="365201072" r:id="rId78"/>
    <p:sldId id="1616464330" r:id="rId79"/>
    <p:sldId id="2006381923" r:id="rId80"/>
    <p:sldId id="1139483860" r:id="rId81"/>
    <p:sldId id="221282747" r:id="rId82"/>
    <p:sldId id="750914061" r:id="rId83"/>
    <p:sldId id="1319044107" r:id="rId84"/>
    <p:sldId id="363179863" r:id="rId85"/>
    <p:sldId id="1914598501" r:id="rId86"/>
    <p:sldId id="1676025714" r:id="rId87"/>
    <p:sldId id="1152904587" r:id="rId88"/>
    <p:sldId id="1957991812" r:id="rId89"/>
    <p:sldId id="738557412" r:id="rId90"/>
    <p:sldId id="469690405" r:id="rId91"/>
    <p:sldId id="1087001089" r:id="rId92"/>
    <p:sldId id="1583540724" r:id="rId93"/>
    <p:sldId id="341000286" r:id="rId94"/>
    <p:sldId id="2080161615" r:id="rId95"/>
    <p:sldId id="2038687561" r:id="rId96"/>
    <p:sldId id="75983749" r:id="rId97"/>
    <p:sldId id="277916617" r:id="rId98"/>
    <p:sldId id="1875929936" r:id="rId99"/>
    <p:sldId id="454788015" r:id="rId100"/>
    <p:sldId id="1001455401" r:id="rId101"/>
    <p:sldId id="1660245234" r:id="rId102"/>
    <p:sldId id="1227552155" r:id="rId103"/>
    <p:sldId id="501604798" r:id="rId104"/>
    <p:sldId id="570735691" r:id="rId105"/>
    <p:sldId id="332528281" r:id="rId106"/>
    <p:sldId id="214754861" r:id="rId107"/>
    <p:sldId id="16355127" r:id="rId108"/>
    <p:sldId id="47191513" r:id="rId109"/>
    <p:sldId id="685963960" r:id="rId110"/>
    <p:sldId id="1792244907" r:id="rId111"/>
    <p:sldId id="341154077" r:id="rId112"/>
    <p:sldId id="1680886258" r:id="rId113"/>
    <p:sldId id="1084594660" r:id="rId114"/>
    <p:sldId id="1250042135" r:id="rId115"/>
    <p:sldId id="811968237" r:id="rId116"/>
    <p:sldId id="1222173230" r:id="rId117"/>
    <p:sldId id="1532436173" r:id="rId118"/>
    <p:sldId id="695199278" r:id="rId119"/>
    <p:sldId id="1450661612" r:id="rId120"/>
    <p:sldId id="714452612" r:id="rId121"/>
    <p:sldId id="124969952" r:id="rId122"/>
    <p:sldId id="241473378" r:id="rId123"/>
    <p:sldId id="1642057112" r:id="rId124"/>
    <p:sldId id="1061242076" r:id="rId125"/>
    <p:sldId id="1953800459" r:id="rId126"/>
    <p:sldId id="1328442479" r:id="rId127"/>
    <p:sldId id="1632471616" r:id="rId128"/>
    <p:sldId id="405778226" r:id="rId129"/>
    <p:sldId id="645287840" r:id="rId130"/>
    <p:sldId id="1978735772" r:id="rId131"/>
    <p:sldId id="1244770992" r:id="rId132"/>
    <p:sldId id="1142788707" r:id="rId133"/>
    <p:sldId id="873802323" r:id="rId134"/>
    <p:sldId id="394308497" r:id="rId135"/>
    <p:sldId id="913123332" r:id="rId136"/>
    <p:sldId id="1613674392" r:id="rId137"/>
    <p:sldId id="1275030366" r:id="rId138"/>
    <p:sldId id="1290136015" r:id="rId139"/>
    <p:sldId id="1772148381" r:id="rId140"/>
    <p:sldId id="302744140" r:id="rId141"/>
    <p:sldId id="683969220" r:id="rId142"/>
    <p:sldId id="1003504335" r:id="rId143"/>
    <p:sldId id="885379890" r:id="rId144"/>
    <p:sldId id="39550203" r:id="rId145"/>
    <p:sldId id="1780211377" r:id="rId146"/>
    <p:sldId id="1679299259" r:id="rId147"/>
    <p:sldId id="1663629054" r:id="rId148"/>
    <p:sldId id="743687785" r:id="rId149"/>
    <p:sldId id="1458675712" r:id="rId150"/>
    <p:sldId id="1429102019" r:id="rId151"/>
    <p:sldId id="1823395095" r:id="rId152"/>
    <p:sldId id="796051851" r:id="rId153"/>
    <p:sldId id="1229485271" r:id="rId154"/>
    <p:sldId id="151675678" r:id="rId155"/>
    <p:sldId id="1769980639" r:id="rId156"/>
    <p:sldId id="1215253014" r:id="rId157"/>
    <p:sldId id="746439533" r:id="rId158"/>
    <p:sldId id="275981726" r:id="rId159"/>
    <p:sldId id="2013900179" r:id="rId160"/>
    <p:sldId id="1551331235" r:id="rId161"/>
    <p:sldId id="568405740" r:id="rId162"/>
    <p:sldId id="1577755629" r:id="rId163"/>
    <p:sldId id="1724045057" r:id="rId164"/>
    <p:sldId id="247273852" r:id="rId165"/>
    <p:sldId id="720617586" r:id="rId166"/>
    <p:sldId id="199367273" r:id="rId167"/>
    <p:sldId id="1215030102" r:id="rId168"/>
    <p:sldId id="244802822" r:id="rId169"/>
    <p:sldId id="1646878257" r:id="rId170"/>
    <p:sldId id="641353882" r:id="rId171"/>
    <p:sldId id="1590755861" r:id="rId172"/>
    <p:sldId id="416673994" r:id="rId173"/>
  </p:sldIdLst>
  <p:sldSz cx="9144000" cy="6858000" type="screen4x3"/>
  <p:notesSz cx="6858000" cy="9144000"/>
  <p:embeddedFontLst>
    <p:embeddedFont>
      <p:font typeface="Calibri" panose="020F0502020204030204" pitchFamily="34" charset="0"/>
      <p:regular r:id="rId176"/>
      <p:bold r:id="rId177"/>
      <p:italic r:id="rId178"/>
      <p:boldItalic r:id="rId179"/>
    </p:embeddedFont>
    <p:embeddedFont>
      <p:font typeface="Ebrima" panose="02000000000000000000" pitchFamily="2" charset="0"/>
      <p:regular r:id="rId180"/>
      <p:bold r:id="rId181"/>
    </p:embeddedFont>
  </p:embeddedFont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2CC"/>
    <a:srgbClr val="F4EBE6"/>
    <a:srgbClr val="D2AF9C"/>
    <a:srgbClr val="BC886A"/>
    <a:srgbClr val="A56039"/>
    <a:srgbClr val="8F3807"/>
    <a:srgbClr val="761302"/>
    <a:srgbClr val="EAF2ED"/>
    <a:srgbClr val="ACCBB9"/>
    <a:srgbClr val="82B19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161" autoAdjust="0"/>
    <p:restoredTop sz="87967" autoAdjust="0"/>
  </p:normalViewPr>
  <p:slideViewPr>
    <p:cSldViewPr snapToGrid="0">
      <p:cViewPr varScale="1">
        <p:scale>
          <a:sx n="97" d="100"/>
          <a:sy n="97" d="100"/>
        </p:scale>
        <p:origin x="1572" y="84"/>
      </p:cViewPr>
      <p:guideLst>
        <p:guide orient="horz" pos="2137"/>
        <p:guide pos="2880"/>
      </p:guideLst>
    </p:cSldViewPr>
  </p:slideViewPr>
  <p:outlineViewPr>
    <p:cViewPr>
      <p:scale>
        <a:sx n="33" d="100"/>
        <a:sy n="33" d="100"/>
      </p:scale>
      <p:origin x="0" y="-288"/>
    </p:cViewPr>
  </p:outlineViewPr>
  <p:notesTextViewPr>
    <p:cViewPr>
      <p:scale>
        <a:sx n="1" d="1"/>
        <a:sy n="1" d="1"/>
      </p:scale>
      <p:origin x="0" y="0"/>
    </p:cViewPr>
  </p:notesTextViewPr>
  <p:sorterViewPr>
    <p:cViewPr>
      <p:scale>
        <a:sx n="80" d="100"/>
        <a:sy n="80" d="100"/>
      </p:scale>
      <p:origin x="0" y="1086"/>
    </p:cViewPr>
  </p:sorterViewPr>
  <p:notesViewPr>
    <p:cSldViewPr snapToGrid="0">
      <p:cViewPr varScale="1">
        <p:scale>
          <a:sx n="117" d="100"/>
          <a:sy n="117" d="100"/>
        </p:scale>
        <p:origin x="3378" y="10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75" Type="http://schemas.openxmlformats.org/officeDocument/2006/relationships/handoutMaster" Target="handoutMasters/handoutMaster1.xml"/><Relationship Id="rId170" Type="http://schemas.openxmlformats.org/officeDocument/2006/relationships/slide" Target="slides/slide169.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font" Target="fonts/font6.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font" Target="fonts/font1.fntdata"/><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font" Target="fonts/font2.fntdata"/><Relationship Id="rId4" Type="http://schemas.openxmlformats.org/officeDocument/2006/relationships/slide" Target="slides/slide3.xml"/><Relationship Id="rId9" Type="http://schemas.openxmlformats.org/officeDocument/2006/relationships/slide" Target="slides/slide8.xml"/><Relationship Id="rId172" Type="http://schemas.openxmlformats.org/officeDocument/2006/relationships/slide" Target="slides/slide171.xml"/><Relationship Id="rId180" Type="http://schemas.openxmlformats.org/officeDocument/2006/relationships/font" Target="fonts/font5.fntdata"/><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viewProps" Target="view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font" Target="fonts/font3.fntdata"/><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theme" Target="theme/theme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notesMaster" Target="notesMasters/notesMaster1.xml"/><Relationship Id="rId179" Type="http://schemas.openxmlformats.org/officeDocument/2006/relationships/font" Target="fonts/font4.fntdata"/><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57E8843-A7C4-432A-9F08-16396B59A19A}" type="datetimeFigureOut">
              <a:rPr lang="en-US" smtClean="0"/>
              <a:t>1/14/2019</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3A2C6CFA-711A-479C-88D9-264F221DCBD7}" type="slidenum">
              <a:rPr lang="en-US" smtClean="0"/>
              <a:t>‹#›</a:t>
            </a:fld>
            <a:endParaRPr lang="en-US"/>
          </a:p>
        </p:txBody>
      </p:sp>
    </p:spTree>
    <p:extLst>
      <p:ext uri="{BB962C8B-B14F-4D97-AF65-F5344CB8AC3E}">
        <p14:creationId xmlns:p14="http://schemas.microsoft.com/office/powerpoint/2010/main" val="214942847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F3CDB66-C0F6-45B6-BFF5-4575694EFB28}" type="datetimeFigureOut">
              <a:rPr lang="en-US" smtClean="0"/>
              <a:t>1/14/2019</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07DFC79-30DA-484F-85C8-36E3971802A1}" type="slidenum">
              <a:rPr lang="en-US" smtClean="0"/>
              <a:t>‹#›</a:t>
            </a:fld>
            <a:endParaRPr lang="en-US"/>
          </a:p>
        </p:txBody>
      </p:sp>
    </p:spTree>
    <p:extLst>
      <p:ext uri="{BB962C8B-B14F-4D97-AF65-F5344CB8AC3E}">
        <p14:creationId xmlns:p14="http://schemas.microsoft.com/office/powerpoint/2010/main" val="20980817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8" Type="http://schemas.openxmlformats.org/officeDocument/2006/relationships/hyperlink" Target="http://www.searo.who.int/entity/immunization/data/en/" TargetMode="External"/><Relationship Id="rId3" Type="http://schemas.openxmlformats.org/officeDocument/2006/relationships/hyperlink" Target="http://www.afro.who.int/en/clusters-a-programmes/ard/immunization-and-vaccines-development/ivd-publications.html" TargetMode="External"/><Relationship Id="rId7" Type="http://schemas.openxmlformats.org/officeDocument/2006/relationships/hyperlink" Target="http://data.euro.who.int/cisid/?TabID=96712" TargetMode="External"/><Relationship Id="rId2" Type="http://schemas.openxmlformats.org/officeDocument/2006/relationships/hyperlink" Target="http://www.who.int/immunization/monitoring_surveillance/burden/vpd/surveillance_type/active/measles/en/index.html" TargetMode="External"/><Relationship Id="rId1" Type="http://schemas.openxmlformats.org/officeDocument/2006/relationships/slideMaster" Target="../slideMasters/slideMaster1.xml"/><Relationship Id="rId6" Type="http://schemas.openxmlformats.org/officeDocument/2006/relationships/hyperlink" Target="http://www.euro.who.int/en/health-topics/communicable-diseases/measles-and-rubella" TargetMode="External"/><Relationship Id="rId11" Type="http://schemas.openxmlformats.org/officeDocument/2006/relationships/hyperlink" Target="http://www.wpro.who.int/immunization/documents/measles_regional_country_profile/en/" TargetMode="External"/><Relationship Id="rId5" Type="http://schemas.openxmlformats.org/officeDocument/2006/relationships/hyperlink" Target="http://www.emro.who.int/health-topics/measles/" TargetMode="External"/><Relationship Id="rId10" Type="http://schemas.openxmlformats.org/officeDocument/2006/relationships/hyperlink" Target="http://www.wpro.who.int/immunization/documents/measles_rubella_bulletin/en/" TargetMode="External"/><Relationship Id="rId4" Type="http://schemas.openxmlformats.org/officeDocument/2006/relationships/hyperlink" Target="http://www.paho.org/English/AD/FCH/IM/MeaslesWeeklyBulletin.htm" TargetMode="External"/><Relationship Id="rId9" Type="http://schemas.openxmlformats.org/officeDocument/2006/relationships/hyperlink" Target="http://www.searo.who.int/immunization/data/fact_sheets/en/"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Graph">
    <p:spTree>
      <p:nvGrpSpPr>
        <p:cNvPr id="1" name=""/>
        <p:cNvGrpSpPr/>
        <p:nvPr/>
      </p:nvGrpSpPr>
      <p:grpSpPr>
        <a:xfrm>
          <a:off x="0" y="0"/>
          <a:ext cx="0" cy="0"/>
          <a:chOff x="0" y="0"/>
          <a:chExt cx="0" cy="0"/>
        </a:xfrm>
      </p:grpSpPr>
      <p:sp>
        <p:nvSpPr>
          <p:cNvPr id="3" name="Content Placeholder 2"/>
          <p:cNvSpPr>
            <a:spLocks noGrp="1"/>
          </p:cNvSpPr>
          <p:nvPr>
            <p:ph idx="1"/>
          </p:nvPr>
        </p:nvSpPr>
        <p:spPr>
          <a:xfrm>
            <a:off x="359999" y="1295400"/>
            <a:ext cx="8424001" cy="4741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14/01/2019</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32099248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Image left / Text right white">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4675773" y="1800000"/>
            <a:ext cx="4104000" cy="42372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6" name="Picture Placeholder 5"/>
          <p:cNvSpPr>
            <a:spLocks noGrp="1"/>
          </p:cNvSpPr>
          <p:nvPr>
            <p:ph type="pic" sz="quarter" idx="17" hasCustomPrompt="1"/>
          </p:nvPr>
        </p:nvSpPr>
        <p:spPr>
          <a:xfrm>
            <a:off x="359999" y="1800000"/>
            <a:ext cx="4104000" cy="4237200"/>
          </a:xfrm>
          <a:solidFill>
            <a:schemeClr val="bg1">
              <a:lumMod val="85000"/>
            </a:schemeClr>
          </a:solidFill>
        </p:spPr>
        <p:txBody>
          <a:bodyPr bIns="1980000" anchor="ctr"/>
          <a:lstStyle>
            <a:lvl1pPr marL="0" marR="0" indent="0" algn="ctr" defTabSz="914400" rtl="0" eaLnBrk="1" fontAlgn="auto" latinLnBrk="0" hangingPunct="1">
              <a:lnSpc>
                <a:spcPct val="110000"/>
              </a:lnSpc>
              <a:spcBef>
                <a:spcPts val="1000"/>
              </a:spcBef>
              <a:spcAft>
                <a:spcPts val="600"/>
              </a:spcAft>
              <a:buClr>
                <a:schemeClr val="tx1"/>
              </a:buClr>
              <a:buSzPct val="80000"/>
              <a:buFontTx/>
              <a:buNone/>
              <a:tabLst/>
              <a:defRPr sz="1400" baseline="0">
                <a:solidFill>
                  <a:schemeClr val="bg1"/>
                </a:solidFill>
              </a:defRPr>
            </a:lvl1pPr>
          </a:lstStyle>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Click on Icon to add picture</a:t>
            </a:r>
            <a:br>
              <a:rPr lang="en-GB" noProof="0" dirty="0"/>
            </a:br>
            <a:r>
              <a:rPr lang="en-GB" noProof="0" dirty="0"/>
              <a:t>Change picture either by</a:t>
            </a:r>
            <a:br>
              <a:rPr lang="en-GB" noProof="0" dirty="0"/>
            </a:br>
            <a:r>
              <a:rPr lang="en-GB" noProof="0" dirty="0"/>
              <a:t>right mouse click on picture + „change picture“ </a:t>
            </a:r>
            <a:br>
              <a:rPr lang="en-GB" noProof="0" dirty="0"/>
            </a:br>
            <a:r>
              <a:rPr lang="en-GB" noProof="0" dirty="0"/>
              <a:t>or by deleting picture + resetting slide</a:t>
            </a:r>
          </a:p>
        </p:txBody>
      </p:sp>
      <p:sp>
        <p:nvSpPr>
          <p:cNvPr id="8" name="Date Placeholder 7"/>
          <p:cNvSpPr>
            <a:spLocks noGrp="1"/>
          </p:cNvSpPr>
          <p:nvPr>
            <p:ph type="dt" sz="half" idx="18"/>
          </p:nvPr>
        </p:nvSpPr>
        <p:spPr/>
        <p:txBody>
          <a:bodyPr/>
          <a:lstStyle/>
          <a:p>
            <a:fld id="{FEB9FF11-A344-43C4-823B-F8CC00676CD1}" type="datetime1">
              <a:rPr lang="en-GB" noProof="0" smtClean="0"/>
              <a:t>14/01/2019</a:t>
            </a:fld>
            <a:endParaRPr lang="en-GB" noProof="0"/>
          </a:p>
        </p:txBody>
      </p:sp>
      <p:sp>
        <p:nvSpPr>
          <p:cNvPr id="9" name="Footer Placeholder 8"/>
          <p:cNvSpPr>
            <a:spLocks noGrp="1"/>
          </p:cNvSpPr>
          <p:nvPr>
            <p:ph type="ftr" sz="quarter" idx="19"/>
          </p:nvPr>
        </p:nvSpPr>
        <p:spPr/>
        <p:txBody>
          <a:bodyPr/>
          <a:lstStyle/>
          <a:p>
            <a:r>
              <a:rPr lang="en-GB" noProof="0"/>
              <a:t>|     Title of the presentation</a:t>
            </a:r>
          </a:p>
        </p:txBody>
      </p:sp>
      <p:sp>
        <p:nvSpPr>
          <p:cNvPr id="10" name="Slide Number Placeholder 9"/>
          <p:cNvSpPr>
            <a:spLocks noGrp="1"/>
          </p:cNvSpPr>
          <p:nvPr>
            <p:ph type="sldNum" sz="quarter" idx="20"/>
          </p:nvPr>
        </p:nvSpPr>
        <p:spPr/>
        <p:txBody>
          <a:bodyPr/>
          <a:lstStyle/>
          <a:p>
            <a:fld id="{A74CE0EA-F3B5-4684-BA10-C594598FDB9C}" type="slidenum">
              <a:rPr lang="en-GB" noProof="0" smtClean="0"/>
              <a:pPr/>
              <a:t>‹#›</a:t>
            </a:fld>
            <a:endParaRPr lang="en-GB" noProof="0"/>
          </a:p>
        </p:txBody>
      </p:sp>
      <p:sp>
        <p:nvSpPr>
          <p:cNvPr id="2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5" name="Title 14"/>
          <p:cNvSpPr>
            <a:spLocks noGrp="1"/>
          </p:cNvSpPr>
          <p:nvPr>
            <p:ph type="title"/>
          </p:nvPr>
        </p:nvSpPr>
        <p:spPr/>
        <p:txBody>
          <a:bodyPr/>
          <a:lstStyle/>
          <a:p>
            <a:r>
              <a:rPr lang="en-GB" noProof="0"/>
              <a:t>Click to edit Master title style</a:t>
            </a:r>
          </a:p>
        </p:txBody>
      </p:sp>
      <p:sp>
        <p:nvSpPr>
          <p:cNvPr id="16"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Tree>
    <p:extLst>
      <p:ext uri="{BB962C8B-B14F-4D97-AF65-F5344CB8AC3E}">
        <p14:creationId xmlns:p14="http://schemas.microsoft.com/office/powerpoint/2010/main" val="14945628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Quotation white">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4675773" y="1800000"/>
            <a:ext cx="4104000" cy="4237200"/>
          </a:xfrm>
          <a:solidFill>
            <a:srgbClr val="009CDE"/>
          </a:solidFill>
        </p:spPr>
        <p:txBody>
          <a:bodyPr lIns="144000" tIns="144000" rIns="144000" bIns="144000"/>
          <a:lstStyle>
            <a:lvl1pPr>
              <a:defRPr sz="1400" b="1">
                <a:solidFill>
                  <a:schemeClr val="bg1"/>
                </a:solidFill>
                <a:latin typeface="+mn-lt"/>
              </a:defRPr>
            </a:lvl1pPr>
            <a:lvl2pPr>
              <a:buClr>
                <a:schemeClr val="bg1"/>
              </a:buClr>
              <a:defRPr sz="1400">
                <a:solidFill>
                  <a:schemeClr val="bg1"/>
                </a:solidFill>
                <a:latin typeface="+mn-lt"/>
              </a:defRPr>
            </a:lvl2pPr>
            <a:lvl3pPr>
              <a:buClr>
                <a:schemeClr val="bg1"/>
              </a:buClr>
              <a:defRPr sz="1400">
                <a:solidFill>
                  <a:schemeClr val="bg1"/>
                </a:solidFill>
                <a:latin typeface="+mn-lt"/>
              </a:defRPr>
            </a:lvl3pPr>
            <a:lvl4pPr>
              <a:buClr>
                <a:schemeClr val="bg1"/>
              </a:buClr>
              <a:defRPr sz="1400">
                <a:solidFill>
                  <a:schemeClr val="bg1"/>
                </a:solidFill>
                <a:latin typeface="+mn-lt"/>
              </a:defRPr>
            </a:lvl4pPr>
            <a:lvl5pPr>
              <a:buClr>
                <a:schemeClr val="bg1"/>
              </a:buClr>
              <a:defRPr sz="1400">
                <a:solidFill>
                  <a:schemeClr val="bg1"/>
                </a:solidFill>
                <a:latin typeface="+mn-lt"/>
              </a:defRPr>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6" name="Picture Placeholder 5"/>
          <p:cNvSpPr>
            <a:spLocks noGrp="1"/>
          </p:cNvSpPr>
          <p:nvPr>
            <p:ph type="pic" sz="quarter" idx="17" hasCustomPrompt="1"/>
          </p:nvPr>
        </p:nvSpPr>
        <p:spPr>
          <a:xfrm>
            <a:off x="359999" y="1800000"/>
            <a:ext cx="4104000" cy="4237200"/>
          </a:xfrm>
          <a:solidFill>
            <a:schemeClr val="bg1">
              <a:lumMod val="85000"/>
            </a:schemeClr>
          </a:solidFill>
        </p:spPr>
        <p:txBody>
          <a:bodyPr bIns="1980000" anchor="ctr"/>
          <a:lstStyle>
            <a:lvl1pPr marL="0" marR="0" indent="0" algn="ctr" defTabSz="914400" rtl="0" eaLnBrk="1" fontAlgn="auto" latinLnBrk="0" hangingPunct="1">
              <a:lnSpc>
                <a:spcPct val="110000"/>
              </a:lnSpc>
              <a:spcBef>
                <a:spcPts val="1000"/>
              </a:spcBef>
              <a:spcAft>
                <a:spcPts val="600"/>
              </a:spcAft>
              <a:buClr>
                <a:schemeClr val="tx1"/>
              </a:buClr>
              <a:buSzPct val="80000"/>
              <a:buFontTx/>
              <a:buNone/>
              <a:tabLst/>
              <a:defRPr sz="1400">
                <a:solidFill>
                  <a:schemeClr val="bg1"/>
                </a:solidFill>
              </a:defRPr>
            </a:lvl1pPr>
          </a:lstStyle>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Click on Icon to add picture</a:t>
            </a:r>
          </a:p>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Change picture either by</a:t>
            </a:r>
            <a:br>
              <a:rPr lang="en-GB" noProof="0" dirty="0"/>
            </a:br>
            <a:r>
              <a:rPr lang="en-GB" noProof="0" dirty="0"/>
              <a:t>right mouse click on picture + „change picture“ </a:t>
            </a:r>
            <a:br>
              <a:rPr lang="en-GB" noProof="0" dirty="0"/>
            </a:br>
            <a:r>
              <a:rPr lang="en-GB" noProof="0" dirty="0"/>
              <a:t>or by deleting picture + resetting slide</a:t>
            </a:r>
          </a:p>
        </p:txBody>
      </p:sp>
      <p:sp>
        <p:nvSpPr>
          <p:cNvPr id="8" name="Date Placeholder 7"/>
          <p:cNvSpPr>
            <a:spLocks noGrp="1"/>
          </p:cNvSpPr>
          <p:nvPr>
            <p:ph type="dt" sz="half" idx="18"/>
          </p:nvPr>
        </p:nvSpPr>
        <p:spPr/>
        <p:txBody>
          <a:bodyPr/>
          <a:lstStyle/>
          <a:p>
            <a:fld id="{829A7516-E6F8-4BF1-9169-1AE6A8B4C4E1}" type="datetime1">
              <a:rPr lang="en-GB" noProof="0" smtClean="0"/>
              <a:t>14/01/2019</a:t>
            </a:fld>
            <a:endParaRPr lang="en-GB" noProof="0"/>
          </a:p>
        </p:txBody>
      </p:sp>
      <p:sp>
        <p:nvSpPr>
          <p:cNvPr id="9" name="Footer Placeholder 8"/>
          <p:cNvSpPr>
            <a:spLocks noGrp="1"/>
          </p:cNvSpPr>
          <p:nvPr>
            <p:ph type="ftr" sz="quarter" idx="19"/>
          </p:nvPr>
        </p:nvSpPr>
        <p:spPr/>
        <p:txBody>
          <a:bodyPr/>
          <a:lstStyle/>
          <a:p>
            <a:r>
              <a:rPr lang="en-GB" noProof="0"/>
              <a:t>|     Title of the presentation</a:t>
            </a:r>
          </a:p>
        </p:txBody>
      </p:sp>
      <p:sp>
        <p:nvSpPr>
          <p:cNvPr id="10" name="Slide Number Placeholder 9"/>
          <p:cNvSpPr>
            <a:spLocks noGrp="1"/>
          </p:cNvSpPr>
          <p:nvPr>
            <p:ph type="sldNum" sz="quarter" idx="20"/>
          </p:nvPr>
        </p:nvSpPr>
        <p:spPr/>
        <p:txBody>
          <a:bodyPr/>
          <a:lstStyle/>
          <a:p>
            <a:fld id="{A74CE0EA-F3B5-4684-BA10-C594598FDB9C}" type="slidenum">
              <a:rPr lang="en-GB" noProof="0" smtClean="0"/>
              <a:pPr/>
              <a:t>‹#›</a:t>
            </a:fld>
            <a:endParaRPr lang="en-GB" noProof="0"/>
          </a:p>
        </p:txBody>
      </p:sp>
      <p:sp>
        <p:nvSpPr>
          <p:cNvPr id="2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5" name="Title 14"/>
          <p:cNvSpPr>
            <a:spLocks noGrp="1"/>
          </p:cNvSpPr>
          <p:nvPr>
            <p:ph type="title"/>
          </p:nvPr>
        </p:nvSpPr>
        <p:spPr/>
        <p:txBody>
          <a:bodyPr/>
          <a:lstStyle/>
          <a:p>
            <a:r>
              <a:rPr lang="en-GB" noProof="0"/>
              <a:t>Click to edit Master title style</a:t>
            </a:r>
          </a:p>
        </p:txBody>
      </p:sp>
      <p:sp>
        <p:nvSpPr>
          <p:cNvPr id="16"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Tree>
    <p:extLst>
      <p:ext uri="{BB962C8B-B14F-4D97-AF65-F5344CB8AC3E}">
        <p14:creationId xmlns:p14="http://schemas.microsoft.com/office/powerpoint/2010/main" val="317715023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Large Image white">
    <p:spTree>
      <p:nvGrpSpPr>
        <p:cNvPr id="1" name=""/>
        <p:cNvGrpSpPr/>
        <p:nvPr/>
      </p:nvGrpSpPr>
      <p:grpSpPr>
        <a:xfrm>
          <a:off x="0" y="0"/>
          <a:ext cx="0" cy="0"/>
          <a:chOff x="0" y="0"/>
          <a:chExt cx="0" cy="0"/>
        </a:xfrm>
      </p:grpSpPr>
      <p:sp>
        <p:nvSpPr>
          <p:cNvPr id="6" name="Picture Placeholder 5"/>
          <p:cNvSpPr>
            <a:spLocks noGrp="1"/>
          </p:cNvSpPr>
          <p:nvPr>
            <p:ph type="pic" sz="quarter" idx="17" hasCustomPrompt="1"/>
          </p:nvPr>
        </p:nvSpPr>
        <p:spPr>
          <a:xfrm>
            <a:off x="359999" y="1800000"/>
            <a:ext cx="8419773" cy="4237200"/>
          </a:xfrm>
          <a:solidFill>
            <a:schemeClr val="bg1">
              <a:lumMod val="85000"/>
            </a:schemeClr>
          </a:solidFill>
        </p:spPr>
        <p:txBody>
          <a:bodyPr bIns="1980000" anchor="ctr"/>
          <a:lstStyle>
            <a:lvl1pPr marL="0" marR="0" indent="0" algn="ctr" defTabSz="914400" rtl="0" eaLnBrk="1" fontAlgn="auto" latinLnBrk="0" hangingPunct="1">
              <a:lnSpc>
                <a:spcPct val="110000"/>
              </a:lnSpc>
              <a:spcBef>
                <a:spcPts val="1000"/>
              </a:spcBef>
              <a:spcAft>
                <a:spcPts val="600"/>
              </a:spcAft>
              <a:buClr>
                <a:schemeClr val="tx1"/>
              </a:buClr>
              <a:buSzPct val="80000"/>
              <a:buFontTx/>
              <a:buNone/>
              <a:tabLst/>
              <a:defRPr sz="1400">
                <a:solidFill>
                  <a:schemeClr val="bg1"/>
                </a:solidFill>
              </a:defRPr>
            </a:lvl1pPr>
          </a:lstStyle>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Click on Icon to add picture</a:t>
            </a:r>
            <a:br>
              <a:rPr lang="en-GB" noProof="0" dirty="0"/>
            </a:br>
            <a:r>
              <a:rPr lang="en-GB" noProof="0" dirty="0"/>
              <a:t>Change picture either by</a:t>
            </a:r>
            <a:br>
              <a:rPr lang="en-GB" noProof="0" dirty="0"/>
            </a:br>
            <a:r>
              <a:rPr lang="en-GB" noProof="0" dirty="0"/>
              <a:t>right mouse click on picture + „change picture“ </a:t>
            </a:r>
            <a:br>
              <a:rPr lang="en-GB" noProof="0" dirty="0"/>
            </a:br>
            <a:r>
              <a:rPr lang="en-GB" noProof="0" dirty="0"/>
              <a:t>or by deleting picture + resetting slide</a:t>
            </a:r>
          </a:p>
        </p:txBody>
      </p:sp>
      <p:sp>
        <p:nvSpPr>
          <p:cNvPr id="3" name="Date Placeholder 2"/>
          <p:cNvSpPr>
            <a:spLocks noGrp="1"/>
          </p:cNvSpPr>
          <p:nvPr>
            <p:ph type="dt" sz="half" idx="18"/>
          </p:nvPr>
        </p:nvSpPr>
        <p:spPr/>
        <p:txBody>
          <a:bodyPr/>
          <a:lstStyle/>
          <a:p>
            <a:fld id="{631EE352-73CD-4388-84F2-249FAFD249D6}" type="datetime1">
              <a:rPr lang="en-GB" noProof="0" smtClean="0"/>
              <a:t>14/01/2019</a:t>
            </a:fld>
            <a:endParaRPr lang="en-GB" noProof="0"/>
          </a:p>
        </p:txBody>
      </p:sp>
      <p:sp>
        <p:nvSpPr>
          <p:cNvPr id="4" name="Footer Placeholder 3"/>
          <p:cNvSpPr>
            <a:spLocks noGrp="1"/>
          </p:cNvSpPr>
          <p:nvPr>
            <p:ph type="ftr" sz="quarter" idx="19"/>
          </p:nvPr>
        </p:nvSpPr>
        <p:spPr/>
        <p:txBody>
          <a:bodyPr/>
          <a:lstStyle/>
          <a:p>
            <a:r>
              <a:rPr lang="en-GB" noProof="0"/>
              <a:t>|     Title of the presentation</a:t>
            </a:r>
          </a:p>
        </p:txBody>
      </p:sp>
      <p:sp>
        <p:nvSpPr>
          <p:cNvPr id="5" name="Slide Number Placeholder 4"/>
          <p:cNvSpPr>
            <a:spLocks noGrp="1"/>
          </p:cNvSpPr>
          <p:nvPr>
            <p:ph type="sldNum" sz="quarter" idx="20"/>
          </p:nvPr>
        </p:nvSpPr>
        <p:spPr/>
        <p:txBody>
          <a:bodyPr/>
          <a:lstStyle/>
          <a:p>
            <a:fld id="{A74CE0EA-F3B5-4684-BA10-C594598FDB9C}" type="slidenum">
              <a:rPr lang="en-GB" noProof="0" smtClean="0"/>
              <a:pPr/>
              <a:t>‹#›</a:t>
            </a:fld>
            <a:endParaRPr lang="en-GB" noProof="0"/>
          </a:p>
        </p:txBody>
      </p:sp>
      <p:sp>
        <p:nvSpPr>
          <p:cNvPr id="16"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7" name="Title 6"/>
          <p:cNvSpPr>
            <a:spLocks noGrp="1"/>
          </p:cNvSpPr>
          <p:nvPr>
            <p:ph type="title"/>
          </p:nvPr>
        </p:nvSpPr>
        <p:spPr/>
        <p:txBody>
          <a:bodyPr/>
          <a:lstStyle/>
          <a:p>
            <a:r>
              <a:rPr lang="en-GB" noProof="0"/>
              <a:t>Click to edit Master title style</a:t>
            </a:r>
          </a:p>
        </p:txBody>
      </p:sp>
      <p:sp>
        <p:nvSpPr>
          <p:cNvPr id="14"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Tree>
    <p:extLst>
      <p:ext uri="{BB962C8B-B14F-4D97-AF65-F5344CB8AC3E}">
        <p14:creationId xmlns:p14="http://schemas.microsoft.com/office/powerpoint/2010/main" val="36228915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hapter Intro large Text white">
    <p:spTree>
      <p:nvGrpSpPr>
        <p:cNvPr id="1" name=""/>
        <p:cNvGrpSpPr/>
        <p:nvPr/>
      </p:nvGrpSpPr>
      <p:grpSpPr>
        <a:xfrm>
          <a:off x="0" y="0"/>
          <a:ext cx="0" cy="0"/>
          <a:chOff x="0" y="0"/>
          <a:chExt cx="0" cy="0"/>
        </a:xfrm>
      </p:grpSpPr>
      <p:sp>
        <p:nvSpPr>
          <p:cNvPr id="18" name="Date Placeholder 17"/>
          <p:cNvSpPr>
            <a:spLocks noGrp="1"/>
          </p:cNvSpPr>
          <p:nvPr>
            <p:ph type="dt" sz="half" idx="14"/>
          </p:nvPr>
        </p:nvSpPr>
        <p:spPr>
          <a:noFill/>
        </p:spPr>
        <p:txBody>
          <a:bodyPr/>
          <a:lstStyle>
            <a:lvl1pPr>
              <a:defRPr>
                <a:solidFill>
                  <a:schemeClr val="tx1"/>
                </a:solidFill>
              </a:defRPr>
            </a:lvl1pPr>
          </a:lstStyle>
          <a:p>
            <a:fld id="{EA826542-68AB-4EF5-B2B7-7C8D70871A17}" type="datetime1">
              <a:rPr lang="en-GB" noProof="0" smtClean="0"/>
              <a:pPr/>
              <a:t>14/01/2019</a:t>
            </a:fld>
            <a:endParaRPr lang="en-GB" noProof="0"/>
          </a:p>
        </p:txBody>
      </p:sp>
      <p:sp>
        <p:nvSpPr>
          <p:cNvPr id="19" name="Footer Placeholder 18"/>
          <p:cNvSpPr>
            <a:spLocks noGrp="1"/>
          </p:cNvSpPr>
          <p:nvPr>
            <p:ph type="ftr" sz="quarter" idx="15"/>
          </p:nvPr>
        </p:nvSpPr>
        <p:spPr>
          <a:noFill/>
        </p:spPr>
        <p:txBody>
          <a:bodyPr/>
          <a:lstStyle/>
          <a:p>
            <a:r>
              <a:rPr lang="en-GB" noProof="0"/>
              <a:t>|     Title of the presentation</a:t>
            </a:r>
          </a:p>
        </p:txBody>
      </p:sp>
      <p:sp>
        <p:nvSpPr>
          <p:cNvPr id="20" name="Slide Number Placeholder 19"/>
          <p:cNvSpPr>
            <a:spLocks noGrp="1"/>
          </p:cNvSpPr>
          <p:nvPr>
            <p:ph type="sldNum" sz="quarter" idx="16"/>
          </p:nvPr>
        </p:nvSpPr>
        <p:spPr>
          <a:noFill/>
        </p:spPr>
        <p:txBody>
          <a:bodyPr/>
          <a:lstStyle/>
          <a:p>
            <a:fld id="{A74CE0EA-F3B5-4684-BA10-C594598FDB9C}" type="slidenum">
              <a:rPr lang="en-GB" noProof="0" smtClean="0"/>
              <a:pPr/>
              <a:t>‹#›</a:t>
            </a:fld>
            <a:endParaRPr lang="en-GB" noProof="0"/>
          </a:p>
        </p:txBody>
      </p:sp>
      <p:sp>
        <p:nvSpPr>
          <p:cNvPr id="17" name="Text Placeholder 7"/>
          <p:cNvSpPr>
            <a:spLocks noGrp="1"/>
          </p:cNvSpPr>
          <p:nvPr>
            <p:ph type="body" sz="quarter" idx="21" hasCustomPrompt="1"/>
          </p:nvPr>
        </p:nvSpPr>
        <p:spPr>
          <a:xfrm>
            <a:off x="360000" y="6293650"/>
            <a:ext cx="8419774" cy="208579"/>
          </a:xfrm>
          <a:noFill/>
        </p:spPr>
        <p:txBody>
          <a:bodyPr anchor="t">
            <a:normAutofit/>
          </a:bodyPr>
          <a:lstStyle>
            <a:lvl1pPr>
              <a:defRPr sz="800" b="0">
                <a:solidFill>
                  <a:schemeClr val="tx1"/>
                </a:solidFill>
                <a:latin typeface="+mn-lt"/>
              </a:defRPr>
            </a:lvl1pPr>
          </a:lstStyle>
          <a:p>
            <a:pPr lvl="0"/>
            <a:r>
              <a:rPr lang="en-GB" noProof="0"/>
              <a:t>Source:</a:t>
            </a:r>
          </a:p>
        </p:txBody>
      </p:sp>
      <p:sp>
        <p:nvSpPr>
          <p:cNvPr id="4" name="Title 3"/>
          <p:cNvSpPr>
            <a:spLocks noGrp="1"/>
          </p:cNvSpPr>
          <p:nvPr>
            <p:ph type="title"/>
          </p:nvPr>
        </p:nvSpPr>
        <p:spPr>
          <a:noFill/>
        </p:spPr>
        <p:txBody>
          <a:bodyPr/>
          <a:lstStyle/>
          <a:p>
            <a:r>
              <a:rPr lang="en-GB" noProof="0" dirty="0"/>
              <a:t>Click to edit Master title style</a:t>
            </a:r>
          </a:p>
        </p:txBody>
      </p:sp>
      <p:sp>
        <p:nvSpPr>
          <p:cNvPr id="15"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dirty="0"/>
              <a:t>One line Subtitle (optional)</a:t>
            </a:r>
          </a:p>
        </p:txBody>
      </p:sp>
      <p:sp>
        <p:nvSpPr>
          <p:cNvPr id="12" name="Text Placeholder 4"/>
          <p:cNvSpPr>
            <a:spLocks noGrp="1"/>
          </p:cNvSpPr>
          <p:nvPr>
            <p:ph type="body" sz="quarter" idx="18"/>
          </p:nvPr>
        </p:nvSpPr>
        <p:spPr>
          <a:xfrm>
            <a:off x="359999" y="1800000"/>
            <a:ext cx="8419774" cy="4237200"/>
          </a:xfrm>
          <a:noFill/>
        </p:spPr>
        <p:txBody>
          <a:bodyPr lIns="0" tIns="0" rIns="0" bIns="0"/>
          <a:lstStyle>
            <a:lvl1pPr>
              <a:lnSpc>
                <a:spcPct val="110000"/>
              </a:lnSpc>
              <a:defRPr sz="1400" b="1">
                <a:solidFill>
                  <a:schemeClr val="tx1"/>
                </a:solidFill>
                <a:latin typeface="+mn-lt"/>
              </a:defRPr>
            </a:lvl1pPr>
            <a:lvl2pPr>
              <a:lnSpc>
                <a:spcPct val="110000"/>
              </a:lnSpc>
              <a:defRPr sz="1400">
                <a:solidFill>
                  <a:schemeClr val="tx1"/>
                </a:solidFill>
                <a:latin typeface="+mn-lt"/>
              </a:defRPr>
            </a:lvl2pPr>
          </a:lstStyle>
          <a:p>
            <a:pPr lvl="0"/>
            <a:r>
              <a:rPr lang="en-GB" noProof="0" dirty="0"/>
              <a:t>Edit Master text styles</a:t>
            </a:r>
          </a:p>
          <a:p>
            <a:pPr lvl="1"/>
            <a:r>
              <a:rPr lang="en-GB" noProof="0" dirty="0"/>
              <a:t>Second level</a:t>
            </a:r>
          </a:p>
        </p:txBody>
      </p:sp>
    </p:spTree>
    <p:extLst>
      <p:ext uri="{BB962C8B-B14F-4D97-AF65-F5344CB8AC3E}">
        <p14:creationId xmlns:p14="http://schemas.microsoft.com/office/powerpoint/2010/main" val="327807751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Chapter Intro Image white">
    <p:spTree>
      <p:nvGrpSpPr>
        <p:cNvPr id="1" name=""/>
        <p:cNvGrpSpPr/>
        <p:nvPr/>
      </p:nvGrpSpPr>
      <p:grpSpPr>
        <a:xfrm>
          <a:off x="0" y="0"/>
          <a:ext cx="0" cy="0"/>
          <a:chOff x="0" y="0"/>
          <a:chExt cx="0" cy="0"/>
        </a:xfrm>
      </p:grpSpPr>
      <p:sp>
        <p:nvSpPr>
          <p:cNvPr id="8" name="Picture Placeholder 5"/>
          <p:cNvSpPr>
            <a:spLocks noGrp="1"/>
          </p:cNvSpPr>
          <p:nvPr>
            <p:ph type="pic" sz="quarter" idx="17" hasCustomPrompt="1"/>
          </p:nvPr>
        </p:nvSpPr>
        <p:spPr bwMode="gray">
          <a:xfrm>
            <a:off x="0" y="2"/>
            <a:ext cx="9144000" cy="6857999"/>
          </a:xfrm>
          <a:solidFill>
            <a:schemeClr val="bg1"/>
          </a:solidFill>
        </p:spPr>
        <p:txBody>
          <a:bodyPr wrap="square" tIns="1980000" bIns="0" anchor="ctr"/>
          <a:lstStyle>
            <a:lvl1pPr marL="0" marR="0" indent="0" algn="ctr" defTabSz="914400" rtl="0" eaLnBrk="1" fontAlgn="auto" latinLnBrk="0" hangingPunct="1">
              <a:lnSpc>
                <a:spcPct val="110000"/>
              </a:lnSpc>
              <a:spcBef>
                <a:spcPts val="1000"/>
              </a:spcBef>
              <a:spcAft>
                <a:spcPts val="600"/>
              </a:spcAft>
              <a:buClr>
                <a:schemeClr val="tx1"/>
              </a:buClr>
              <a:buSzPct val="80000"/>
              <a:buFontTx/>
              <a:buNone/>
              <a:tabLst/>
              <a:defRPr sz="1400">
                <a:solidFill>
                  <a:schemeClr val="accent6"/>
                </a:solidFill>
              </a:defRPr>
            </a:lvl1pPr>
          </a:lstStyle>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Click on Icon to add picture, then arrange object (send to back)</a:t>
            </a:r>
          </a:p>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Change picture either by</a:t>
            </a:r>
            <a:br>
              <a:rPr lang="en-GB" noProof="0" dirty="0"/>
            </a:br>
            <a:r>
              <a:rPr lang="en-GB" noProof="0" dirty="0"/>
              <a:t>right mouse click on picture + „change picture“ </a:t>
            </a:r>
            <a:br>
              <a:rPr lang="en-GB" noProof="0" dirty="0"/>
            </a:br>
            <a:r>
              <a:rPr lang="en-GB" noProof="0" dirty="0"/>
              <a:t>or by deleting picture + resetting slide</a:t>
            </a:r>
          </a:p>
        </p:txBody>
      </p:sp>
      <p:sp>
        <p:nvSpPr>
          <p:cNvPr id="9" name="Text Placeholder 4"/>
          <p:cNvSpPr>
            <a:spLocks noGrp="1"/>
          </p:cNvSpPr>
          <p:nvPr>
            <p:ph type="body" sz="quarter" idx="18"/>
          </p:nvPr>
        </p:nvSpPr>
        <p:spPr bwMode="gray">
          <a:xfrm>
            <a:off x="1" y="1800000"/>
            <a:ext cx="3209925" cy="1649446"/>
          </a:xfrm>
          <a:solidFill>
            <a:schemeClr val="tx2">
              <a:alpha val="90000"/>
            </a:schemeClr>
          </a:solidFill>
        </p:spPr>
        <p:txBody>
          <a:bodyPr lIns="360000" tIns="180000" rIns="360000" bIns="180000">
            <a:noAutofit/>
          </a:bodyPr>
          <a:lstStyle>
            <a:lvl1pPr>
              <a:defRPr sz="2800" b="1">
                <a:solidFill>
                  <a:schemeClr val="bg1"/>
                </a:solidFill>
                <a:latin typeface="+mj-lt"/>
              </a:defRPr>
            </a:lvl1pPr>
            <a:lvl2pPr marL="541338" indent="-274638">
              <a:buClr>
                <a:schemeClr val="bg1"/>
              </a:buClr>
              <a:defRPr sz="2800">
                <a:solidFill>
                  <a:schemeClr val="bg1"/>
                </a:solidFill>
                <a:latin typeface="+mj-lt"/>
              </a:defRPr>
            </a:lvl2pPr>
          </a:lstStyle>
          <a:p>
            <a:pPr lvl="0"/>
            <a:r>
              <a:rPr lang="en-GB" noProof="0" dirty="0"/>
              <a:t>Edit Master text styles</a:t>
            </a:r>
          </a:p>
        </p:txBody>
      </p:sp>
      <p:sp>
        <p:nvSpPr>
          <p:cNvPr id="2" name="Date Placeholder 1"/>
          <p:cNvSpPr>
            <a:spLocks noGrp="1"/>
          </p:cNvSpPr>
          <p:nvPr>
            <p:ph type="dt" sz="half" idx="19"/>
          </p:nvPr>
        </p:nvSpPr>
        <p:spPr bwMode="gray"/>
        <p:txBody>
          <a:bodyPr/>
          <a:lstStyle>
            <a:lvl1pPr>
              <a:defRPr>
                <a:solidFill>
                  <a:schemeClr val="tx1"/>
                </a:solidFill>
              </a:defRPr>
            </a:lvl1pPr>
          </a:lstStyle>
          <a:p>
            <a:fld id="{48AB999A-019E-47DF-9626-59D35A5C5D1F}" type="datetime1">
              <a:rPr lang="en-GB" noProof="0" smtClean="0"/>
              <a:t>14/01/2019</a:t>
            </a:fld>
            <a:endParaRPr lang="en-GB" noProof="0"/>
          </a:p>
        </p:txBody>
      </p:sp>
      <p:sp>
        <p:nvSpPr>
          <p:cNvPr id="3" name="Footer Placeholder 2"/>
          <p:cNvSpPr>
            <a:spLocks noGrp="1"/>
          </p:cNvSpPr>
          <p:nvPr>
            <p:ph type="ftr" sz="quarter" idx="20"/>
          </p:nvPr>
        </p:nvSpPr>
        <p:spPr bwMode="gray"/>
        <p:txBody>
          <a:bodyPr/>
          <a:lstStyle>
            <a:lvl1pPr>
              <a:defRPr>
                <a:solidFill>
                  <a:schemeClr val="tx1"/>
                </a:solidFill>
              </a:defRPr>
            </a:lvl1pPr>
          </a:lstStyle>
          <a:p>
            <a:r>
              <a:rPr lang="en-GB" noProof="0"/>
              <a:t>|     Title of the presentation</a:t>
            </a:r>
          </a:p>
        </p:txBody>
      </p:sp>
      <p:sp>
        <p:nvSpPr>
          <p:cNvPr id="4" name="Slide Number Placeholder 3"/>
          <p:cNvSpPr>
            <a:spLocks noGrp="1"/>
          </p:cNvSpPr>
          <p:nvPr>
            <p:ph type="sldNum" sz="quarter" idx="21"/>
          </p:nvPr>
        </p:nvSpPr>
        <p:spPr bwMode="gray"/>
        <p:txBody>
          <a:bodyPr/>
          <a:lstStyle>
            <a:lvl1pPr>
              <a:defRPr>
                <a:solidFill>
                  <a:schemeClr val="tx1"/>
                </a:solidFill>
              </a:defRPr>
            </a:lvl1pPr>
          </a:lstStyle>
          <a:p>
            <a:fld id="{A74CE0EA-F3B5-4684-BA10-C594598FDB9C}" type="slidenum">
              <a:rPr lang="en-GB" noProof="0" smtClean="0"/>
              <a:pPr/>
              <a:t>‹#›</a:t>
            </a:fld>
            <a:endParaRPr lang="en-GB" noProof="0"/>
          </a:p>
        </p:txBody>
      </p:sp>
      <p:sp>
        <p:nvSpPr>
          <p:cNvPr id="15" name="Text Placeholder 7"/>
          <p:cNvSpPr>
            <a:spLocks noGrp="1"/>
          </p:cNvSpPr>
          <p:nvPr>
            <p:ph type="body" sz="quarter" idx="22" hasCustomPrompt="1"/>
          </p:nvPr>
        </p:nvSpPr>
        <p:spPr bwMode="gray">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7" name="Title 16"/>
          <p:cNvSpPr>
            <a:spLocks noGrp="1"/>
          </p:cNvSpPr>
          <p:nvPr>
            <p:ph type="title"/>
          </p:nvPr>
        </p:nvSpPr>
        <p:spPr bwMode="gray"/>
        <p:txBody>
          <a:bodyPr/>
          <a:lstStyle/>
          <a:p>
            <a:r>
              <a:rPr lang="en-GB" noProof="0"/>
              <a:t>Click to edit Master title style</a:t>
            </a:r>
          </a:p>
        </p:txBody>
      </p:sp>
      <p:sp>
        <p:nvSpPr>
          <p:cNvPr id="6" name="Picture Placeholder 5"/>
          <p:cNvSpPr>
            <a:spLocks noGrp="1"/>
          </p:cNvSpPr>
          <p:nvPr>
            <p:ph type="pic" sz="quarter" idx="23" hasCustomPrompt="1"/>
          </p:nvPr>
        </p:nvSpPr>
        <p:spPr bwMode="gray">
          <a:xfrm>
            <a:off x="6803373" y="371958"/>
            <a:ext cx="1976400" cy="694800"/>
          </a:xfrm>
          <a:blipFill dpi="0" rotWithShape="1">
            <a:blip r:embed="rId2"/>
            <a:srcRect/>
            <a:stretch>
              <a:fillRect/>
            </a:stretch>
          </a:blipFill>
        </p:spPr>
        <p:txBody>
          <a:bodyPr anchor="ctr"/>
          <a:lstStyle>
            <a:lvl1pPr algn="ctr">
              <a:defRPr sz="100">
                <a:solidFill>
                  <a:schemeClr val="bg1"/>
                </a:solidFill>
              </a:defRPr>
            </a:lvl1pPr>
          </a:lstStyle>
          <a:p>
            <a:r>
              <a:rPr lang="en-GB" noProof="0"/>
              <a:t>.</a:t>
            </a:r>
          </a:p>
        </p:txBody>
      </p:sp>
    </p:spTree>
    <p:extLst>
      <p:ext uri="{BB962C8B-B14F-4D97-AF65-F5344CB8AC3E}">
        <p14:creationId xmlns:p14="http://schemas.microsoft.com/office/powerpoint/2010/main" val="302672089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genda white new">
    <p:spTree>
      <p:nvGrpSpPr>
        <p:cNvPr id="1" name=""/>
        <p:cNvGrpSpPr/>
        <p:nvPr/>
      </p:nvGrpSpPr>
      <p:grpSpPr>
        <a:xfrm>
          <a:off x="0" y="0"/>
          <a:ext cx="0" cy="0"/>
          <a:chOff x="0" y="0"/>
          <a:chExt cx="0" cy="0"/>
        </a:xfrm>
      </p:grpSpPr>
      <p:sp>
        <p:nvSpPr>
          <p:cNvPr id="7" name="Date Placeholder 6"/>
          <p:cNvSpPr>
            <a:spLocks noGrp="1"/>
          </p:cNvSpPr>
          <p:nvPr>
            <p:ph type="dt" sz="half" idx="30"/>
          </p:nvPr>
        </p:nvSpPr>
        <p:spPr bwMode="gray"/>
        <p:txBody>
          <a:bodyPr/>
          <a:lstStyle/>
          <a:p>
            <a:fld id="{99262F6C-3198-4C0D-9FD3-A522B66D4040}" type="datetime1">
              <a:rPr lang="en-GB" noProof="0" smtClean="0"/>
              <a:t>14/01/2019</a:t>
            </a:fld>
            <a:endParaRPr lang="en-GB" noProof="0"/>
          </a:p>
        </p:txBody>
      </p:sp>
      <p:sp>
        <p:nvSpPr>
          <p:cNvPr id="8" name="Footer Placeholder 7"/>
          <p:cNvSpPr>
            <a:spLocks noGrp="1"/>
          </p:cNvSpPr>
          <p:nvPr>
            <p:ph type="ftr" sz="quarter" idx="31"/>
          </p:nvPr>
        </p:nvSpPr>
        <p:spPr bwMode="gray"/>
        <p:txBody>
          <a:bodyPr/>
          <a:lstStyle/>
          <a:p>
            <a:r>
              <a:rPr lang="en-GB" noProof="0"/>
              <a:t>|     Title of the presentation</a:t>
            </a:r>
          </a:p>
        </p:txBody>
      </p:sp>
      <p:sp>
        <p:nvSpPr>
          <p:cNvPr id="9" name="Slide Number Placeholder 8"/>
          <p:cNvSpPr>
            <a:spLocks noGrp="1"/>
          </p:cNvSpPr>
          <p:nvPr>
            <p:ph type="sldNum" sz="quarter" idx="32"/>
          </p:nvPr>
        </p:nvSpPr>
        <p:spPr bwMode="gray"/>
        <p:txBody>
          <a:bodyPr/>
          <a:lstStyle/>
          <a:p>
            <a:fld id="{A74CE0EA-F3B5-4684-BA10-C594598FDB9C}" type="slidenum">
              <a:rPr lang="en-GB" noProof="0" smtClean="0"/>
              <a:pPr/>
              <a:t>‹#›</a:t>
            </a:fld>
            <a:endParaRPr lang="en-GB" noProof="0"/>
          </a:p>
        </p:txBody>
      </p:sp>
      <p:sp>
        <p:nvSpPr>
          <p:cNvPr id="28" name="Rectangle 27"/>
          <p:cNvSpPr/>
          <p:nvPr userDrawn="1"/>
        </p:nvSpPr>
        <p:spPr bwMode="gray">
          <a:xfrm>
            <a:off x="360000" y="1800002"/>
            <a:ext cx="4775881" cy="14249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sp>
        <p:nvSpPr>
          <p:cNvPr id="4" name="Text Placeholder 3"/>
          <p:cNvSpPr>
            <a:spLocks noGrp="1"/>
          </p:cNvSpPr>
          <p:nvPr>
            <p:ph type="body" sz="quarter" idx="33" hasCustomPrompt="1"/>
          </p:nvPr>
        </p:nvSpPr>
        <p:spPr>
          <a:xfrm>
            <a:off x="359999" y="2143683"/>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dirty="0"/>
              <a:t>01</a:t>
            </a:r>
          </a:p>
        </p:txBody>
      </p:sp>
      <p:sp>
        <p:nvSpPr>
          <p:cNvPr id="31" name="Text Placeholder 3"/>
          <p:cNvSpPr>
            <a:spLocks noGrp="1"/>
          </p:cNvSpPr>
          <p:nvPr>
            <p:ph type="body" sz="quarter" idx="34" hasCustomPrompt="1"/>
          </p:nvPr>
        </p:nvSpPr>
        <p:spPr>
          <a:xfrm>
            <a:off x="1280578" y="2143683"/>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dirty="0"/>
              <a:t>Headline</a:t>
            </a:r>
          </a:p>
        </p:txBody>
      </p:sp>
      <p:sp>
        <p:nvSpPr>
          <p:cNvPr id="34" name="Text Placeholder 3"/>
          <p:cNvSpPr>
            <a:spLocks noGrp="1"/>
          </p:cNvSpPr>
          <p:nvPr>
            <p:ph type="body" sz="quarter" idx="35" hasCustomPrompt="1"/>
          </p:nvPr>
        </p:nvSpPr>
        <p:spPr>
          <a:xfrm>
            <a:off x="5574552" y="2143683"/>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dirty="0"/>
              <a:t>Speaker</a:t>
            </a:r>
          </a:p>
        </p:txBody>
      </p:sp>
      <p:sp>
        <p:nvSpPr>
          <p:cNvPr id="36" name="Text Placeholder 3"/>
          <p:cNvSpPr>
            <a:spLocks noGrp="1"/>
          </p:cNvSpPr>
          <p:nvPr>
            <p:ph type="body" sz="quarter" idx="36" hasCustomPrompt="1"/>
          </p:nvPr>
        </p:nvSpPr>
        <p:spPr>
          <a:xfrm>
            <a:off x="359999" y="2877928"/>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02</a:t>
            </a:r>
          </a:p>
        </p:txBody>
      </p:sp>
      <p:sp>
        <p:nvSpPr>
          <p:cNvPr id="37" name="Text Placeholder 3"/>
          <p:cNvSpPr>
            <a:spLocks noGrp="1"/>
          </p:cNvSpPr>
          <p:nvPr>
            <p:ph type="body" sz="quarter" idx="37" hasCustomPrompt="1"/>
          </p:nvPr>
        </p:nvSpPr>
        <p:spPr>
          <a:xfrm>
            <a:off x="1280578" y="2877928"/>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Headline</a:t>
            </a:r>
          </a:p>
        </p:txBody>
      </p:sp>
      <p:sp>
        <p:nvSpPr>
          <p:cNvPr id="39" name="Text Placeholder 3"/>
          <p:cNvSpPr>
            <a:spLocks noGrp="1"/>
          </p:cNvSpPr>
          <p:nvPr>
            <p:ph type="body" sz="quarter" idx="38" hasCustomPrompt="1"/>
          </p:nvPr>
        </p:nvSpPr>
        <p:spPr>
          <a:xfrm>
            <a:off x="5574552" y="2877928"/>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Speaker</a:t>
            </a:r>
          </a:p>
        </p:txBody>
      </p:sp>
      <p:sp>
        <p:nvSpPr>
          <p:cNvPr id="40" name="Text Placeholder 3"/>
          <p:cNvSpPr>
            <a:spLocks noGrp="1"/>
          </p:cNvSpPr>
          <p:nvPr>
            <p:ph type="body" sz="quarter" idx="39" hasCustomPrompt="1"/>
          </p:nvPr>
        </p:nvSpPr>
        <p:spPr>
          <a:xfrm>
            <a:off x="359999" y="3612173"/>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03</a:t>
            </a:r>
          </a:p>
        </p:txBody>
      </p:sp>
      <p:sp>
        <p:nvSpPr>
          <p:cNvPr id="41" name="Text Placeholder 3"/>
          <p:cNvSpPr>
            <a:spLocks noGrp="1"/>
          </p:cNvSpPr>
          <p:nvPr>
            <p:ph type="body" sz="quarter" idx="40" hasCustomPrompt="1"/>
          </p:nvPr>
        </p:nvSpPr>
        <p:spPr>
          <a:xfrm>
            <a:off x="1280578" y="3612173"/>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Headline</a:t>
            </a:r>
          </a:p>
        </p:txBody>
      </p:sp>
      <p:sp>
        <p:nvSpPr>
          <p:cNvPr id="42" name="Text Placeholder 3"/>
          <p:cNvSpPr>
            <a:spLocks noGrp="1"/>
          </p:cNvSpPr>
          <p:nvPr>
            <p:ph type="body" sz="quarter" idx="41" hasCustomPrompt="1"/>
          </p:nvPr>
        </p:nvSpPr>
        <p:spPr>
          <a:xfrm>
            <a:off x="5574552" y="3612173"/>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Speaker</a:t>
            </a:r>
          </a:p>
        </p:txBody>
      </p:sp>
      <p:sp>
        <p:nvSpPr>
          <p:cNvPr id="43" name="Text Placeholder 3"/>
          <p:cNvSpPr>
            <a:spLocks noGrp="1"/>
          </p:cNvSpPr>
          <p:nvPr>
            <p:ph type="body" sz="quarter" idx="42" hasCustomPrompt="1"/>
          </p:nvPr>
        </p:nvSpPr>
        <p:spPr>
          <a:xfrm>
            <a:off x="359999" y="4346418"/>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04</a:t>
            </a:r>
          </a:p>
        </p:txBody>
      </p:sp>
      <p:sp>
        <p:nvSpPr>
          <p:cNvPr id="44" name="Text Placeholder 3"/>
          <p:cNvSpPr>
            <a:spLocks noGrp="1"/>
          </p:cNvSpPr>
          <p:nvPr>
            <p:ph type="body" sz="quarter" idx="43" hasCustomPrompt="1"/>
          </p:nvPr>
        </p:nvSpPr>
        <p:spPr>
          <a:xfrm>
            <a:off x="1280578" y="4346418"/>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Headline</a:t>
            </a:r>
          </a:p>
        </p:txBody>
      </p:sp>
      <p:sp>
        <p:nvSpPr>
          <p:cNvPr id="45" name="Text Placeholder 3"/>
          <p:cNvSpPr>
            <a:spLocks noGrp="1"/>
          </p:cNvSpPr>
          <p:nvPr>
            <p:ph type="body" sz="quarter" idx="44" hasCustomPrompt="1"/>
          </p:nvPr>
        </p:nvSpPr>
        <p:spPr>
          <a:xfrm>
            <a:off x="5574552" y="4346418"/>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Speaker</a:t>
            </a:r>
          </a:p>
        </p:txBody>
      </p:sp>
      <p:sp>
        <p:nvSpPr>
          <p:cNvPr id="46" name="Text Placeholder 3"/>
          <p:cNvSpPr>
            <a:spLocks noGrp="1"/>
          </p:cNvSpPr>
          <p:nvPr>
            <p:ph type="body" sz="quarter" idx="45" hasCustomPrompt="1"/>
          </p:nvPr>
        </p:nvSpPr>
        <p:spPr>
          <a:xfrm>
            <a:off x="359999" y="5080663"/>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05</a:t>
            </a:r>
          </a:p>
        </p:txBody>
      </p:sp>
      <p:sp>
        <p:nvSpPr>
          <p:cNvPr id="47" name="Text Placeholder 3"/>
          <p:cNvSpPr>
            <a:spLocks noGrp="1"/>
          </p:cNvSpPr>
          <p:nvPr>
            <p:ph type="body" sz="quarter" idx="46" hasCustomPrompt="1"/>
          </p:nvPr>
        </p:nvSpPr>
        <p:spPr>
          <a:xfrm>
            <a:off x="1280578" y="5080663"/>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Headline</a:t>
            </a:r>
          </a:p>
        </p:txBody>
      </p:sp>
      <p:sp>
        <p:nvSpPr>
          <p:cNvPr id="48" name="Text Placeholder 3"/>
          <p:cNvSpPr>
            <a:spLocks noGrp="1"/>
          </p:cNvSpPr>
          <p:nvPr>
            <p:ph type="body" sz="quarter" idx="47" hasCustomPrompt="1"/>
          </p:nvPr>
        </p:nvSpPr>
        <p:spPr>
          <a:xfrm>
            <a:off x="5574552" y="5080663"/>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Speaker</a:t>
            </a:r>
          </a:p>
        </p:txBody>
      </p:sp>
      <p:sp>
        <p:nvSpPr>
          <p:cNvPr id="49" name="Text Placeholder 3"/>
          <p:cNvSpPr>
            <a:spLocks noGrp="1"/>
          </p:cNvSpPr>
          <p:nvPr>
            <p:ph type="body" sz="quarter" idx="48" hasCustomPrompt="1"/>
          </p:nvPr>
        </p:nvSpPr>
        <p:spPr>
          <a:xfrm>
            <a:off x="359999" y="5814910"/>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06</a:t>
            </a:r>
          </a:p>
        </p:txBody>
      </p:sp>
      <p:sp>
        <p:nvSpPr>
          <p:cNvPr id="50" name="Text Placeholder 3"/>
          <p:cNvSpPr>
            <a:spLocks noGrp="1"/>
          </p:cNvSpPr>
          <p:nvPr>
            <p:ph type="body" sz="quarter" idx="49" hasCustomPrompt="1"/>
          </p:nvPr>
        </p:nvSpPr>
        <p:spPr>
          <a:xfrm>
            <a:off x="1280578" y="5814910"/>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Headline</a:t>
            </a:r>
          </a:p>
        </p:txBody>
      </p:sp>
      <p:sp>
        <p:nvSpPr>
          <p:cNvPr id="51" name="Text Placeholder 3"/>
          <p:cNvSpPr>
            <a:spLocks noGrp="1"/>
          </p:cNvSpPr>
          <p:nvPr>
            <p:ph type="body" sz="quarter" idx="50" hasCustomPrompt="1"/>
          </p:nvPr>
        </p:nvSpPr>
        <p:spPr>
          <a:xfrm>
            <a:off x="5574552" y="5814910"/>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Speaker</a:t>
            </a:r>
          </a:p>
        </p:txBody>
      </p:sp>
      <p:sp>
        <p:nvSpPr>
          <p:cNvPr id="2" name="Title 1"/>
          <p:cNvSpPr>
            <a:spLocks noGrp="1"/>
          </p:cNvSpPr>
          <p:nvPr>
            <p:ph type="title"/>
          </p:nvPr>
        </p:nvSpPr>
        <p:spPr/>
        <p:txBody>
          <a:bodyPr/>
          <a:lstStyle/>
          <a:p>
            <a:r>
              <a:rPr lang="en-GB" noProof="0"/>
              <a:t>Click to edit Master title style</a:t>
            </a:r>
          </a:p>
        </p:txBody>
      </p:sp>
      <p:sp>
        <p:nvSpPr>
          <p:cNvPr id="25"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dirty="0"/>
              <a:t>One line Subtitle (optional)</a:t>
            </a:r>
          </a:p>
        </p:txBody>
      </p:sp>
    </p:spTree>
    <p:extLst>
      <p:ext uri="{BB962C8B-B14F-4D97-AF65-F5344CB8AC3E}">
        <p14:creationId xmlns:p14="http://schemas.microsoft.com/office/powerpoint/2010/main" val="322854517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white">
    <p:spTree>
      <p:nvGrpSpPr>
        <p:cNvPr id="1" name=""/>
        <p:cNvGrpSpPr/>
        <p:nvPr/>
      </p:nvGrpSpPr>
      <p:grpSpPr>
        <a:xfrm>
          <a:off x="0" y="0"/>
          <a:ext cx="0" cy="0"/>
          <a:chOff x="0" y="0"/>
          <a:chExt cx="0" cy="0"/>
        </a:xfrm>
      </p:grpSpPr>
      <p:sp>
        <p:nvSpPr>
          <p:cNvPr id="3" name="Date Placeholder 2"/>
          <p:cNvSpPr>
            <a:spLocks noGrp="1"/>
          </p:cNvSpPr>
          <p:nvPr>
            <p:ph type="dt" sz="half" idx="10"/>
          </p:nvPr>
        </p:nvSpPr>
        <p:spPr bwMode="gray"/>
        <p:txBody>
          <a:bodyPr/>
          <a:lstStyle/>
          <a:p>
            <a:fld id="{98F2AE24-6C3D-4363-8DA8-E9E849065A01}" type="datetime1">
              <a:rPr lang="en-GB" noProof="0" smtClean="0"/>
              <a:t>14/01/2019</a:t>
            </a:fld>
            <a:endParaRPr lang="en-GB" noProof="0"/>
          </a:p>
        </p:txBody>
      </p:sp>
      <p:sp>
        <p:nvSpPr>
          <p:cNvPr id="4" name="Footer Placeholder 3"/>
          <p:cNvSpPr>
            <a:spLocks noGrp="1"/>
          </p:cNvSpPr>
          <p:nvPr>
            <p:ph type="ftr" sz="quarter" idx="11"/>
          </p:nvPr>
        </p:nvSpPr>
        <p:spPr bwMode="gray"/>
        <p:txBody>
          <a:bodyPr/>
          <a:lstStyle/>
          <a:p>
            <a:r>
              <a:rPr lang="en-GB" noProof="0"/>
              <a:t>|     Title of the presentation</a:t>
            </a:r>
          </a:p>
        </p:txBody>
      </p:sp>
      <p:sp>
        <p:nvSpPr>
          <p:cNvPr id="5" name="Slide Number Placeholder 4"/>
          <p:cNvSpPr>
            <a:spLocks noGrp="1"/>
          </p:cNvSpPr>
          <p:nvPr>
            <p:ph type="sldNum" sz="quarter" idx="12"/>
          </p:nvPr>
        </p:nvSpPr>
        <p:spPr bwMode="gray"/>
        <p:txBody>
          <a:bodyPr/>
          <a:lstStyle/>
          <a:p>
            <a:fld id="{A74CE0EA-F3B5-4684-BA10-C594598FDB9C}" type="slidenum">
              <a:rPr lang="en-GB" noProof="0" smtClean="0"/>
              <a:pPr/>
              <a:t>‹#›</a:t>
            </a:fld>
            <a:endParaRPr lang="en-GB" noProof="0"/>
          </a:p>
        </p:txBody>
      </p:sp>
      <p:sp>
        <p:nvSpPr>
          <p:cNvPr id="12" name="Text Placeholder 7"/>
          <p:cNvSpPr>
            <a:spLocks noGrp="1"/>
          </p:cNvSpPr>
          <p:nvPr>
            <p:ph type="body" sz="quarter" idx="21" hasCustomPrompt="1"/>
          </p:nvPr>
        </p:nvSpPr>
        <p:spPr bwMode="gray">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0" name="Text Placeholder 7"/>
          <p:cNvSpPr>
            <a:spLocks noGrp="1"/>
          </p:cNvSpPr>
          <p:nvPr>
            <p:ph type="body" sz="quarter" idx="13" hasCustomPrompt="1"/>
          </p:nvPr>
        </p:nvSpPr>
        <p:spPr bwMode="gray">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86053544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Closing Slide white">
    <p:spTree>
      <p:nvGrpSpPr>
        <p:cNvPr id="1" name=""/>
        <p:cNvGrpSpPr/>
        <p:nvPr/>
      </p:nvGrpSpPr>
      <p:grpSpPr>
        <a:xfrm>
          <a:off x="0" y="0"/>
          <a:ext cx="0" cy="0"/>
          <a:chOff x="0" y="0"/>
          <a:chExt cx="0" cy="0"/>
        </a:xfrm>
      </p:grpSpPr>
      <p:sp>
        <p:nvSpPr>
          <p:cNvPr id="61" name="Picture Placeholder 4"/>
          <p:cNvSpPr>
            <a:spLocks noGrp="1"/>
          </p:cNvSpPr>
          <p:nvPr>
            <p:ph type="pic" sz="quarter" idx="13" hasCustomPrompt="1"/>
          </p:nvPr>
        </p:nvSpPr>
        <p:spPr bwMode="gray">
          <a:xfrm>
            <a:off x="0" y="0"/>
            <a:ext cx="9144000" cy="6858000"/>
          </a:xfrm>
          <a:solidFill>
            <a:schemeClr val="bg1"/>
          </a:solidFill>
        </p:spPr>
        <p:txBody>
          <a:bodyPr bIns="1980000" anchor="ctr">
            <a:normAutofit/>
          </a:bodyPr>
          <a:lstStyle>
            <a:lvl1pPr marL="0" marR="0" indent="0" algn="ctr" defTabSz="914400" rtl="0" eaLnBrk="1" fontAlgn="auto" latinLnBrk="0" hangingPunct="1">
              <a:lnSpc>
                <a:spcPct val="110000"/>
              </a:lnSpc>
              <a:spcBef>
                <a:spcPts val="1000"/>
              </a:spcBef>
              <a:spcAft>
                <a:spcPts val="600"/>
              </a:spcAft>
              <a:buClr>
                <a:schemeClr val="tx1"/>
              </a:buClr>
              <a:buSzPct val="80000"/>
              <a:buFontTx/>
              <a:buNone/>
              <a:tabLst/>
              <a:defRPr sz="1400">
                <a:solidFill>
                  <a:schemeClr val="accent6"/>
                </a:solidFill>
              </a:defRPr>
            </a:lvl1pPr>
          </a:lstStyle>
          <a:p>
            <a:r>
              <a:rPr lang="en-GB" noProof="0" dirty="0"/>
              <a:t>Click on Icon to add picture, then arrange object (send to back)</a:t>
            </a:r>
            <a:br>
              <a:rPr lang="en-GB" noProof="0" dirty="0"/>
            </a:br>
            <a:r>
              <a:rPr lang="en-GB" noProof="0" dirty="0"/>
              <a:t>Change picture either by right mouse click on picture + „change picture“ </a:t>
            </a:r>
            <a:br>
              <a:rPr lang="en-GB" noProof="0" dirty="0"/>
            </a:br>
            <a:r>
              <a:rPr lang="en-GB" noProof="0" dirty="0"/>
              <a:t>or by deleting picture + resetting slide</a:t>
            </a:r>
          </a:p>
        </p:txBody>
      </p:sp>
      <p:sp>
        <p:nvSpPr>
          <p:cNvPr id="36" name="Text Placeholder 35"/>
          <p:cNvSpPr>
            <a:spLocks noGrp="1"/>
          </p:cNvSpPr>
          <p:nvPr>
            <p:ph type="body" sz="quarter" idx="10" hasCustomPrompt="1"/>
          </p:nvPr>
        </p:nvSpPr>
        <p:spPr bwMode="gray">
          <a:xfrm>
            <a:off x="360000" y="6507006"/>
            <a:ext cx="4478700" cy="247650"/>
          </a:xfrm>
        </p:spPr>
        <p:txBody>
          <a:bodyPr anchor="ctr">
            <a:noAutofit/>
          </a:bodyPr>
          <a:lstStyle>
            <a:lvl1pPr>
              <a:defRPr sz="1000" b="0">
                <a:solidFill>
                  <a:schemeClr val="tx1"/>
                </a:solidFill>
                <a:latin typeface="+mn-lt"/>
                <a:cs typeface="Times New Roman" panose="02020603050405020304" pitchFamily="18" charset="0"/>
              </a:defRPr>
            </a:lvl1pPr>
            <a:lvl2pPr>
              <a:defRPr>
                <a:solidFill>
                  <a:schemeClr val="bg1"/>
                </a:solidFill>
                <a:latin typeface="Times New Roman" panose="02020603050405020304" pitchFamily="18" charset="0"/>
                <a:cs typeface="Times New Roman" panose="02020603050405020304" pitchFamily="18" charset="0"/>
              </a:defRPr>
            </a:lvl2pPr>
            <a:lvl3pPr>
              <a:defRPr>
                <a:solidFill>
                  <a:schemeClr val="bg1"/>
                </a:solidFill>
                <a:latin typeface="Times New Roman" panose="02020603050405020304" pitchFamily="18" charset="0"/>
                <a:cs typeface="Times New Roman" panose="02020603050405020304" pitchFamily="18" charset="0"/>
              </a:defRPr>
            </a:lvl3pPr>
            <a:lvl4pPr>
              <a:defRPr>
                <a:solidFill>
                  <a:schemeClr val="bg1"/>
                </a:solidFill>
                <a:latin typeface="Times New Roman" panose="02020603050405020304" pitchFamily="18" charset="0"/>
                <a:cs typeface="Times New Roman" panose="02020603050405020304" pitchFamily="18" charset="0"/>
              </a:defRPr>
            </a:lvl4pPr>
            <a:lvl5pPr>
              <a:defRPr>
                <a:solidFill>
                  <a:schemeClr val="bg1"/>
                </a:solidFill>
                <a:latin typeface="Times New Roman" panose="02020603050405020304" pitchFamily="18" charset="0"/>
                <a:cs typeface="Times New Roman" panose="02020603050405020304" pitchFamily="18" charset="0"/>
              </a:defRPr>
            </a:lvl5pPr>
          </a:lstStyle>
          <a:p>
            <a:pPr lvl="0"/>
            <a:r>
              <a:rPr lang="en-GB" noProof="0" dirty="0"/>
              <a:t>Name of Author  |  Function | Division | Country </a:t>
            </a:r>
          </a:p>
        </p:txBody>
      </p:sp>
      <p:sp>
        <p:nvSpPr>
          <p:cNvPr id="3" name="Subtitle 2"/>
          <p:cNvSpPr>
            <a:spLocks noGrp="1"/>
          </p:cNvSpPr>
          <p:nvPr>
            <p:ph type="subTitle" idx="1" hasCustomPrompt="1"/>
          </p:nvPr>
        </p:nvSpPr>
        <p:spPr bwMode="gray">
          <a:xfrm>
            <a:off x="1" y="4482000"/>
            <a:ext cx="9143999" cy="1656000"/>
          </a:xfrm>
          <a:solidFill>
            <a:schemeClr val="tx2">
              <a:alpha val="90000"/>
            </a:schemeClr>
          </a:solidFill>
        </p:spPr>
        <p:txBody>
          <a:bodyPr lIns="360000" tIns="216000" rIns="360000" bIns="216000" numCol="3" anchor="t">
            <a:noAutofit/>
          </a:bodyPr>
          <a:lstStyle>
            <a:lvl1pPr marL="0" indent="0" algn="l">
              <a:lnSpc>
                <a:spcPct val="90000"/>
              </a:lnSpc>
              <a:buNone/>
              <a:defRPr sz="1400" b="0">
                <a:solidFill>
                  <a:schemeClr val="bg1"/>
                </a:solidFill>
                <a:latin typeface="+mj-lt"/>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b="1" noProof="0" dirty="0"/>
              <a:t>WHO</a:t>
            </a:r>
          </a:p>
          <a:p>
            <a:r>
              <a:rPr lang="en-GB" noProof="0" dirty="0"/>
              <a:t>20, Avenue </a:t>
            </a:r>
            <a:r>
              <a:rPr lang="en-GB" noProof="0" dirty="0" err="1"/>
              <a:t>Appia</a:t>
            </a:r>
            <a:r>
              <a:rPr lang="en-GB" noProof="0" dirty="0"/>
              <a:t> </a:t>
            </a:r>
            <a:br>
              <a:rPr lang="en-GB" noProof="0" dirty="0"/>
            </a:br>
            <a:r>
              <a:rPr lang="en-GB" noProof="0" dirty="0"/>
              <a:t>1211 Geneva</a:t>
            </a:r>
          </a:p>
          <a:p>
            <a:r>
              <a:rPr lang="en-GB" noProof="0" dirty="0"/>
              <a:t>Switzerland</a:t>
            </a:r>
          </a:p>
          <a:p>
            <a:endParaRPr lang="en-GB" noProof="0" dirty="0"/>
          </a:p>
          <a:p>
            <a:r>
              <a:rPr lang="en-GB" noProof="0" dirty="0"/>
              <a:t>Tel.: +xx</a:t>
            </a:r>
            <a:br>
              <a:rPr lang="en-GB" noProof="0" dirty="0"/>
            </a:br>
            <a:r>
              <a:rPr lang="en-GB" noProof="0" dirty="0"/>
              <a:t>Fax: +xx</a:t>
            </a:r>
          </a:p>
        </p:txBody>
      </p:sp>
      <p:sp>
        <p:nvSpPr>
          <p:cNvPr id="35" name="Picture Placeholder 8"/>
          <p:cNvSpPr>
            <a:spLocks noGrp="1"/>
          </p:cNvSpPr>
          <p:nvPr>
            <p:ph type="pic" sz="quarter" idx="22" hasCustomPrompt="1"/>
          </p:nvPr>
        </p:nvSpPr>
        <p:spPr bwMode="gray">
          <a:xfrm>
            <a:off x="5595508" y="488563"/>
            <a:ext cx="3172871" cy="1112400"/>
          </a:xfrm>
          <a:blipFill dpi="0" rotWithShape="1">
            <a:blip r:embed="rId2"/>
            <a:srcRect/>
            <a:stretch>
              <a:fillRect/>
            </a:stretch>
          </a:blipFill>
        </p:spPr>
        <p:txBody>
          <a:bodyPr/>
          <a:lstStyle>
            <a:lvl1pPr algn="ctr">
              <a:defRPr sz="100">
                <a:solidFill>
                  <a:schemeClr val="bg1"/>
                </a:solidFill>
              </a:defRPr>
            </a:lvl1pPr>
          </a:lstStyle>
          <a:p>
            <a:r>
              <a:rPr lang="en-GB" noProof="0"/>
              <a:t>.</a:t>
            </a:r>
          </a:p>
        </p:txBody>
      </p:sp>
      <p:sp>
        <p:nvSpPr>
          <p:cNvPr id="37" name="Text Placeholder 35"/>
          <p:cNvSpPr>
            <a:spLocks noGrp="1"/>
          </p:cNvSpPr>
          <p:nvPr>
            <p:ph type="body" sz="quarter" idx="16" hasCustomPrompt="1"/>
          </p:nvPr>
        </p:nvSpPr>
        <p:spPr bwMode="gray">
          <a:xfrm>
            <a:off x="7121935" y="6476048"/>
            <a:ext cx="1646444" cy="247650"/>
          </a:xfrm>
        </p:spPr>
        <p:txBody>
          <a:bodyPr rIns="0" anchor="ctr">
            <a:noAutofit/>
          </a:bodyPr>
          <a:lstStyle>
            <a:lvl1pPr algn="ctr">
              <a:defRPr sz="1600" b="1" spc="0" baseline="0">
                <a:solidFill>
                  <a:schemeClr val="tx2"/>
                </a:solidFill>
                <a:latin typeface="+mj-lt"/>
                <a:cs typeface="Times New Roman" panose="02020603050405020304" pitchFamily="18" charset="0"/>
              </a:defRPr>
            </a:lvl1pPr>
            <a:lvl2pPr>
              <a:defRPr>
                <a:solidFill>
                  <a:schemeClr val="bg1"/>
                </a:solidFill>
                <a:latin typeface="Times New Roman" panose="02020603050405020304" pitchFamily="18" charset="0"/>
                <a:cs typeface="Times New Roman" panose="02020603050405020304" pitchFamily="18" charset="0"/>
              </a:defRPr>
            </a:lvl2pPr>
            <a:lvl3pPr>
              <a:defRPr>
                <a:solidFill>
                  <a:schemeClr val="bg1"/>
                </a:solidFill>
                <a:latin typeface="Times New Roman" panose="02020603050405020304" pitchFamily="18" charset="0"/>
                <a:cs typeface="Times New Roman" panose="02020603050405020304" pitchFamily="18" charset="0"/>
              </a:defRPr>
            </a:lvl3pPr>
            <a:lvl4pPr>
              <a:defRPr>
                <a:solidFill>
                  <a:schemeClr val="bg1"/>
                </a:solidFill>
                <a:latin typeface="Times New Roman" panose="02020603050405020304" pitchFamily="18" charset="0"/>
                <a:cs typeface="Times New Roman" panose="02020603050405020304" pitchFamily="18" charset="0"/>
              </a:defRPr>
            </a:lvl4pPr>
            <a:lvl5pPr>
              <a:defRPr>
                <a:solidFill>
                  <a:schemeClr val="bg1"/>
                </a:solidFill>
                <a:latin typeface="Times New Roman" panose="02020603050405020304" pitchFamily="18" charset="0"/>
                <a:cs typeface="Times New Roman" panose="02020603050405020304" pitchFamily="18" charset="0"/>
              </a:defRPr>
            </a:lvl5pPr>
          </a:lstStyle>
          <a:p>
            <a:pPr lvl="0"/>
            <a:r>
              <a:rPr lang="en-GB" noProof="0"/>
              <a:t>www.who.int</a:t>
            </a:r>
          </a:p>
        </p:txBody>
      </p:sp>
      <p:sp>
        <p:nvSpPr>
          <p:cNvPr id="39" name="Title 1"/>
          <p:cNvSpPr>
            <a:spLocks noGrp="1"/>
          </p:cNvSpPr>
          <p:nvPr>
            <p:ph type="ctrTitle" hasCustomPrompt="1"/>
          </p:nvPr>
        </p:nvSpPr>
        <p:spPr bwMode="gray">
          <a:xfrm>
            <a:off x="0" y="485184"/>
            <a:ext cx="5508000" cy="1119158"/>
          </a:xfrm>
          <a:noFill/>
        </p:spPr>
        <p:txBody>
          <a:bodyPr lIns="360000" tIns="72000" rIns="450000" bIns="180000" anchor="t" anchorCtr="0">
            <a:noAutofit/>
          </a:bodyPr>
          <a:lstStyle>
            <a:lvl1pPr algn="l">
              <a:lnSpc>
                <a:spcPct val="85000"/>
              </a:lnSpc>
              <a:defRPr sz="4200">
                <a:solidFill>
                  <a:srgbClr val="0092CC"/>
                </a:solidFill>
                <a:latin typeface="+mj-lt"/>
              </a:defRPr>
            </a:lvl1pPr>
          </a:lstStyle>
          <a:p>
            <a:r>
              <a:rPr lang="en-GB" noProof="0" dirty="0"/>
              <a:t>Click to edit </a:t>
            </a:r>
            <a:br>
              <a:rPr lang="en-GB" noProof="0" dirty="0"/>
            </a:br>
            <a:r>
              <a:rPr lang="en-GB" noProof="0" dirty="0"/>
              <a:t>Master title style</a:t>
            </a:r>
          </a:p>
        </p:txBody>
      </p:sp>
    </p:spTree>
    <p:extLst>
      <p:ext uri="{BB962C8B-B14F-4D97-AF65-F5344CB8AC3E}">
        <p14:creationId xmlns:p14="http://schemas.microsoft.com/office/powerpoint/2010/main" val="9864855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MR_Links">
    <p:spTree>
      <p:nvGrpSpPr>
        <p:cNvPr id="1" name=""/>
        <p:cNvGrpSpPr/>
        <p:nvPr/>
      </p:nvGrpSpPr>
      <p:grpSpPr>
        <a:xfrm>
          <a:off x="0" y="0"/>
          <a:ext cx="0" cy="0"/>
          <a:chOff x="0" y="0"/>
          <a:chExt cx="0" cy="0"/>
        </a:xfrm>
      </p:grpSpPr>
      <p:sp>
        <p:nvSpPr>
          <p:cNvPr id="4" name="Date Placeholder 3"/>
          <p:cNvSpPr>
            <a:spLocks noGrp="1"/>
          </p:cNvSpPr>
          <p:nvPr>
            <p:ph type="dt" sz="half" idx="14"/>
          </p:nvPr>
        </p:nvSpPr>
        <p:spPr/>
        <p:txBody>
          <a:bodyPr/>
          <a:lstStyle/>
          <a:p>
            <a:fld id="{05F5F25C-B8D8-45F9-9C80-5699EEACB709}" type="datetime1">
              <a:rPr lang="en-GB" noProof="0" smtClean="0"/>
              <a:t>14/01/2019</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hasCustomPrompt="1"/>
          </p:nvPr>
        </p:nvSpPr>
        <p:spPr/>
        <p:txBody>
          <a:bodyPr/>
          <a:lstStyle/>
          <a:p>
            <a:r>
              <a:rPr lang="en-GB" noProof="0" dirty="0"/>
              <a:t>Regional Bulletins and Newsletters</a:t>
            </a:r>
          </a:p>
        </p:txBody>
      </p:sp>
      <p:sp>
        <p:nvSpPr>
          <p:cNvPr id="8" name="SubTitle"/>
          <p:cNvSpPr txBox="1"/>
          <p:nvPr userDrawn="1"/>
        </p:nvSpPr>
        <p:spPr>
          <a:xfrm>
            <a:off x="573659" y="5780312"/>
            <a:ext cx="8011541" cy="720860"/>
          </a:xfrm>
          <a:prstGeom prst="rect">
            <a:avLst/>
          </a:prstGeom>
          <a:noFill/>
        </p:spPr>
        <p:txBody>
          <a:bodyPr vert="horz" wrap="square" lIns="104287" tIns="52144" rIns="104287" bIns="52144" rtlCol="0">
            <a:spAutoFit/>
          </a:bodyPr>
          <a:lstStyle/>
          <a:p>
            <a:pPr algn="ctr" defTabSz="1042872" rtl="0" fontAlgn="auto">
              <a:spcBef>
                <a:spcPts val="0"/>
              </a:spcBef>
              <a:spcAft>
                <a:spcPts val="0"/>
              </a:spcAft>
            </a:pPr>
            <a:r>
              <a:rPr lang="en-US" sz="2000" b="0" dirty="0">
                <a:solidFill>
                  <a:prstClr val="black"/>
                </a:solidFill>
                <a:latin typeface="Arial"/>
                <a:cs typeface="+mn-cs"/>
              </a:rPr>
              <a:t>Link to global Measles Surveillance</a:t>
            </a:r>
          </a:p>
          <a:p>
            <a:pPr algn="ctr" defTabSz="1042872" rtl="0" fontAlgn="auto">
              <a:spcBef>
                <a:spcPts val="0"/>
              </a:spcBef>
              <a:spcAft>
                <a:spcPts val="0"/>
              </a:spcAft>
            </a:pPr>
            <a:r>
              <a:rPr lang="en-GB" sz="2000" b="0" dirty="0">
                <a:solidFill>
                  <a:prstClr val="black"/>
                </a:solidFill>
                <a:latin typeface="Calibri"/>
                <a:hlinkClick r:id="rId2"/>
              </a:rPr>
              <a:t>HQ website</a:t>
            </a:r>
            <a:endParaRPr lang="en-GB" sz="2000" b="0" dirty="0">
              <a:solidFill>
                <a:prstClr val="black"/>
              </a:solidFill>
              <a:latin typeface="Calibri"/>
            </a:endParaRPr>
          </a:p>
        </p:txBody>
      </p:sp>
      <p:sp>
        <p:nvSpPr>
          <p:cNvPr id="3" name="TextBox 2"/>
          <p:cNvSpPr txBox="1"/>
          <p:nvPr userDrawn="1"/>
        </p:nvSpPr>
        <p:spPr>
          <a:xfrm>
            <a:off x="378823" y="1665456"/>
            <a:ext cx="8380864" cy="3831818"/>
          </a:xfrm>
          <a:prstGeom prst="rect">
            <a:avLst/>
          </a:prstGeom>
          <a:noFill/>
        </p:spPr>
        <p:txBody>
          <a:bodyPr wrap="square" rtlCol="0">
            <a:spAutoFit/>
          </a:bodyPr>
          <a:lstStyle/>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AFR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3"/>
              </a:rPr>
              <a:t>Monthly feedback tables</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AMR:  		</a:t>
            </a:r>
            <a:r>
              <a:rPr kumimoji="0" lang="en-US" sz="1800" b="0" i="0" u="none" strike="noStrike" kern="1200" cap="none" spc="0" normalizeH="0" baseline="0" noProof="0" dirty="0">
                <a:ln>
                  <a:noFill/>
                </a:ln>
                <a:solidFill>
                  <a:prstClr val="black"/>
                </a:solidFill>
                <a:effectLst/>
                <a:uLnTx/>
                <a:uFillTx/>
                <a:latin typeface="Calibri"/>
                <a:ea typeface="+mn-ea"/>
                <a:cs typeface="Arial" charset="0"/>
                <a:hlinkClick r:id="rId4"/>
              </a:rPr>
              <a:t>Weekly bulletin </a:t>
            </a: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(published every Friday)</a:t>
            </a: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EMR: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5"/>
              </a:rPr>
              <a:t>Home page</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EUR : </a:t>
            </a:r>
            <a:r>
              <a:rPr kumimoji="0" lang="en-GB" sz="1800" b="1" i="0" u="none" strike="noStrike" kern="1200" cap="none" spc="0" normalizeH="0" baseline="0" noProof="0" dirty="0">
                <a:ln>
                  <a:noFill/>
                </a:ln>
                <a:solidFill>
                  <a:prstClr val="black"/>
                </a:solidFill>
                <a:effectLst/>
                <a:uLnTx/>
                <a:uFillTx/>
                <a:latin typeface="Calibri"/>
                <a:ea typeface="+mn-ea"/>
                <a:cs typeface="Arial" charset="0"/>
              </a:rPr>
              <a:t>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6"/>
              </a:rPr>
              <a:t>Periodical bulletin </a:t>
            </a: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	</a:t>
            </a:r>
            <a:br>
              <a:rPr kumimoji="0" lang="en-GB" sz="1800" b="0" i="0" u="none" strike="noStrike" kern="1200" cap="none" spc="0" normalizeH="0" baseline="0" noProof="0" dirty="0">
                <a:ln>
                  <a:noFill/>
                </a:ln>
                <a:solidFill>
                  <a:prstClr val="black"/>
                </a:solidFill>
                <a:effectLst/>
                <a:uLnTx/>
                <a:uFillTx/>
                <a:latin typeface="Calibri"/>
                <a:ea typeface="+mn-ea"/>
                <a:cs typeface="Arial" charset="0"/>
              </a:rPr>
            </a:b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7"/>
              </a:rPr>
              <a:t>Monthly data </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SEAR: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8"/>
              </a:rPr>
              <a:t>Monthly bulletin</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0" marR="0" lvl="0" indent="0" algn="l" defTabSz="1042872" rtl="0" eaLnBrk="1" fontAlgn="auto" latinLnBrk="0" hangingPunct="1">
              <a:lnSpc>
                <a:spcPct val="15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9"/>
              </a:rPr>
              <a:t>EPI country fact sheets</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WPR: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10"/>
              </a:rPr>
              <a:t>Monthly Bulletin</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1810497" marR="0" lvl="4" indent="0" algn="l" defTabSz="1042872" rtl="0" eaLnBrk="1" fontAlgn="auto" latinLnBrk="0" hangingPunct="1">
              <a:lnSpc>
                <a:spcPct val="150000"/>
              </a:lnSpc>
              <a:spcBef>
                <a:spcPts val="0"/>
              </a:spcBef>
              <a:spcAft>
                <a:spcPts val="0"/>
              </a:spcAft>
              <a:buClrTx/>
              <a:buSzPct val="130000"/>
              <a:buFont typeface="Arial" pitchFamily="34" charset="0"/>
              <a:buNone/>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11"/>
              </a:rPr>
              <a:t>Country profiles</a:t>
            </a:r>
            <a:endParaRPr lang="en-US" sz="1600" dirty="0"/>
          </a:p>
        </p:txBody>
      </p:sp>
      <p:sp>
        <p:nvSpPr>
          <p:cNvPr id="7" name="TextBox 6"/>
          <p:cNvSpPr txBox="1"/>
          <p:nvPr userDrawn="1"/>
        </p:nvSpPr>
        <p:spPr>
          <a:xfrm>
            <a:off x="313508" y="1123404"/>
            <a:ext cx="6583680" cy="276999"/>
          </a:xfrm>
          <a:prstGeom prst="rect">
            <a:avLst/>
          </a:prstGeom>
          <a:noFill/>
        </p:spPr>
        <p:txBody>
          <a:bodyPr wrap="square" rtlCol="0">
            <a:spAutoFit/>
          </a:bodyPr>
          <a:lstStyle/>
          <a:p>
            <a:r>
              <a:rPr lang="en-US" sz="1200" dirty="0"/>
              <a:t>(Switch to presentation mode if links are inactive</a:t>
            </a:r>
            <a:r>
              <a:rPr lang="en-US" sz="1200" baseline="0" dirty="0"/>
              <a:t>)</a:t>
            </a:r>
            <a:r>
              <a:rPr lang="en-US" sz="1200" dirty="0"/>
              <a:t> </a:t>
            </a:r>
          </a:p>
        </p:txBody>
      </p:sp>
    </p:spTree>
    <p:extLst>
      <p:ext uri="{BB962C8B-B14F-4D97-AF65-F5344CB8AC3E}">
        <p14:creationId xmlns:p14="http://schemas.microsoft.com/office/powerpoint/2010/main" val="4515758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Map">
    <p:spTree>
      <p:nvGrpSpPr>
        <p:cNvPr id="1" name=""/>
        <p:cNvGrpSpPr/>
        <p:nvPr/>
      </p:nvGrpSpPr>
      <p:grpSpPr>
        <a:xfrm>
          <a:off x="0" y="0"/>
          <a:ext cx="0" cy="0"/>
          <a:chOff x="0" y="0"/>
          <a:chExt cx="0" cy="0"/>
        </a:xfrm>
      </p:grpSpPr>
      <p:sp>
        <p:nvSpPr>
          <p:cNvPr id="3" name="Content Placeholder 2"/>
          <p:cNvSpPr>
            <a:spLocks noGrp="1"/>
          </p:cNvSpPr>
          <p:nvPr>
            <p:ph idx="1"/>
          </p:nvPr>
        </p:nvSpPr>
        <p:spPr>
          <a:xfrm>
            <a:off x="359999" y="1295400"/>
            <a:ext cx="8424001" cy="4741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14/01/2019</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4478244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wo Content Horizontal Even">
    <p:spTree>
      <p:nvGrpSpPr>
        <p:cNvPr id="1" name=""/>
        <p:cNvGrpSpPr/>
        <p:nvPr/>
      </p:nvGrpSpPr>
      <p:grpSpPr>
        <a:xfrm>
          <a:off x="0" y="0"/>
          <a:ext cx="0" cy="0"/>
          <a:chOff x="0" y="0"/>
          <a:chExt cx="0" cy="0"/>
        </a:xfrm>
      </p:grpSpPr>
      <p:sp>
        <p:nvSpPr>
          <p:cNvPr id="3" name="Content Placeholder 2"/>
          <p:cNvSpPr>
            <a:spLocks noGrp="1"/>
          </p:cNvSpPr>
          <p:nvPr>
            <p:ph idx="1"/>
          </p:nvPr>
        </p:nvSpPr>
        <p:spPr>
          <a:xfrm>
            <a:off x="359999" y="1295400"/>
            <a:ext cx="8424001" cy="2209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14/01/2019</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
        <p:nvSpPr>
          <p:cNvPr id="8" name="Content Placeholder 2"/>
          <p:cNvSpPr>
            <a:spLocks noGrp="1"/>
          </p:cNvSpPr>
          <p:nvPr>
            <p:ph idx="22"/>
          </p:nvPr>
        </p:nvSpPr>
        <p:spPr>
          <a:xfrm>
            <a:off x="359999" y="3784600"/>
            <a:ext cx="8424001" cy="2209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17361355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mparison white">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59999" y="1800000"/>
            <a:ext cx="4104000" cy="42372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Content Placeholder 3"/>
          <p:cNvSpPr>
            <a:spLocks noGrp="1"/>
          </p:cNvSpPr>
          <p:nvPr>
            <p:ph sz="half" idx="2"/>
          </p:nvPr>
        </p:nvSpPr>
        <p:spPr>
          <a:xfrm>
            <a:off x="4675773" y="1800000"/>
            <a:ext cx="4104000" cy="42372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8" name="Date Placeholder 7"/>
          <p:cNvSpPr>
            <a:spLocks noGrp="1"/>
          </p:cNvSpPr>
          <p:nvPr>
            <p:ph type="dt" sz="half" idx="22"/>
          </p:nvPr>
        </p:nvSpPr>
        <p:spPr/>
        <p:txBody>
          <a:bodyPr/>
          <a:lstStyle/>
          <a:p>
            <a:fld id="{F5FFF000-091D-47C5-9387-17D52AD2CE62}" type="datetime1">
              <a:rPr lang="en-GB" noProof="0" smtClean="0"/>
              <a:t>14/01/2019</a:t>
            </a:fld>
            <a:endParaRPr lang="en-GB" noProof="0"/>
          </a:p>
        </p:txBody>
      </p:sp>
      <p:sp>
        <p:nvSpPr>
          <p:cNvPr id="9" name="Footer Placeholder 8"/>
          <p:cNvSpPr>
            <a:spLocks noGrp="1"/>
          </p:cNvSpPr>
          <p:nvPr>
            <p:ph type="ftr" sz="quarter" idx="23"/>
          </p:nvPr>
        </p:nvSpPr>
        <p:spPr/>
        <p:txBody>
          <a:bodyPr/>
          <a:lstStyle/>
          <a:p>
            <a:r>
              <a:rPr lang="en-GB" noProof="0"/>
              <a:t>|     Title of the presentation</a:t>
            </a:r>
          </a:p>
        </p:txBody>
      </p:sp>
      <p:sp>
        <p:nvSpPr>
          <p:cNvPr id="10" name="Slide Number Placeholder 9"/>
          <p:cNvSpPr>
            <a:spLocks noGrp="1"/>
          </p:cNvSpPr>
          <p:nvPr>
            <p:ph type="sldNum" sz="quarter" idx="24"/>
          </p:nvPr>
        </p:nvSpPr>
        <p:spPr/>
        <p:txBody>
          <a:bodyPr/>
          <a:lstStyle/>
          <a:p>
            <a:fld id="{A74CE0EA-F3B5-4684-BA10-C594598FDB9C}" type="slidenum">
              <a:rPr lang="en-GB" noProof="0" smtClean="0"/>
              <a:pPr/>
              <a:t>‹#›</a:t>
            </a:fld>
            <a:endParaRPr lang="en-GB" noProof="0"/>
          </a:p>
        </p:txBody>
      </p:sp>
      <p:sp>
        <p:nvSpPr>
          <p:cNvPr id="21"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5"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1456334541"/>
      </p:ext>
    </p:extLst>
  </p:cSld>
  <p:clrMapOvr>
    <a:masterClrMapping/>
  </p:clrMapOvr>
  <p:extLst mod="1">
    <p:ext uri="{DCECCB84-F9BA-43D5-87BE-67443E8EF086}">
      <p15:sldGuideLst xmlns:p15="http://schemas.microsoft.com/office/powerpoint/2012/main">
        <p15:guide id="1" pos="28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boxes white">
    <p:spTree>
      <p:nvGrpSpPr>
        <p:cNvPr id="1" name=""/>
        <p:cNvGrpSpPr/>
        <p:nvPr/>
      </p:nvGrpSpPr>
      <p:grpSpPr>
        <a:xfrm>
          <a:off x="0" y="0"/>
          <a:ext cx="0" cy="0"/>
          <a:chOff x="0" y="0"/>
          <a:chExt cx="0" cy="0"/>
        </a:xfrm>
      </p:grpSpPr>
      <p:sp>
        <p:nvSpPr>
          <p:cNvPr id="8" name="Date Placeholder 7"/>
          <p:cNvSpPr>
            <a:spLocks noGrp="1"/>
          </p:cNvSpPr>
          <p:nvPr>
            <p:ph type="dt" sz="half" idx="22"/>
          </p:nvPr>
        </p:nvSpPr>
        <p:spPr/>
        <p:txBody>
          <a:bodyPr/>
          <a:lstStyle/>
          <a:p>
            <a:fld id="{6C78BF3F-558A-4B3C-B451-D04BA3C54A4A}" type="datetime1">
              <a:rPr lang="en-GB" noProof="0" smtClean="0"/>
              <a:t>14/01/2019</a:t>
            </a:fld>
            <a:endParaRPr lang="en-GB" noProof="0"/>
          </a:p>
        </p:txBody>
      </p:sp>
      <p:sp>
        <p:nvSpPr>
          <p:cNvPr id="9" name="Footer Placeholder 8"/>
          <p:cNvSpPr>
            <a:spLocks noGrp="1"/>
          </p:cNvSpPr>
          <p:nvPr>
            <p:ph type="ftr" sz="quarter" idx="23"/>
          </p:nvPr>
        </p:nvSpPr>
        <p:spPr/>
        <p:txBody>
          <a:bodyPr/>
          <a:lstStyle/>
          <a:p>
            <a:r>
              <a:rPr lang="en-GB" noProof="0"/>
              <a:t>|     Title of the presentation</a:t>
            </a:r>
          </a:p>
        </p:txBody>
      </p:sp>
      <p:sp>
        <p:nvSpPr>
          <p:cNvPr id="10" name="Slide Number Placeholder 9"/>
          <p:cNvSpPr>
            <a:spLocks noGrp="1"/>
          </p:cNvSpPr>
          <p:nvPr>
            <p:ph type="sldNum" sz="quarter" idx="24"/>
          </p:nvPr>
        </p:nvSpPr>
        <p:spPr/>
        <p:txBody>
          <a:bodyPr/>
          <a:lstStyle/>
          <a:p>
            <a:fld id="{A74CE0EA-F3B5-4684-BA10-C594598FDB9C}" type="slidenum">
              <a:rPr lang="en-GB" noProof="0" smtClean="0"/>
              <a:pPr/>
              <a:t>‹#›</a:t>
            </a:fld>
            <a:endParaRPr lang="en-GB" noProof="0"/>
          </a:p>
        </p:txBody>
      </p:sp>
      <p:sp>
        <p:nvSpPr>
          <p:cNvPr id="21"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1" name="Title 10"/>
          <p:cNvSpPr>
            <a:spLocks noGrp="1"/>
          </p:cNvSpPr>
          <p:nvPr>
            <p:ph type="title"/>
          </p:nvPr>
        </p:nvSpPr>
        <p:spPr/>
        <p:txBody>
          <a:bodyPr/>
          <a:lstStyle/>
          <a:p>
            <a:r>
              <a:rPr lang="en-GB" noProof="0"/>
              <a:t>Click to edit Master title style</a:t>
            </a:r>
          </a:p>
        </p:txBody>
      </p:sp>
      <p:sp>
        <p:nvSpPr>
          <p:cNvPr id="12" name="Content Placeholder 2"/>
          <p:cNvSpPr>
            <a:spLocks noGrp="1"/>
          </p:cNvSpPr>
          <p:nvPr>
            <p:ph sz="half" idx="25"/>
          </p:nvPr>
        </p:nvSpPr>
        <p:spPr>
          <a:xfrm>
            <a:off x="359999" y="2160000"/>
            <a:ext cx="4104000" cy="38772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3" name="Content Placeholder 3"/>
          <p:cNvSpPr>
            <a:spLocks noGrp="1"/>
          </p:cNvSpPr>
          <p:nvPr>
            <p:ph sz="half" idx="26"/>
          </p:nvPr>
        </p:nvSpPr>
        <p:spPr>
          <a:xfrm>
            <a:off x="4675773" y="2160000"/>
            <a:ext cx="4104000" cy="38772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8"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
        <p:nvSpPr>
          <p:cNvPr id="25" name="Text Placeholder 5"/>
          <p:cNvSpPr>
            <a:spLocks noGrp="1"/>
          </p:cNvSpPr>
          <p:nvPr>
            <p:ph type="body" sz="quarter" idx="27"/>
          </p:nvPr>
        </p:nvSpPr>
        <p:spPr>
          <a:xfrm>
            <a:off x="359999" y="1800000"/>
            <a:ext cx="4104001" cy="252012"/>
          </a:xfrm>
          <a:solidFill>
            <a:srgbClr val="009CDE"/>
          </a:solidFill>
        </p:spPr>
        <p:txBody>
          <a:bodyPr vert="horz" lIns="72000" tIns="18000" rIns="72000" bIns="18000" rtlCol="0" anchor="ctr">
            <a:normAutofit/>
          </a:bodyPr>
          <a:lstStyle>
            <a:lvl1pPr>
              <a:defRPr lang="en-US" sz="1400" b="1" kern="1200" dirty="0">
                <a:solidFill>
                  <a:schemeClr val="bg1"/>
                </a:solidFill>
                <a:latin typeface="+mj-lt"/>
                <a:ea typeface="+mn-ea"/>
                <a:cs typeface="Times New Roman" panose="02020603050405020304" pitchFamily="18" charset="0"/>
              </a:defRPr>
            </a:lvl1pPr>
            <a:lvl2pPr>
              <a:defRPr lang="en-US"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US" dirty="0">
                <a:solidFill>
                  <a:schemeClr val="bg1"/>
                </a:solidFill>
              </a:defRPr>
            </a:lvl5pPr>
          </a:lstStyle>
          <a:p>
            <a:pPr lvl="0"/>
            <a:r>
              <a:rPr lang="en-GB" noProof="0"/>
              <a:t>Edit Master text styles</a:t>
            </a:r>
          </a:p>
        </p:txBody>
      </p:sp>
      <p:sp>
        <p:nvSpPr>
          <p:cNvPr id="26" name="Text Placeholder 5"/>
          <p:cNvSpPr>
            <a:spLocks noGrp="1"/>
          </p:cNvSpPr>
          <p:nvPr>
            <p:ph type="body" sz="quarter" idx="28"/>
          </p:nvPr>
        </p:nvSpPr>
        <p:spPr>
          <a:xfrm>
            <a:off x="4675774" y="1800000"/>
            <a:ext cx="410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a:t>Edit Master text styles</a:t>
            </a:r>
          </a:p>
        </p:txBody>
      </p:sp>
    </p:spTree>
    <p:extLst>
      <p:ext uri="{BB962C8B-B14F-4D97-AF65-F5344CB8AC3E}">
        <p14:creationId xmlns:p14="http://schemas.microsoft.com/office/powerpoint/2010/main" val="42521904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itle_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921000"/>
            <a:ext cx="9144000" cy="664542"/>
          </a:xfrm>
          <a:noFill/>
        </p:spPr>
        <p:txBody>
          <a:bodyPr lIns="360000" tIns="72000" rIns="450000" bIns="180000" anchor="t" anchorCtr="0">
            <a:noAutofit/>
          </a:bodyPr>
          <a:lstStyle>
            <a:lvl1pPr algn="ctr">
              <a:lnSpc>
                <a:spcPct val="85000"/>
              </a:lnSpc>
              <a:defRPr sz="2800">
                <a:solidFill>
                  <a:schemeClr val="accent1">
                    <a:lumMod val="75000"/>
                  </a:schemeClr>
                </a:solidFill>
                <a:latin typeface="+mj-lt"/>
              </a:defRPr>
            </a:lvl1pPr>
          </a:lstStyle>
          <a:p>
            <a:r>
              <a:rPr lang="en-GB" noProof="0" dirty="0"/>
              <a:t>Click to edit Master title style</a:t>
            </a:r>
          </a:p>
        </p:txBody>
      </p:sp>
      <p:sp>
        <p:nvSpPr>
          <p:cNvPr id="90" name="Text Placeholder 35"/>
          <p:cNvSpPr>
            <a:spLocks noGrp="1"/>
          </p:cNvSpPr>
          <p:nvPr>
            <p:ph type="body" sz="quarter" idx="16" hasCustomPrompt="1"/>
          </p:nvPr>
        </p:nvSpPr>
        <p:spPr>
          <a:xfrm>
            <a:off x="5778500" y="6476048"/>
            <a:ext cx="2989879" cy="229552"/>
          </a:xfrm>
        </p:spPr>
        <p:txBody>
          <a:bodyPr rIns="0" anchor="ctr">
            <a:noAutofit/>
          </a:bodyPr>
          <a:lstStyle>
            <a:lvl1pPr algn="ctr">
              <a:defRPr sz="1600" b="1" spc="0" baseline="0">
                <a:solidFill>
                  <a:schemeClr val="tx2"/>
                </a:solidFill>
                <a:latin typeface="+mj-lt"/>
                <a:cs typeface="Times New Roman" panose="02020603050405020304" pitchFamily="18" charset="0"/>
              </a:defRPr>
            </a:lvl1pPr>
            <a:lvl2pPr>
              <a:defRPr>
                <a:solidFill>
                  <a:schemeClr val="bg1"/>
                </a:solidFill>
                <a:latin typeface="Times New Roman" panose="02020603050405020304" pitchFamily="18" charset="0"/>
                <a:cs typeface="Times New Roman" panose="02020603050405020304" pitchFamily="18" charset="0"/>
              </a:defRPr>
            </a:lvl2pPr>
            <a:lvl3pPr>
              <a:defRPr>
                <a:solidFill>
                  <a:schemeClr val="bg1"/>
                </a:solidFill>
                <a:latin typeface="Times New Roman" panose="02020603050405020304" pitchFamily="18" charset="0"/>
                <a:cs typeface="Times New Roman" panose="02020603050405020304" pitchFamily="18" charset="0"/>
              </a:defRPr>
            </a:lvl3pPr>
            <a:lvl4pPr>
              <a:defRPr>
                <a:solidFill>
                  <a:schemeClr val="bg1"/>
                </a:solidFill>
                <a:latin typeface="Times New Roman" panose="02020603050405020304" pitchFamily="18" charset="0"/>
                <a:cs typeface="Times New Roman" panose="02020603050405020304" pitchFamily="18" charset="0"/>
              </a:defRPr>
            </a:lvl4pPr>
            <a:lvl5pPr>
              <a:defRPr>
                <a:solidFill>
                  <a:schemeClr val="bg1"/>
                </a:solidFill>
                <a:latin typeface="Times New Roman" panose="02020603050405020304" pitchFamily="18" charset="0"/>
                <a:cs typeface="Times New Roman" panose="02020603050405020304" pitchFamily="18" charset="0"/>
              </a:defRPr>
            </a:lvl5pPr>
          </a:lstStyle>
          <a:p>
            <a:pPr lvl="0"/>
            <a:r>
              <a:rPr lang="en-GB" noProof="0" dirty="0"/>
              <a:t>www.who.int/immunization</a:t>
            </a:r>
          </a:p>
        </p:txBody>
      </p:sp>
      <p:sp>
        <p:nvSpPr>
          <p:cNvPr id="37" name="Picture Placeholder 8"/>
          <p:cNvSpPr>
            <a:spLocks noGrp="1"/>
          </p:cNvSpPr>
          <p:nvPr>
            <p:ph type="pic" sz="quarter" idx="22" hasCustomPrompt="1"/>
          </p:nvPr>
        </p:nvSpPr>
        <p:spPr>
          <a:xfrm>
            <a:off x="5595508" y="485184"/>
            <a:ext cx="3172871" cy="1112400"/>
          </a:xfrm>
          <a:blipFill dpi="0" rotWithShape="1">
            <a:blip r:embed="rId2"/>
            <a:srcRect/>
            <a:stretch>
              <a:fillRect/>
            </a:stretch>
          </a:blipFill>
        </p:spPr>
        <p:txBody>
          <a:bodyPr/>
          <a:lstStyle>
            <a:lvl1pPr algn="ctr">
              <a:defRPr sz="100">
                <a:solidFill>
                  <a:schemeClr val="accent1">
                    <a:lumMod val="75000"/>
                  </a:schemeClr>
                </a:solidFill>
              </a:defRPr>
            </a:lvl1pPr>
          </a:lstStyle>
          <a:p>
            <a:r>
              <a:rPr lang="en-GB" noProof="0"/>
              <a:t>.</a:t>
            </a:r>
          </a:p>
        </p:txBody>
      </p:sp>
    </p:spTree>
    <p:extLst>
      <p:ext uri="{BB962C8B-B14F-4D97-AF65-F5344CB8AC3E}">
        <p14:creationId xmlns:p14="http://schemas.microsoft.com/office/powerpoint/2010/main" val="37495458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 Boxes white">
    <p:spTree>
      <p:nvGrpSpPr>
        <p:cNvPr id="1" name=""/>
        <p:cNvGrpSpPr/>
        <p:nvPr/>
      </p:nvGrpSpPr>
      <p:grpSpPr>
        <a:xfrm>
          <a:off x="0" y="0"/>
          <a:ext cx="0" cy="0"/>
          <a:chOff x="0" y="0"/>
          <a:chExt cx="0" cy="0"/>
        </a:xfrm>
      </p:grpSpPr>
      <p:sp>
        <p:nvSpPr>
          <p:cNvPr id="8" name="Date Placeholder 7"/>
          <p:cNvSpPr>
            <a:spLocks noGrp="1"/>
          </p:cNvSpPr>
          <p:nvPr>
            <p:ph type="dt" sz="half" idx="22"/>
          </p:nvPr>
        </p:nvSpPr>
        <p:spPr/>
        <p:txBody>
          <a:bodyPr/>
          <a:lstStyle/>
          <a:p>
            <a:fld id="{600EC954-D5DE-4DD1-907A-F19F26ED4621}" type="datetime1">
              <a:rPr lang="en-GB" noProof="0" smtClean="0"/>
              <a:t>14/01/2019</a:t>
            </a:fld>
            <a:endParaRPr lang="en-GB" noProof="0"/>
          </a:p>
        </p:txBody>
      </p:sp>
      <p:sp>
        <p:nvSpPr>
          <p:cNvPr id="9" name="Footer Placeholder 8"/>
          <p:cNvSpPr>
            <a:spLocks noGrp="1"/>
          </p:cNvSpPr>
          <p:nvPr>
            <p:ph type="ftr" sz="quarter" idx="23"/>
          </p:nvPr>
        </p:nvSpPr>
        <p:spPr/>
        <p:txBody>
          <a:bodyPr/>
          <a:lstStyle/>
          <a:p>
            <a:r>
              <a:rPr lang="en-GB" noProof="0"/>
              <a:t>|     Title of the presentation</a:t>
            </a:r>
          </a:p>
        </p:txBody>
      </p:sp>
      <p:sp>
        <p:nvSpPr>
          <p:cNvPr id="10" name="Slide Number Placeholder 9"/>
          <p:cNvSpPr>
            <a:spLocks noGrp="1"/>
          </p:cNvSpPr>
          <p:nvPr>
            <p:ph type="sldNum" sz="quarter" idx="24"/>
          </p:nvPr>
        </p:nvSpPr>
        <p:spPr/>
        <p:txBody>
          <a:bodyPr/>
          <a:lstStyle/>
          <a:p>
            <a:fld id="{A74CE0EA-F3B5-4684-BA10-C594598FDB9C}" type="slidenum">
              <a:rPr lang="en-GB" noProof="0" smtClean="0"/>
              <a:pPr/>
              <a:t>‹#›</a:t>
            </a:fld>
            <a:endParaRPr lang="en-GB" noProof="0"/>
          </a:p>
        </p:txBody>
      </p:sp>
      <p:sp>
        <p:nvSpPr>
          <p:cNvPr id="21"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1" name="Title 10"/>
          <p:cNvSpPr>
            <a:spLocks noGrp="1"/>
          </p:cNvSpPr>
          <p:nvPr>
            <p:ph type="title"/>
          </p:nvPr>
        </p:nvSpPr>
        <p:spPr/>
        <p:txBody>
          <a:bodyPr/>
          <a:lstStyle/>
          <a:p>
            <a:r>
              <a:rPr lang="en-GB" noProof="0"/>
              <a:t>Click to edit Master title style</a:t>
            </a:r>
          </a:p>
        </p:txBody>
      </p:sp>
      <p:sp>
        <p:nvSpPr>
          <p:cNvPr id="12" name="Content Placeholder 2"/>
          <p:cNvSpPr>
            <a:spLocks noGrp="1"/>
          </p:cNvSpPr>
          <p:nvPr>
            <p:ph sz="half" idx="25"/>
          </p:nvPr>
        </p:nvSpPr>
        <p:spPr>
          <a:xfrm>
            <a:off x="359999" y="2160000"/>
            <a:ext cx="4104000" cy="1656000"/>
          </a:xfrm>
        </p:spPr>
        <p:txBody>
          <a:bodyPr>
            <a:noAutofit/>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3" name="Content Placeholder 3"/>
          <p:cNvSpPr>
            <a:spLocks noGrp="1"/>
          </p:cNvSpPr>
          <p:nvPr>
            <p:ph sz="half" idx="26"/>
          </p:nvPr>
        </p:nvSpPr>
        <p:spPr>
          <a:xfrm>
            <a:off x="4675773" y="2160000"/>
            <a:ext cx="4104000" cy="1656000"/>
          </a:xfrm>
        </p:spPr>
        <p:txBody>
          <a:bodyPr>
            <a:noAutofit/>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9" name="Text Placeholder 5"/>
          <p:cNvSpPr>
            <a:spLocks noGrp="1"/>
          </p:cNvSpPr>
          <p:nvPr>
            <p:ph type="body" sz="quarter" idx="27"/>
          </p:nvPr>
        </p:nvSpPr>
        <p:spPr>
          <a:xfrm>
            <a:off x="359999" y="1800000"/>
            <a:ext cx="4104001" cy="252012"/>
          </a:xfrm>
          <a:solidFill>
            <a:srgbClr val="009CDE"/>
          </a:solidFill>
        </p:spPr>
        <p:txBody>
          <a:bodyPr vert="horz" lIns="72000" tIns="18000" rIns="72000" bIns="18000" rtlCol="0" anchor="ctr">
            <a:normAutofit/>
          </a:bodyPr>
          <a:lstStyle>
            <a:lvl1pPr>
              <a:defRPr lang="en-US" sz="1400" b="1" kern="1200" dirty="0">
                <a:solidFill>
                  <a:schemeClr val="bg1"/>
                </a:solidFill>
                <a:latin typeface="+mj-lt"/>
                <a:ea typeface="+mn-ea"/>
                <a:cs typeface="Times New Roman" panose="02020603050405020304" pitchFamily="18" charset="0"/>
              </a:defRPr>
            </a:lvl1pPr>
            <a:lvl2pPr>
              <a:defRPr lang="en-US"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US" dirty="0">
                <a:solidFill>
                  <a:schemeClr val="bg1"/>
                </a:solidFill>
              </a:defRPr>
            </a:lvl5pPr>
          </a:lstStyle>
          <a:p>
            <a:pPr lvl="0"/>
            <a:r>
              <a:rPr lang="en-GB" noProof="0"/>
              <a:t>Edit Master text styles</a:t>
            </a:r>
          </a:p>
        </p:txBody>
      </p:sp>
      <p:sp>
        <p:nvSpPr>
          <p:cNvPr id="20" name="Text Placeholder 5"/>
          <p:cNvSpPr>
            <a:spLocks noGrp="1"/>
          </p:cNvSpPr>
          <p:nvPr>
            <p:ph type="body" sz="quarter" idx="28"/>
          </p:nvPr>
        </p:nvSpPr>
        <p:spPr>
          <a:xfrm>
            <a:off x="4675774" y="1800000"/>
            <a:ext cx="410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dirty="0"/>
              <a:t>Edit Master text styles</a:t>
            </a:r>
          </a:p>
        </p:txBody>
      </p:sp>
      <p:sp>
        <p:nvSpPr>
          <p:cNvPr id="35"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
        <p:nvSpPr>
          <p:cNvPr id="37" name="Content Placeholder 2"/>
          <p:cNvSpPr>
            <a:spLocks noGrp="1"/>
          </p:cNvSpPr>
          <p:nvPr>
            <p:ph sz="half" idx="30"/>
          </p:nvPr>
        </p:nvSpPr>
        <p:spPr>
          <a:xfrm>
            <a:off x="359999" y="4381200"/>
            <a:ext cx="4104000" cy="1656000"/>
          </a:xfrm>
        </p:spPr>
        <p:txBody>
          <a:bodyPr>
            <a:noAutofit/>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38" name="Content Placeholder 3"/>
          <p:cNvSpPr>
            <a:spLocks noGrp="1"/>
          </p:cNvSpPr>
          <p:nvPr>
            <p:ph sz="half" idx="34"/>
          </p:nvPr>
        </p:nvSpPr>
        <p:spPr>
          <a:xfrm>
            <a:off x="4675773" y="4381200"/>
            <a:ext cx="4104000" cy="1656000"/>
          </a:xfrm>
        </p:spPr>
        <p:txBody>
          <a:bodyPr>
            <a:noAutofit/>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39" name="Text Placeholder 5"/>
          <p:cNvSpPr>
            <a:spLocks noGrp="1"/>
          </p:cNvSpPr>
          <p:nvPr>
            <p:ph type="body" sz="quarter" idx="35"/>
          </p:nvPr>
        </p:nvSpPr>
        <p:spPr>
          <a:xfrm>
            <a:off x="359999" y="4039524"/>
            <a:ext cx="4104001" cy="252012"/>
          </a:xfrm>
          <a:solidFill>
            <a:srgbClr val="009CDE"/>
          </a:solidFill>
        </p:spPr>
        <p:txBody>
          <a:bodyPr vert="horz" lIns="72000" tIns="18000" rIns="72000" bIns="18000" rtlCol="0" anchor="ctr">
            <a:normAutofit/>
          </a:bodyPr>
          <a:lstStyle>
            <a:lvl1pPr>
              <a:defRPr lang="en-US" sz="1400" b="1" kern="1200" dirty="0">
                <a:solidFill>
                  <a:schemeClr val="bg1"/>
                </a:solidFill>
                <a:latin typeface="+mj-lt"/>
                <a:ea typeface="+mn-ea"/>
                <a:cs typeface="Times New Roman" panose="02020603050405020304" pitchFamily="18" charset="0"/>
              </a:defRPr>
            </a:lvl1pPr>
            <a:lvl2pPr>
              <a:defRPr lang="en-US"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US" dirty="0">
                <a:solidFill>
                  <a:schemeClr val="bg1"/>
                </a:solidFill>
              </a:defRPr>
            </a:lvl5pPr>
          </a:lstStyle>
          <a:p>
            <a:pPr lvl="0"/>
            <a:r>
              <a:rPr lang="en-GB" noProof="0"/>
              <a:t>Edit Master text styles</a:t>
            </a:r>
          </a:p>
        </p:txBody>
      </p:sp>
      <p:sp>
        <p:nvSpPr>
          <p:cNvPr id="40" name="Text Placeholder 5"/>
          <p:cNvSpPr>
            <a:spLocks noGrp="1"/>
          </p:cNvSpPr>
          <p:nvPr>
            <p:ph type="body" sz="quarter" idx="36"/>
          </p:nvPr>
        </p:nvSpPr>
        <p:spPr>
          <a:xfrm>
            <a:off x="4675774" y="4039524"/>
            <a:ext cx="410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dirty="0"/>
              <a:t>Edit Master text styles</a:t>
            </a:r>
          </a:p>
        </p:txBody>
      </p:sp>
    </p:spTree>
    <p:extLst>
      <p:ext uri="{BB962C8B-B14F-4D97-AF65-F5344CB8AC3E}">
        <p14:creationId xmlns:p14="http://schemas.microsoft.com/office/powerpoint/2010/main" val="13046973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 Columns white">
    <p:spTree>
      <p:nvGrpSpPr>
        <p:cNvPr id="1" name=""/>
        <p:cNvGrpSpPr/>
        <p:nvPr/>
      </p:nvGrpSpPr>
      <p:grpSpPr>
        <a:xfrm>
          <a:off x="0" y="0"/>
          <a:ext cx="0" cy="0"/>
          <a:chOff x="0" y="0"/>
          <a:chExt cx="0" cy="0"/>
        </a:xfrm>
      </p:grpSpPr>
      <p:sp>
        <p:nvSpPr>
          <p:cNvPr id="8" name="Date Placeholder 7"/>
          <p:cNvSpPr>
            <a:spLocks noGrp="1"/>
          </p:cNvSpPr>
          <p:nvPr>
            <p:ph type="dt" sz="half" idx="22"/>
          </p:nvPr>
        </p:nvSpPr>
        <p:spPr/>
        <p:txBody>
          <a:bodyPr/>
          <a:lstStyle/>
          <a:p>
            <a:fld id="{539959C5-8A63-4BDF-9345-C80A98690B8E}" type="datetime1">
              <a:rPr lang="en-GB" noProof="0" smtClean="0"/>
              <a:t>14/01/2019</a:t>
            </a:fld>
            <a:endParaRPr lang="en-GB" noProof="0"/>
          </a:p>
        </p:txBody>
      </p:sp>
      <p:sp>
        <p:nvSpPr>
          <p:cNvPr id="9" name="Footer Placeholder 8"/>
          <p:cNvSpPr>
            <a:spLocks noGrp="1"/>
          </p:cNvSpPr>
          <p:nvPr>
            <p:ph type="ftr" sz="quarter" idx="23"/>
          </p:nvPr>
        </p:nvSpPr>
        <p:spPr/>
        <p:txBody>
          <a:bodyPr/>
          <a:lstStyle/>
          <a:p>
            <a:r>
              <a:rPr lang="en-GB" noProof="0"/>
              <a:t>|     Title of the presentation</a:t>
            </a:r>
          </a:p>
        </p:txBody>
      </p:sp>
      <p:sp>
        <p:nvSpPr>
          <p:cNvPr id="10" name="Slide Number Placeholder 9"/>
          <p:cNvSpPr>
            <a:spLocks noGrp="1"/>
          </p:cNvSpPr>
          <p:nvPr>
            <p:ph type="sldNum" sz="quarter" idx="24"/>
          </p:nvPr>
        </p:nvSpPr>
        <p:spPr/>
        <p:txBody>
          <a:bodyPr/>
          <a:lstStyle/>
          <a:p>
            <a:fld id="{A74CE0EA-F3B5-4684-BA10-C594598FDB9C}" type="slidenum">
              <a:rPr lang="en-GB" noProof="0" smtClean="0"/>
              <a:pPr/>
              <a:t>‹#›</a:t>
            </a:fld>
            <a:endParaRPr lang="en-GB" noProof="0"/>
          </a:p>
        </p:txBody>
      </p:sp>
      <p:sp>
        <p:nvSpPr>
          <p:cNvPr id="21"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1" name="Title 10"/>
          <p:cNvSpPr>
            <a:spLocks noGrp="1"/>
          </p:cNvSpPr>
          <p:nvPr>
            <p:ph type="title"/>
          </p:nvPr>
        </p:nvSpPr>
        <p:spPr/>
        <p:txBody>
          <a:bodyPr/>
          <a:lstStyle/>
          <a:p>
            <a:r>
              <a:rPr lang="en-GB" noProof="0"/>
              <a:t>Click to edit Master title style</a:t>
            </a:r>
          </a:p>
        </p:txBody>
      </p:sp>
      <p:sp>
        <p:nvSpPr>
          <p:cNvPr id="12" name="Content Placeholder 2"/>
          <p:cNvSpPr>
            <a:spLocks noGrp="1"/>
          </p:cNvSpPr>
          <p:nvPr>
            <p:ph sz="half" idx="25"/>
          </p:nvPr>
        </p:nvSpPr>
        <p:spPr>
          <a:xfrm>
            <a:off x="359999" y="2160000"/>
            <a:ext cx="2664000" cy="3877200"/>
          </a:xfrm>
        </p:spPr>
        <p:txBody>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9" name="Text Placeholder 5"/>
          <p:cNvSpPr>
            <a:spLocks noGrp="1"/>
          </p:cNvSpPr>
          <p:nvPr>
            <p:ph type="body" sz="quarter" idx="27"/>
          </p:nvPr>
        </p:nvSpPr>
        <p:spPr>
          <a:xfrm>
            <a:off x="359999" y="1800000"/>
            <a:ext cx="266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a:t>Edit Master text styles</a:t>
            </a:r>
          </a:p>
        </p:txBody>
      </p:sp>
      <p:sp>
        <p:nvSpPr>
          <p:cNvPr id="16" name="Content Placeholder 2"/>
          <p:cNvSpPr>
            <a:spLocks noGrp="1"/>
          </p:cNvSpPr>
          <p:nvPr>
            <p:ph sz="half" idx="29"/>
          </p:nvPr>
        </p:nvSpPr>
        <p:spPr>
          <a:xfrm>
            <a:off x="3237886" y="2160000"/>
            <a:ext cx="2664000" cy="3877200"/>
          </a:xfrm>
        </p:spPr>
        <p:txBody>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7" name="Text Placeholder 5"/>
          <p:cNvSpPr>
            <a:spLocks noGrp="1"/>
          </p:cNvSpPr>
          <p:nvPr>
            <p:ph type="body" sz="quarter" idx="30"/>
          </p:nvPr>
        </p:nvSpPr>
        <p:spPr>
          <a:xfrm>
            <a:off x="3237886" y="1800000"/>
            <a:ext cx="266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a:t>Edit Master text styles</a:t>
            </a:r>
          </a:p>
        </p:txBody>
      </p:sp>
      <p:sp>
        <p:nvSpPr>
          <p:cNvPr id="24" name="Content Placeholder 2"/>
          <p:cNvSpPr>
            <a:spLocks noGrp="1"/>
          </p:cNvSpPr>
          <p:nvPr>
            <p:ph sz="half" idx="31"/>
          </p:nvPr>
        </p:nvSpPr>
        <p:spPr>
          <a:xfrm>
            <a:off x="6115773" y="2160000"/>
            <a:ext cx="2664000" cy="3877200"/>
          </a:xfrm>
        </p:spPr>
        <p:txBody>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25" name="Text Placeholder 5"/>
          <p:cNvSpPr>
            <a:spLocks noGrp="1"/>
          </p:cNvSpPr>
          <p:nvPr>
            <p:ph type="body" sz="quarter" idx="32"/>
          </p:nvPr>
        </p:nvSpPr>
        <p:spPr>
          <a:xfrm>
            <a:off x="6115773" y="1800000"/>
            <a:ext cx="266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a:t>Edit Master text styles</a:t>
            </a:r>
          </a:p>
        </p:txBody>
      </p:sp>
      <p:sp>
        <p:nvSpPr>
          <p:cNvPr id="23"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Tree>
    <p:extLst>
      <p:ext uri="{BB962C8B-B14F-4D97-AF65-F5344CB8AC3E}">
        <p14:creationId xmlns:p14="http://schemas.microsoft.com/office/powerpoint/2010/main" val="33073335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bwMode="gray">
          <a:xfrm>
            <a:off x="359998" y="367619"/>
            <a:ext cx="6561501" cy="720000"/>
          </a:xfrm>
          <a:prstGeom prst="rect">
            <a:avLst/>
          </a:prstGeom>
        </p:spPr>
        <p:txBody>
          <a:bodyPr vert="horz" lIns="18000" tIns="0" rIns="360000" bIns="0" rtlCol="0" anchor="b">
            <a:noAutofit/>
          </a:bodyPr>
          <a:lstStyle/>
          <a:p>
            <a:r>
              <a:rPr lang="en-GB" noProof="0" dirty="0"/>
              <a:t>Click to edit Master title style</a:t>
            </a:r>
          </a:p>
        </p:txBody>
      </p:sp>
      <p:sp>
        <p:nvSpPr>
          <p:cNvPr id="3" name="Text Placeholder 2"/>
          <p:cNvSpPr>
            <a:spLocks noGrp="1"/>
          </p:cNvSpPr>
          <p:nvPr>
            <p:ph type="body" idx="1"/>
          </p:nvPr>
        </p:nvSpPr>
        <p:spPr bwMode="gray">
          <a:xfrm>
            <a:off x="359999" y="1807620"/>
            <a:ext cx="8424001" cy="4237200"/>
          </a:xfrm>
          <a:prstGeom prst="rect">
            <a:avLst/>
          </a:prstGeom>
        </p:spPr>
        <p:txBody>
          <a:bodyPr vert="horz" lIns="18000" tIns="0" rIns="18000" bIns="0" rtlCol="0">
            <a:noAutofit/>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p:txBody>
      </p:sp>
      <p:sp>
        <p:nvSpPr>
          <p:cNvPr id="4" name="Date Placeholder 3"/>
          <p:cNvSpPr>
            <a:spLocks noGrp="1"/>
          </p:cNvSpPr>
          <p:nvPr>
            <p:ph type="dt" sz="half" idx="2"/>
          </p:nvPr>
        </p:nvSpPr>
        <p:spPr bwMode="gray">
          <a:xfrm>
            <a:off x="359999" y="6588208"/>
            <a:ext cx="592501" cy="180000"/>
          </a:xfrm>
          <a:prstGeom prst="rect">
            <a:avLst/>
          </a:prstGeom>
        </p:spPr>
        <p:txBody>
          <a:bodyPr vert="horz" lIns="0" tIns="0" rIns="0" bIns="0" rtlCol="0" anchor="t"/>
          <a:lstStyle>
            <a:lvl1pPr algn="l">
              <a:defRPr sz="800">
                <a:solidFill>
                  <a:schemeClr val="tx1"/>
                </a:solidFill>
                <a:latin typeface="+mn-lt"/>
                <a:cs typeface="Times New Roman" panose="02020603050405020304" pitchFamily="18" charset="0"/>
              </a:defRPr>
            </a:lvl1pPr>
          </a:lstStyle>
          <a:p>
            <a:fld id="{0087168E-D4AA-4E26-BAB4-555C1D81D0C3}" type="datetime1">
              <a:rPr lang="en-GB" noProof="0" smtClean="0"/>
              <a:t>14/01/2019</a:t>
            </a:fld>
            <a:endParaRPr lang="en-GB" noProof="0"/>
          </a:p>
        </p:txBody>
      </p:sp>
      <p:sp>
        <p:nvSpPr>
          <p:cNvPr id="5" name="Footer Placeholder 4"/>
          <p:cNvSpPr>
            <a:spLocks noGrp="1"/>
          </p:cNvSpPr>
          <p:nvPr>
            <p:ph type="ftr" sz="quarter" idx="3"/>
          </p:nvPr>
        </p:nvSpPr>
        <p:spPr bwMode="gray">
          <a:xfrm>
            <a:off x="1044744" y="6588208"/>
            <a:ext cx="1698456" cy="180000"/>
          </a:xfrm>
          <a:prstGeom prst="rect">
            <a:avLst/>
          </a:prstGeom>
        </p:spPr>
        <p:txBody>
          <a:bodyPr vert="horz" lIns="0" tIns="0" rIns="0" bIns="0" rtlCol="0" anchor="t"/>
          <a:lstStyle>
            <a:lvl1pPr algn="l">
              <a:defRPr sz="800">
                <a:solidFill>
                  <a:schemeClr val="tx1"/>
                </a:solidFill>
                <a:latin typeface="+mn-lt"/>
                <a:cs typeface="Times New Roman" panose="02020603050405020304" pitchFamily="18" charset="0"/>
              </a:defRPr>
            </a:lvl1pPr>
          </a:lstStyle>
          <a:p>
            <a:r>
              <a:rPr lang="en-GB" noProof="0"/>
              <a:t>|     Title of the presentation</a:t>
            </a:r>
          </a:p>
        </p:txBody>
      </p:sp>
      <p:sp>
        <p:nvSpPr>
          <p:cNvPr id="6" name="Slide Number Placeholder 5"/>
          <p:cNvSpPr>
            <a:spLocks noGrp="1"/>
          </p:cNvSpPr>
          <p:nvPr>
            <p:ph type="sldNum" sz="quarter" idx="4"/>
          </p:nvPr>
        </p:nvSpPr>
        <p:spPr bwMode="gray">
          <a:xfrm>
            <a:off x="8562325" y="6588208"/>
            <a:ext cx="217448" cy="180000"/>
          </a:xfrm>
          <a:prstGeom prst="rect">
            <a:avLst/>
          </a:prstGeom>
        </p:spPr>
        <p:txBody>
          <a:bodyPr vert="horz" lIns="0" tIns="0" rIns="0" bIns="0" rtlCol="0" anchor="t"/>
          <a:lstStyle>
            <a:lvl1pPr algn="r">
              <a:defRPr sz="800" b="0">
                <a:solidFill>
                  <a:schemeClr val="tx1"/>
                </a:solidFill>
                <a:latin typeface="+mn-lt"/>
                <a:cs typeface="Times New Roman" panose="02020603050405020304" pitchFamily="18" charset="0"/>
              </a:defRPr>
            </a:lvl1pPr>
          </a:lstStyle>
          <a:p>
            <a:fld id="{A74CE0EA-F3B5-4684-BA10-C594598FDB9C}" type="slidenum">
              <a:rPr lang="en-GB" noProof="0" smtClean="0"/>
              <a:pPr/>
              <a:t>‹#›</a:t>
            </a:fld>
            <a:endParaRPr lang="en-GB" noProof="0"/>
          </a:p>
        </p:txBody>
      </p:sp>
      <p:sp>
        <p:nvSpPr>
          <p:cNvPr id="12" name="Rectangle 11"/>
          <p:cNvSpPr/>
          <p:nvPr userDrawn="1"/>
        </p:nvSpPr>
        <p:spPr bwMode="gray">
          <a:xfrm>
            <a:off x="6803373" y="379578"/>
            <a:ext cx="1976400" cy="694800"/>
          </a:xfrm>
          <a:prstGeom prst="rect">
            <a:avLst/>
          </a:prstGeom>
          <a:blipFill dpi="0" rotWithShape="1">
            <a:blip r:embed="rId19"/>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spTree>
    <p:extLst>
      <p:ext uri="{BB962C8B-B14F-4D97-AF65-F5344CB8AC3E}">
        <p14:creationId xmlns:p14="http://schemas.microsoft.com/office/powerpoint/2010/main" val="2663504846"/>
      </p:ext>
    </p:extLst>
  </p:cSld>
  <p:clrMap bg1="lt1" tx1="dk1" bg2="lt2" tx2="dk2" accent1="accent1" accent2="accent2" accent3="accent3" accent4="accent4" accent5="accent5" accent6="accent6" hlink="hlink" folHlink="folHlink"/>
  <p:sldLayoutIdLst>
    <p:sldLayoutId id="2147483662" r:id="rId1"/>
    <p:sldLayoutId id="2147483729" r:id="rId2"/>
    <p:sldLayoutId id="2147483727" r:id="rId3"/>
    <p:sldLayoutId id="2147483726" r:id="rId4"/>
    <p:sldLayoutId id="2147483664" r:id="rId5"/>
    <p:sldLayoutId id="2147483686" r:id="rId6"/>
    <p:sldLayoutId id="2147483721" r:id="rId7"/>
    <p:sldLayoutId id="2147483687" r:id="rId8"/>
    <p:sldLayoutId id="2147483688" r:id="rId9"/>
    <p:sldLayoutId id="2147483670" r:id="rId10"/>
    <p:sldLayoutId id="2147483690" r:id="rId11"/>
    <p:sldLayoutId id="2147483671" r:id="rId12"/>
    <p:sldLayoutId id="2147483685" r:id="rId13"/>
    <p:sldLayoutId id="2147483676" r:id="rId14"/>
    <p:sldLayoutId id="2147483725" r:id="rId15"/>
    <p:sldLayoutId id="2147483666" r:id="rId16"/>
    <p:sldLayoutId id="2147483684" r:id="rId17"/>
  </p:sldLayoutIdLst>
  <p:hf hdr="0"/>
  <p:txStyles>
    <p:titleStyle>
      <a:lvl1pPr algn="l" defTabSz="914400" rtl="0" eaLnBrk="1" latinLnBrk="0" hangingPunct="1">
        <a:lnSpc>
          <a:spcPct val="90000"/>
        </a:lnSpc>
        <a:spcBef>
          <a:spcPct val="0"/>
        </a:spcBef>
        <a:buNone/>
        <a:defRPr sz="2400" b="1" kern="1200">
          <a:solidFill>
            <a:srgbClr val="0092CC"/>
          </a:solidFill>
          <a:latin typeface="+mj-lt"/>
          <a:ea typeface="+mj-ea"/>
          <a:cs typeface="+mj-cs"/>
        </a:defRPr>
      </a:lvl1pPr>
    </p:titleStyle>
    <p:bodyStyle>
      <a:lvl1pPr marL="0" indent="0" algn="l" defTabSz="914400" rtl="0" eaLnBrk="1" latinLnBrk="0" hangingPunct="1">
        <a:lnSpc>
          <a:spcPct val="110000"/>
        </a:lnSpc>
        <a:spcBef>
          <a:spcPts val="1000"/>
        </a:spcBef>
        <a:spcAft>
          <a:spcPts val="600"/>
        </a:spcAft>
        <a:buClr>
          <a:schemeClr val="tx1"/>
        </a:buClr>
        <a:buSzPct val="80000"/>
        <a:buFontTx/>
        <a:buNone/>
        <a:defRPr sz="1400" b="0" kern="1200">
          <a:solidFill>
            <a:schemeClr val="tx1"/>
          </a:solidFill>
          <a:latin typeface="+mn-lt"/>
          <a:ea typeface="+mn-ea"/>
          <a:cs typeface="Times New Roman" panose="02020603050405020304" pitchFamily="18" charset="0"/>
        </a:defRPr>
      </a:lvl1pPr>
      <a:lvl2pPr marL="360363" indent="-179388" algn="l" defTabSz="914400" rtl="0" eaLnBrk="1" latinLnBrk="0" hangingPunct="1">
        <a:lnSpc>
          <a:spcPct val="110000"/>
        </a:lnSpc>
        <a:spcBef>
          <a:spcPts val="500"/>
        </a:spcBef>
        <a:spcAft>
          <a:spcPts val="600"/>
        </a:spcAft>
        <a:buClr>
          <a:schemeClr val="tx1"/>
        </a:buClr>
        <a:buSzPct val="100000"/>
        <a:buFont typeface="Arial" panose="020B0604020202020204" pitchFamily="34" charset="0"/>
        <a:buChar char="•"/>
        <a:defRPr sz="1400" kern="1200">
          <a:solidFill>
            <a:schemeClr val="tx1"/>
          </a:solidFill>
          <a:latin typeface="+mn-lt"/>
          <a:ea typeface="+mn-ea"/>
          <a:cs typeface="+mn-cs"/>
        </a:defRPr>
      </a:lvl2pPr>
      <a:lvl3pPr marL="827087" indent="-285750" algn="l" defTabSz="914400" rtl="0" eaLnBrk="1" latinLnBrk="0" hangingPunct="1">
        <a:lnSpc>
          <a:spcPct val="110000"/>
        </a:lnSpc>
        <a:spcBef>
          <a:spcPts val="500"/>
        </a:spcBef>
        <a:spcAft>
          <a:spcPts val="600"/>
        </a:spcAft>
        <a:buClr>
          <a:schemeClr val="tx1"/>
        </a:buClr>
        <a:buSzPct val="100000"/>
        <a:buFont typeface="Arial" panose="020B0604020202020204" pitchFamily="34" charset="0"/>
        <a:buChar char="•"/>
        <a:defRPr sz="1400" kern="1200">
          <a:solidFill>
            <a:schemeClr val="tx1"/>
          </a:solidFill>
          <a:latin typeface="+mn-lt"/>
          <a:ea typeface="+mn-ea"/>
          <a:cs typeface="+mn-cs"/>
        </a:defRPr>
      </a:lvl3pPr>
      <a:lvl4pPr marL="1179513" indent="-285750" algn="l" defTabSz="914400" rtl="0" eaLnBrk="1" latinLnBrk="0" hangingPunct="1">
        <a:lnSpc>
          <a:spcPct val="110000"/>
        </a:lnSpc>
        <a:spcBef>
          <a:spcPts val="500"/>
        </a:spcBef>
        <a:spcAft>
          <a:spcPts val="600"/>
        </a:spcAft>
        <a:buClr>
          <a:schemeClr val="tx1"/>
        </a:buClr>
        <a:buSzPct val="100000"/>
        <a:buFont typeface="Arial" panose="020B0604020202020204" pitchFamily="34" charset="0"/>
        <a:buChar char="•"/>
        <a:defRPr sz="1400" kern="1200">
          <a:solidFill>
            <a:schemeClr val="tx1"/>
          </a:solidFill>
          <a:latin typeface="+mn-lt"/>
          <a:ea typeface="+mn-ea"/>
          <a:cs typeface="+mn-cs"/>
        </a:defRPr>
      </a:lvl4pPr>
      <a:lvl5pPr marL="1616075" indent="-358775" algn="l" defTabSz="914400" rtl="0" eaLnBrk="1" latinLnBrk="0" hangingPunct="1">
        <a:lnSpc>
          <a:spcPct val="110000"/>
        </a:lnSpc>
        <a:spcBef>
          <a:spcPts val="500"/>
        </a:spcBef>
        <a:spcAft>
          <a:spcPts val="600"/>
        </a:spcAft>
        <a:buClr>
          <a:schemeClr val="tx1"/>
        </a:buClr>
        <a:buSzPct val="100000"/>
        <a:buFont typeface="Arial" panose="020B0604020202020204" pitchFamily="34" charset="0"/>
        <a:buChar char="•"/>
        <a:defRPr sz="1400" kern="1200">
          <a:solidFill>
            <a:schemeClr val="tx1"/>
          </a:solidFill>
          <a:latin typeface="+mn-lt"/>
          <a:ea typeface="+mn-ea"/>
          <a:cs typeface="+mn-cs"/>
        </a:defRPr>
      </a:lvl5pPr>
      <a:lvl6pPr marL="2062163" indent="-358775"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139" userDrawn="1">
          <p15:clr>
            <a:srgbClr val="F26B43"/>
          </p15:clr>
        </p15:guide>
        <p15:guide id="2" orient="horz" pos="3809" userDrawn="1">
          <p15:clr>
            <a:srgbClr val="F26B43"/>
          </p15:clr>
        </p15:guide>
        <p15:guide id="3" pos="2880" userDrawn="1">
          <p15:clr>
            <a:srgbClr val="F26B43"/>
          </p15:clr>
        </p15:guide>
        <p15:guide id="4" pos="226" userDrawn="1">
          <p15:clr>
            <a:srgbClr val="F26B43"/>
          </p15:clr>
        </p15:guide>
        <p15:guide id="5" pos="5534" userDrawn="1">
          <p15:clr>
            <a:srgbClr val="F26B43"/>
          </p15:clr>
        </p15:guide>
        <p15:guide id="6" pos="2939" userDrawn="1">
          <p15:clr>
            <a:srgbClr val="F26B43"/>
          </p15:clr>
        </p15:guide>
        <p15:guide id="7" pos="2821"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t>Disclaimer</a:t>
            </a:r>
          </a:p>
        </p:txBody>
      </p:sp>
      <p:sp>
        <p:nvSpPr>
          <p:cNvPr id="3" name="Content Placeholder 2"/>
          <p:cNvSpPr>
            <a:spLocks noGrp="1"/>
          </p:cNvSpPr>
          <p:nvPr>
            <p:ph idx="1"/>
          </p:nvPr>
        </p:nvSpPr>
        <p:spPr>
          <a:xfrm>
            <a:off x="359999" y="1295400"/>
            <a:ext cx="8424001" cy="4741800"/>
          </a:xfrm>
        </p:spPr>
        <p:txBody>
          <a:bodyPr/>
          <a:lstStyle/>
          <a:p>
            <a:r>
              <a:t>This document contains data provided to WHO by member states.  Note that some member states only provide aggregate data to WHO, and for these, we are unable to generate a country profile.  Some member states report all cases at one time point for the entire year, and thus epidemiologic curves generated are not accurate and a reporting artifact. For some countries, cases are reported by age category, not by exact age in months and/or years.  Thus, age distribution/incidence is approximate.  Cases classified as pending by countries are classified at WHO as clinically compatible at  this time, and thus numbers might different between data shown here and provided by the member state or WHO country/regional offices.  </a:t>
            </a:r>
          </a:p>
          <a:p>
            <a:r>
              <a:t> *UN population data is used as the denominator for calculating incidence.</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Austria</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820352"/>
              <a:ext cx="228964" cy="904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82035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82035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82035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209561"/>
              <a:ext cx="228964" cy="7012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164318"/>
              <a:ext cx="228964" cy="452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16431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051208"/>
              <a:ext cx="228964" cy="1131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367914"/>
              <a:ext cx="228964" cy="542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277427"/>
              <a:ext cx="228964" cy="904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254805"/>
              <a:ext cx="228964" cy="226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1689258"/>
              <a:ext cx="228964" cy="5655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820352"/>
              <a:ext cx="228964" cy="904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752486"/>
              <a:ext cx="228964" cy="678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75248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2119074"/>
              <a:ext cx="228964" cy="6334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865596"/>
              <a:ext cx="228964" cy="45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8655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8655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2775108"/>
              <a:ext cx="228964" cy="904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775108"/>
              <a:ext cx="228964" cy="1357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752486"/>
              <a:ext cx="228964" cy="226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275248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2594133"/>
              <a:ext cx="228964" cy="1583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820352"/>
              <a:ext cx="228964" cy="904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865596"/>
              <a:ext cx="228964" cy="45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8655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8655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842974"/>
              <a:ext cx="228964" cy="226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865596"/>
              <a:ext cx="228964" cy="45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8655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8655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86559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888218"/>
              <a:ext cx="228964" cy="226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8882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88821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842974"/>
              <a:ext cx="228964" cy="452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865596"/>
              <a:ext cx="228964" cy="45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8655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8655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775108"/>
              <a:ext cx="228964" cy="904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752486"/>
              <a:ext cx="228964" cy="1583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729864"/>
              <a:ext cx="228964" cy="226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7298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571511"/>
              <a:ext cx="228964" cy="1583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888218"/>
              <a:ext cx="228964" cy="226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8882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88821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729864"/>
              <a:ext cx="228964" cy="1583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865596"/>
              <a:ext cx="228964" cy="45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775108"/>
              <a:ext cx="228964" cy="904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752486"/>
              <a:ext cx="228964" cy="226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571511"/>
              <a:ext cx="228964" cy="180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729864"/>
              <a:ext cx="228964" cy="18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7298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7298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2661999"/>
              <a:ext cx="228964" cy="678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594133"/>
              <a:ext cx="228964" cy="3167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59413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259413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2413158"/>
              <a:ext cx="22896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594133"/>
              <a:ext cx="228964" cy="3167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548890"/>
              <a:ext cx="228964" cy="452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5488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2526268"/>
              <a:ext cx="228964" cy="226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661999"/>
              <a:ext cx="228964" cy="2488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66199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66199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2639377"/>
              <a:ext cx="228964" cy="226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775108"/>
              <a:ext cx="228964" cy="1357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77510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77510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77510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888218"/>
              <a:ext cx="228964" cy="226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8882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88821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842974"/>
              <a:ext cx="228964" cy="452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842974"/>
              <a:ext cx="228964" cy="678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84297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84297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775108"/>
              <a:ext cx="228964" cy="678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775108"/>
              <a:ext cx="228964" cy="1357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77510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77510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752486"/>
              <a:ext cx="228964" cy="226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888218"/>
              <a:ext cx="228964" cy="226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8882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88821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842974"/>
              <a:ext cx="228964" cy="452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8462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5840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23218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200596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77974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55352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820352"/>
              <a:ext cx="228964" cy="904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82035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82035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18"/>
            <p:cNvSpPr/>
            <p:nvPr/>
          </p:nvSpPr>
          <p:spPr>
            <a:xfrm>
              <a:off x="1411675" y="282035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19"/>
            <p:cNvSpPr/>
            <p:nvPr/>
          </p:nvSpPr>
          <p:spPr>
            <a:xfrm>
              <a:off x="1686432" y="2209561"/>
              <a:ext cx="228964" cy="7012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0"/>
            <p:cNvSpPr/>
            <p:nvPr/>
          </p:nvSpPr>
          <p:spPr>
            <a:xfrm>
              <a:off x="1686432" y="2164318"/>
              <a:ext cx="228964" cy="452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1"/>
            <p:cNvSpPr/>
            <p:nvPr/>
          </p:nvSpPr>
          <p:spPr>
            <a:xfrm>
              <a:off x="1686432" y="216431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2"/>
            <p:cNvSpPr/>
            <p:nvPr/>
          </p:nvSpPr>
          <p:spPr>
            <a:xfrm>
              <a:off x="1686432" y="2051208"/>
              <a:ext cx="228964" cy="1131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3"/>
            <p:cNvSpPr/>
            <p:nvPr/>
          </p:nvSpPr>
          <p:spPr>
            <a:xfrm>
              <a:off x="1961189" y="2367914"/>
              <a:ext cx="228964" cy="542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24"/>
            <p:cNvSpPr/>
            <p:nvPr/>
          </p:nvSpPr>
          <p:spPr>
            <a:xfrm>
              <a:off x="1961189" y="2277427"/>
              <a:ext cx="228964" cy="9048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25"/>
            <p:cNvSpPr/>
            <p:nvPr/>
          </p:nvSpPr>
          <p:spPr>
            <a:xfrm>
              <a:off x="1961189" y="2254805"/>
              <a:ext cx="228964" cy="226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26"/>
            <p:cNvSpPr/>
            <p:nvPr/>
          </p:nvSpPr>
          <p:spPr>
            <a:xfrm>
              <a:off x="1961189" y="1689258"/>
              <a:ext cx="228964" cy="5655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27"/>
            <p:cNvSpPr/>
            <p:nvPr/>
          </p:nvSpPr>
          <p:spPr>
            <a:xfrm>
              <a:off x="2235946" y="2820352"/>
              <a:ext cx="228964" cy="904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28"/>
            <p:cNvSpPr/>
            <p:nvPr/>
          </p:nvSpPr>
          <p:spPr>
            <a:xfrm>
              <a:off x="2235946" y="2752486"/>
              <a:ext cx="228964" cy="6786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29"/>
            <p:cNvSpPr/>
            <p:nvPr/>
          </p:nvSpPr>
          <p:spPr>
            <a:xfrm>
              <a:off x="2235946" y="275248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0"/>
            <p:cNvSpPr/>
            <p:nvPr/>
          </p:nvSpPr>
          <p:spPr>
            <a:xfrm>
              <a:off x="2235946" y="2119074"/>
              <a:ext cx="228964" cy="6334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6" name="rc131"/>
            <p:cNvSpPr/>
            <p:nvPr/>
          </p:nvSpPr>
          <p:spPr>
            <a:xfrm>
              <a:off x="2510703" y="2865596"/>
              <a:ext cx="228964" cy="452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7" name="rc132"/>
            <p:cNvSpPr/>
            <p:nvPr/>
          </p:nvSpPr>
          <p:spPr>
            <a:xfrm>
              <a:off x="2510703" y="28655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33"/>
            <p:cNvSpPr/>
            <p:nvPr/>
          </p:nvSpPr>
          <p:spPr>
            <a:xfrm>
              <a:off x="2510703" y="28655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9" name="rc134"/>
            <p:cNvSpPr/>
            <p:nvPr/>
          </p:nvSpPr>
          <p:spPr>
            <a:xfrm>
              <a:off x="2510703" y="2775108"/>
              <a:ext cx="228964" cy="904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0" name="rc135"/>
            <p:cNvSpPr/>
            <p:nvPr/>
          </p:nvSpPr>
          <p:spPr>
            <a:xfrm>
              <a:off x="2785460" y="2775108"/>
              <a:ext cx="228964" cy="1357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1" name="rc136"/>
            <p:cNvSpPr/>
            <p:nvPr/>
          </p:nvSpPr>
          <p:spPr>
            <a:xfrm>
              <a:off x="2785460" y="2752486"/>
              <a:ext cx="228964" cy="226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75248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594133"/>
              <a:ext cx="228964" cy="1583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820352"/>
              <a:ext cx="228964" cy="904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65596"/>
              <a:ext cx="228964" cy="452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655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8655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842974"/>
              <a:ext cx="228964" cy="226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65596"/>
              <a:ext cx="228964" cy="452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655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8655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86559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88218"/>
              <a:ext cx="228964" cy="226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882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88821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842974"/>
              <a:ext cx="228964" cy="452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65596"/>
              <a:ext cx="228964" cy="452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655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8655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775108"/>
              <a:ext cx="228964" cy="904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752486"/>
              <a:ext cx="228964" cy="1583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729864"/>
              <a:ext cx="228964" cy="226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7298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571511"/>
              <a:ext cx="228964" cy="1583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88218"/>
              <a:ext cx="228964" cy="226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882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88821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729864"/>
              <a:ext cx="228964" cy="1583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65596"/>
              <a:ext cx="228964" cy="452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775108"/>
              <a:ext cx="228964" cy="9048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752486"/>
              <a:ext cx="228964" cy="226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571511"/>
              <a:ext cx="228964" cy="1809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729864"/>
              <a:ext cx="228964" cy="18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7298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7298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661999"/>
              <a:ext cx="228964" cy="678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594133"/>
              <a:ext cx="228964" cy="3167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59413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59413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413158"/>
              <a:ext cx="22896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594133"/>
              <a:ext cx="228964" cy="3167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548890"/>
              <a:ext cx="228964" cy="452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5488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526268"/>
              <a:ext cx="228964" cy="226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661999"/>
              <a:ext cx="228964" cy="2488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66199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66199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639377"/>
              <a:ext cx="228964" cy="226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75108"/>
              <a:ext cx="228964" cy="1357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77510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77510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77510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88218"/>
              <a:ext cx="228964" cy="226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882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88821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842974"/>
              <a:ext cx="228964" cy="452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42974"/>
              <a:ext cx="228964" cy="678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4297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84297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775108"/>
              <a:ext cx="228964" cy="678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75108"/>
              <a:ext cx="228964" cy="1357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77510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77510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752486"/>
              <a:ext cx="228964" cy="226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88218"/>
              <a:ext cx="228964" cy="226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882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88821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842974"/>
              <a:ext cx="228964" cy="452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553527"/>
              <a:ext cx="0" cy="1357312"/>
            </a:xfrm>
            <a:custGeom>
              <a:avLst/>
              <a:gdLst/>
              <a:ahLst/>
              <a:cxnLst/>
              <a:rect l="0" t="0" r="0" b="0"/>
              <a:pathLst>
                <a:path h="1357312">
                  <a:moveTo>
                    <a:pt x="0" y="1357312"/>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8462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5840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3218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00596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7974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55352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818510" y="263788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9" name="tx229"/>
            <p:cNvSpPr/>
            <p:nvPr/>
          </p:nvSpPr>
          <p:spPr>
            <a:xfrm>
              <a:off x="818510" y="241167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30" name="tx230"/>
            <p:cNvSpPr/>
            <p:nvPr/>
          </p:nvSpPr>
          <p:spPr>
            <a:xfrm>
              <a:off x="818510" y="218545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31" name="tx231"/>
            <p:cNvSpPr/>
            <p:nvPr/>
          </p:nvSpPr>
          <p:spPr>
            <a:xfrm>
              <a:off x="818510" y="195923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2" name="tx232"/>
            <p:cNvSpPr/>
            <p:nvPr/>
          </p:nvSpPr>
          <p:spPr>
            <a:xfrm>
              <a:off x="818510" y="173301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3" name="tx233"/>
            <p:cNvSpPr/>
            <p:nvPr/>
          </p:nvSpPr>
          <p:spPr>
            <a:xfrm>
              <a:off x="818510" y="150679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7429"/>
              <a:ext cx="779182" cy="691610"/>
            </a:xfrm>
            <a:prstGeom prst="rect">
              <a:avLst/>
            </a:prstGeom>
            <a:solidFill>
              <a:srgbClr val="FFFFFF">
                <a:alpha val="100000"/>
              </a:srgbClr>
            </a:solidFill>
          </p:spPr>
          <p:txBody>
            <a:bodyPr/>
            <a:lstStyle/>
            <a:p>
              <a:endParaRPr/>
            </a:p>
          </p:txBody>
        </p:sp>
        <p:sp>
          <p:nvSpPr>
            <p:cNvPr id="289" name="rc289"/>
            <p:cNvSpPr/>
            <p:nvPr/>
          </p:nvSpPr>
          <p:spPr>
            <a:xfrm>
              <a:off x="463718" y="3170586"/>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2146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233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321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6107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175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516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350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32" name="grp2"/>
          <p:cNvGrpSpPr/>
          <p:nvPr/>
        </p:nvGrpSpPr>
        <p:grpSpPr>
          <a:xfrm>
            <a:off x="457200" y="4023360"/>
            <a:ext cx="6675120" cy="2743200"/>
            <a:chOff x="457200" y="4023360"/>
            <a:chExt cx="6675120" cy="2743200"/>
          </a:xfrm>
        </p:grpSpPr>
        <p:sp>
          <p:nvSpPr>
            <p:cNvPr id="433"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33323"/>
              <a:ext cx="382693" cy="2273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3332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3332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53332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98293"/>
              <a:ext cx="382693" cy="1624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9829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9829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9829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240955"/>
              <a:ext cx="382693" cy="5197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208470"/>
              <a:ext cx="382693" cy="324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20847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143500"/>
              <a:ext cx="382693" cy="649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240955"/>
              <a:ext cx="382693" cy="5197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208470"/>
              <a:ext cx="382693" cy="324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111014"/>
              <a:ext cx="382693" cy="974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53676"/>
              <a:ext cx="382693" cy="3573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565808"/>
              <a:ext cx="382693" cy="1949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565808"/>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56580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370896"/>
              <a:ext cx="382693" cy="1949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9829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3586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7344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11101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94858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78616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pl39"/>
            <p:cNvSpPr/>
            <p:nvPr/>
          </p:nvSpPr>
          <p:spPr>
            <a:xfrm>
              <a:off x="1127759" y="462373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40" name="rc40"/>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533323"/>
              <a:ext cx="382693" cy="2273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53332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53332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1988820" y="553332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598293"/>
              <a:ext cx="382693" cy="1624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59829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59829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2754206" y="559829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240955"/>
              <a:ext cx="382693" cy="5197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208470"/>
              <a:ext cx="382693" cy="3248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20847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284979" y="5143500"/>
              <a:ext cx="382693" cy="649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240955"/>
              <a:ext cx="382693" cy="5197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208470"/>
              <a:ext cx="382693" cy="3248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111014"/>
              <a:ext cx="382693" cy="9745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050366" y="4753676"/>
              <a:ext cx="382693" cy="3573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565808"/>
              <a:ext cx="382693" cy="1949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565808"/>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56580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815753" y="5370896"/>
              <a:ext cx="382693" cy="1949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8" name="pl68"/>
            <p:cNvSpPr/>
            <p:nvPr/>
          </p:nvSpPr>
          <p:spPr>
            <a:xfrm>
              <a:off x="1127759" y="4623735"/>
              <a:ext cx="0" cy="1136984"/>
            </a:xfrm>
            <a:custGeom>
              <a:avLst/>
              <a:gdLst/>
              <a:ahLst/>
              <a:cxnLst/>
              <a:rect l="0" t="0" r="0" b="0"/>
              <a:pathLst>
                <a:path h="1136984">
                  <a:moveTo>
                    <a:pt x="0" y="1136984"/>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5982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43586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27344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511101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94858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1043940" y="478616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1043940" y="462373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7" name="tx7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8" name="tx78"/>
            <p:cNvSpPr/>
            <p:nvPr/>
          </p:nvSpPr>
          <p:spPr>
            <a:xfrm>
              <a:off x="889315" y="5552752"/>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9" name="tx79"/>
            <p:cNvSpPr/>
            <p:nvPr/>
          </p:nvSpPr>
          <p:spPr>
            <a:xfrm>
              <a:off x="818510" y="538913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80" name="tx80"/>
            <p:cNvSpPr/>
            <p:nvPr/>
          </p:nvSpPr>
          <p:spPr>
            <a:xfrm>
              <a:off x="818510" y="5227304"/>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81" name="tx81"/>
            <p:cNvSpPr/>
            <p:nvPr/>
          </p:nvSpPr>
          <p:spPr>
            <a:xfrm>
              <a:off x="818510" y="506428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2" name="tx82"/>
            <p:cNvSpPr/>
            <p:nvPr/>
          </p:nvSpPr>
          <p:spPr>
            <a:xfrm>
              <a:off x="818510" y="490185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83" name="tx83"/>
            <p:cNvSpPr/>
            <p:nvPr/>
          </p:nvSpPr>
          <p:spPr>
            <a:xfrm>
              <a:off x="818510" y="473943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4" name="tx84"/>
            <p:cNvSpPr/>
            <p:nvPr/>
          </p:nvSpPr>
          <p:spPr>
            <a:xfrm>
              <a:off x="818510" y="457700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35</a:t>
              </a:r>
            </a:p>
          </p:txBody>
        </p:sp>
        <p:sp>
          <p:nvSpPr>
            <p:cNvPr id="85" name="pl85"/>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pl90"/>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1" name="pl91"/>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2" name="pl92"/>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3" name="tx93"/>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4" name="tx94"/>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5" name="tx95"/>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6" name="tx96"/>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7" name="tx97"/>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8" name="tx98"/>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9" name="tx99"/>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100" name="pl100"/>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101" name="rc101"/>
            <p:cNvSpPr/>
            <p:nvPr/>
          </p:nvSpPr>
          <p:spPr>
            <a:xfrm>
              <a:off x="2054675" y="6180321"/>
              <a:ext cx="3312528" cy="301751"/>
            </a:xfrm>
            <a:prstGeom prst="rect">
              <a:avLst/>
            </a:prstGeom>
            <a:solidFill>
              <a:srgbClr val="FFFFFF">
                <a:alpha val="100000"/>
              </a:srgbClr>
            </a:solidFill>
          </p:spPr>
          <p:txBody>
            <a:bodyPr/>
            <a:lstStyle/>
            <a:p>
              <a:endParaRPr/>
            </a:p>
          </p:txBody>
        </p:sp>
        <p:sp>
          <p:nvSpPr>
            <p:cNvPr id="102" name="rc102"/>
            <p:cNvSpPr/>
            <p:nvPr/>
          </p:nvSpPr>
          <p:spPr>
            <a:xfrm>
              <a:off x="2167832" y="6293478"/>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2981820" y="6293478"/>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3795807" y="6293478"/>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4609795" y="6293478"/>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6" name="tx106"/>
            <p:cNvSpPr/>
            <p:nvPr/>
          </p:nvSpPr>
          <p:spPr>
            <a:xfrm>
              <a:off x="2371515" y="628396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7" name="tx107"/>
            <p:cNvSpPr/>
            <p:nvPr/>
          </p:nvSpPr>
          <p:spPr>
            <a:xfrm>
              <a:off x="3185502" y="628396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8" name="tx108"/>
            <p:cNvSpPr/>
            <p:nvPr/>
          </p:nvSpPr>
          <p:spPr>
            <a:xfrm>
              <a:off x="3999490" y="628396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9" name="tx109"/>
            <p:cNvSpPr/>
            <p:nvPr/>
          </p:nvSpPr>
          <p:spPr>
            <a:xfrm>
              <a:off x="4813477" y="6283770"/>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10" name="tx110"/>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11" name="tx111"/>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12" name="tx112"/>
            <p:cNvSpPr/>
            <p:nvPr/>
          </p:nvSpPr>
          <p:spPr>
            <a:xfrm>
              <a:off x="1647903" y="4249697"/>
              <a:ext cx="412607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Austria age distribution, vaccination status, and incidence, 2017-12 to 2018-11</a:t>
              </a:r>
            </a:p>
          </p:txBody>
        </p:sp>
        <p:sp>
          <p:nvSpPr>
            <p:cNvPr id="113" name="pt113"/>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2914120" y="5130502"/>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17" name="pt117"/>
            <p:cNvSpPr/>
            <p:nvPr/>
          </p:nvSpPr>
          <p:spPr>
            <a:xfrm>
              <a:off x="4444894" y="4849581"/>
              <a:ext cx="62865" cy="62865"/>
            </a:xfrm>
            <a:prstGeom prst="ellipse">
              <a:avLst/>
            </a:prstGeom>
            <a:ln w="9525" cap="rnd">
              <a:solidFill>
                <a:srgbClr val="000000">
                  <a:alpha val="100000"/>
                </a:srgbClr>
              </a:solidFill>
              <a:prstDash val="solid"/>
              <a:round/>
            </a:ln>
          </p:spPr>
          <p:txBody>
            <a:bodyPr/>
            <a:lstStyle/>
            <a:p>
              <a:endParaRPr/>
            </a:p>
          </p:txBody>
        </p:sp>
        <p:sp>
          <p:nvSpPr>
            <p:cNvPr id="118" name="pt118"/>
            <p:cNvSpPr/>
            <p:nvPr/>
          </p:nvSpPr>
          <p:spPr>
            <a:xfrm>
              <a:off x="5210280" y="4867138"/>
              <a:ext cx="62865" cy="62865"/>
            </a:xfrm>
            <a:prstGeom prst="ellipse">
              <a:avLst/>
            </a:prstGeom>
            <a:ln w="9525" cap="rnd">
              <a:solidFill>
                <a:srgbClr val="000000">
                  <a:alpha val="100000"/>
                </a:srgbClr>
              </a:solidFill>
              <a:prstDash val="solid"/>
              <a:round/>
            </a:ln>
          </p:spPr>
          <p:txBody>
            <a:bodyPr/>
            <a:lstStyle/>
            <a:p>
              <a:endParaRPr/>
            </a:p>
          </p:txBody>
        </p:sp>
        <p:sp>
          <p:nvSpPr>
            <p:cNvPr id="119" name="pt119"/>
            <p:cNvSpPr/>
            <p:nvPr/>
          </p:nvSpPr>
          <p:spPr>
            <a:xfrm>
              <a:off x="5975667" y="5569443"/>
              <a:ext cx="62865" cy="62865"/>
            </a:xfrm>
            <a:prstGeom prst="ellipse">
              <a:avLst/>
            </a:prstGeom>
            <a:ln w="9525" cap="rnd">
              <a:solidFill>
                <a:srgbClr val="000000">
                  <a:alpha val="100000"/>
                </a:srgbClr>
              </a:solidFill>
              <a:prstDash val="solid"/>
              <a:round/>
            </a:ln>
          </p:spPr>
          <p:txBody>
            <a:bodyPr/>
            <a:lstStyle/>
            <a:p>
              <a:endParaRPr/>
            </a:p>
          </p:txBody>
        </p:sp>
        <p:sp>
          <p:nvSpPr>
            <p:cNvPr id="120" name="pl120"/>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21" name="pl121"/>
            <p:cNvSpPr/>
            <p:nvPr/>
          </p:nvSpPr>
          <p:spPr>
            <a:xfrm>
              <a:off x="1414780" y="4762500"/>
              <a:ext cx="4592320" cy="952500"/>
            </a:xfrm>
            <a:custGeom>
              <a:avLst/>
              <a:gdLst/>
              <a:ahLst/>
              <a:cxnLst/>
              <a:rect l="0" t="0" r="0" b="0"/>
              <a:pathLst>
                <a:path w="4592319" h="952500">
                  <a:moveTo>
                    <a:pt x="0" y="952500"/>
                  </a:moveTo>
                  <a:lnTo>
                    <a:pt x="765386" y="0"/>
                  </a:lnTo>
                  <a:lnTo>
                    <a:pt x="1530773" y="399435"/>
                  </a:lnTo>
                  <a:lnTo>
                    <a:pt x="2296159" y="952500"/>
                  </a:lnTo>
                  <a:lnTo>
                    <a:pt x="3061546" y="118513"/>
                  </a:lnTo>
                  <a:lnTo>
                    <a:pt x="3826933" y="136071"/>
                  </a:lnTo>
                  <a:lnTo>
                    <a:pt x="4592319" y="838375"/>
                  </a:lnTo>
                </a:path>
              </a:pathLst>
            </a:custGeom>
            <a:ln w="28575" cap="rnd">
              <a:solidFill>
                <a:srgbClr val="00008B">
                  <a:alpha val="100000"/>
                </a:srgbClr>
              </a:solidFill>
              <a:prstDash val="solid"/>
              <a:round/>
            </a:ln>
          </p:spPr>
          <p:txBody>
            <a:bodyPr/>
            <a:lstStyle/>
            <a:p>
              <a:endParaRPr/>
            </a:p>
          </p:txBody>
        </p:sp>
        <p:sp>
          <p:nvSpPr>
            <p:cNvPr id="122" name="pl122"/>
            <p:cNvSpPr/>
            <p:nvPr/>
          </p:nvSpPr>
          <p:spPr>
            <a:xfrm>
              <a:off x="6294120" y="4837119"/>
              <a:ext cx="0" cy="877880"/>
            </a:xfrm>
            <a:custGeom>
              <a:avLst/>
              <a:gdLst/>
              <a:ahLst/>
              <a:cxnLst/>
              <a:rect l="0" t="0" r="0" b="0"/>
              <a:pathLst>
                <a:path h="877880">
                  <a:moveTo>
                    <a:pt x="0" y="877880"/>
                  </a:moveTo>
                  <a:lnTo>
                    <a:pt x="0"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527605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83711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tx12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7" name="tx127"/>
            <p:cNvSpPr/>
            <p:nvPr/>
          </p:nvSpPr>
          <p:spPr>
            <a:xfrm>
              <a:off x="6461760" y="52293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28" name="tx128"/>
            <p:cNvSpPr/>
            <p:nvPr/>
          </p:nvSpPr>
          <p:spPr>
            <a:xfrm>
              <a:off x="6461760" y="47903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9" name="tx12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0" name="tx130"/>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31" name="tx131"/>
            <p:cNvSpPr/>
            <p:nvPr/>
          </p:nvSpPr>
          <p:spPr>
            <a:xfrm>
              <a:off x="2066654" y="4653756"/>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21.7</a:t>
              </a:r>
            </a:p>
          </p:txBody>
        </p:sp>
        <p:sp>
          <p:nvSpPr>
            <p:cNvPr id="132" name="tx132"/>
            <p:cNvSpPr/>
            <p:nvPr/>
          </p:nvSpPr>
          <p:spPr>
            <a:xfrm>
              <a:off x="2832040" y="5052298"/>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12.6</a:t>
              </a:r>
            </a:p>
          </p:txBody>
        </p:sp>
        <p:sp>
          <p:nvSpPr>
            <p:cNvPr id="133" name="tx133"/>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34" name="tx134"/>
            <p:cNvSpPr/>
            <p:nvPr/>
          </p:nvSpPr>
          <p:spPr>
            <a:xfrm>
              <a:off x="4411958" y="4771377"/>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a:t>
              </a:r>
            </a:p>
          </p:txBody>
        </p:sp>
        <p:sp>
          <p:nvSpPr>
            <p:cNvPr id="135" name="tx135"/>
            <p:cNvSpPr/>
            <p:nvPr/>
          </p:nvSpPr>
          <p:spPr>
            <a:xfrm>
              <a:off x="5128200" y="478893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18.6</a:t>
              </a:r>
            </a:p>
          </p:txBody>
        </p:sp>
        <p:sp>
          <p:nvSpPr>
            <p:cNvPr id="136" name="tx136"/>
            <p:cNvSpPr/>
            <p:nvPr/>
          </p:nvSpPr>
          <p:spPr>
            <a:xfrm>
              <a:off x="5925771" y="549123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2.6</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300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Maldives</a:t>
            </a:r>
          </a:p>
        </p:txBody>
      </p:sp>
      <p:grpSp>
        <p:nvGrpSpPr>
          <p:cNvPr id="2" name="grp2"/>
          <p:cNvGrpSpPr/>
          <p:nvPr/>
        </p:nvGrpSpPr>
        <p:grpSpPr>
          <a:xfrm>
            <a:off x="457200" y="1463040"/>
            <a:ext cx="8503920" cy="2286000"/>
            <a:chOff x="457200" y="1463040"/>
            <a:chExt cx="8503920" cy="2286000"/>
          </a:xfrm>
        </p:grpSpPr>
        <p:sp>
          <p:nvSpPr>
            <p:cNvPr id="30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7"/>
            <p:cNvSpPr/>
            <p:nvPr/>
          </p:nvSpPr>
          <p:spPr>
            <a:xfrm>
              <a:off x="1411675" y="2830406"/>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1"/>
            <p:cNvSpPr/>
            <p:nvPr/>
          </p:nvSpPr>
          <p:spPr>
            <a:xfrm>
              <a:off x="1686432" y="1784773"/>
              <a:ext cx="228964" cy="11260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5"/>
            <p:cNvSpPr/>
            <p:nvPr/>
          </p:nvSpPr>
          <p:spPr>
            <a:xfrm>
              <a:off x="1961189" y="1704340"/>
              <a:ext cx="228964" cy="1206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9"/>
            <p:cNvSpPr/>
            <p:nvPr/>
          </p:nvSpPr>
          <p:spPr>
            <a:xfrm>
              <a:off x="2235946" y="2347806"/>
              <a:ext cx="228964" cy="5630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0"/>
            <p:cNvSpPr/>
            <p:nvPr/>
          </p:nvSpPr>
          <p:spPr>
            <a:xfrm>
              <a:off x="2510703" y="2830406"/>
              <a:ext cx="228964" cy="80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1"/>
            <p:cNvSpPr/>
            <p:nvPr/>
          </p:nvSpPr>
          <p:spPr>
            <a:xfrm>
              <a:off x="2510703" y="28304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2"/>
            <p:cNvSpPr/>
            <p:nvPr/>
          </p:nvSpPr>
          <p:spPr>
            <a:xfrm>
              <a:off x="2510703" y="28304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3"/>
            <p:cNvSpPr/>
            <p:nvPr/>
          </p:nvSpPr>
          <p:spPr>
            <a:xfrm>
              <a:off x="2510703" y="2589106"/>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27"/>
            <p:cNvSpPr/>
            <p:nvPr/>
          </p:nvSpPr>
          <p:spPr>
            <a:xfrm>
              <a:off x="2785460" y="2428240"/>
              <a:ext cx="22896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1"/>
            <p:cNvSpPr/>
            <p:nvPr/>
          </p:nvSpPr>
          <p:spPr>
            <a:xfrm>
              <a:off x="3060217" y="2589106"/>
              <a:ext cx="228964" cy="3217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5"/>
            <p:cNvSpPr/>
            <p:nvPr/>
          </p:nvSpPr>
          <p:spPr>
            <a:xfrm>
              <a:off x="3334974"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9"/>
            <p:cNvSpPr/>
            <p:nvPr/>
          </p:nvSpPr>
          <p:spPr>
            <a:xfrm>
              <a:off x="3609731" y="2749973"/>
              <a:ext cx="228964" cy="160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3"/>
            <p:cNvSpPr/>
            <p:nvPr/>
          </p:nvSpPr>
          <p:spPr>
            <a:xfrm>
              <a:off x="3884488"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47"/>
            <p:cNvSpPr/>
            <p:nvPr/>
          </p:nvSpPr>
          <p:spPr>
            <a:xfrm>
              <a:off x="4159245" y="2508673"/>
              <a:ext cx="228964" cy="4021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1"/>
            <p:cNvSpPr/>
            <p:nvPr/>
          </p:nvSpPr>
          <p:spPr>
            <a:xfrm>
              <a:off x="4434002" y="2749973"/>
              <a:ext cx="228964" cy="160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5"/>
            <p:cNvSpPr/>
            <p:nvPr/>
          </p:nvSpPr>
          <p:spPr>
            <a:xfrm>
              <a:off x="4708759" y="2830406"/>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59"/>
            <p:cNvSpPr/>
            <p:nvPr/>
          </p:nvSpPr>
          <p:spPr>
            <a:xfrm>
              <a:off x="4983516" y="2589106"/>
              <a:ext cx="228964" cy="3217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3"/>
            <p:cNvSpPr/>
            <p:nvPr/>
          </p:nvSpPr>
          <p:spPr>
            <a:xfrm>
              <a:off x="5258273" y="2830406"/>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67"/>
            <p:cNvSpPr/>
            <p:nvPr/>
          </p:nvSpPr>
          <p:spPr>
            <a:xfrm>
              <a:off x="5533030"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0"/>
            <p:cNvSpPr/>
            <p:nvPr/>
          </p:nvSpPr>
          <p:spPr>
            <a:xfrm>
              <a:off x="5807787" y="2830406"/>
              <a:ext cx="228964" cy="804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1"/>
            <p:cNvSpPr/>
            <p:nvPr/>
          </p:nvSpPr>
          <p:spPr>
            <a:xfrm>
              <a:off x="5807787" y="283040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5"/>
            <p:cNvSpPr/>
            <p:nvPr/>
          </p:nvSpPr>
          <p:spPr>
            <a:xfrm>
              <a:off x="6082544" y="2508673"/>
              <a:ext cx="228964" cy="4021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79"/>
            <p:cNvSpPr/>
            <p:nvPr/>
          </p:nvSpPr>
          <p:spPr>
            <a:xfrm>
              <a:off x="6357301"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2"/>
            <p:cNvSpPr/>
            <p:nvPr/>
          </p:nvSpPr>
          <p:spPr>
            <a:xfrm>
              <a:off x="6632058" y="2830406"/>
              <a:ext cx="228964" cy="804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3"/>
            <p:cNvSpPr/>
            <p:nvPr/>
          </p:nvSpPr>
          <p:spPr>
            <a:xfrm>
              <a:off x="6632058" y="2749973"/>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87"/>
            <p:cNvSpPr/>
            <p:nvPr/>
          </p:nvSpPr>
          <p:spPr>
            <a:xfrm>
              <a:off x="6906815" y="2589106"/>
              <a:ext cx="228964" cy="3217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1"/>
            <p:cNvSpPr/>
            <p:nvPr/>
          </p:nvSpPr>
          <p:spPr>
            <a:xfrm>
              <a:off x="7181572" y="2749973"/>
              <a:ext cx="228964" cy="160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5"/>
            <p:cNvSpPr/>
            <p:nvPr/>
          </p:nvSpPr>
          <p:spPr>
            <a:xfrm>
              <a:off x="7456329" y="2749973"/>
              <a:ext cx="228964" cy="160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98"/>
            <p:cNvSpPr/>
            <p:nvPr/>
          </p:nvSpPr>
          <p:spPr>
            <a:xfrm>
              <a:off x="7731086" y="2749973"/>
              <a:ext cx="228964" cy="1608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99"/>
            <p:cNvSpPr/>
            <p:nvPr/>
          </p:nvSpPr>
          <p:spPr>
            <a:xfrm>
              <a:off x="7731086" y="2589106"/>
              <a:ext cx="228964" cy="160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2"/>
            <p:cNvSpPr/>
            <p:nvPr/>
          </p:nvSpPr>
          <p:spPr>
            <a:xfrm>
              <a:off x="8005843" y="2749973"/>
              <a:ext cx="228964" cy="1608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3"/>
            <p:cNvSpPr/>
            <p:nvPr/>
          </p:nvSpPr>
          <p:spPr>
            <a:xfrm>
              <a:off x="8005843" y="274997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09"/>
            <p:cNvSpPr/>
            <p:nvPr/>
          </p:nvSpPr>
          <p:spPr>
            <a:xfrm>
              <a:off x="1127759" y="250867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0"/>
            <p:cNvSpPr/>
            <p:nvPr/>
          </p:nvSpPr>
          <p:spPr>
            <a:xfrm>
              <a:off x="1127759" y="21065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1"/>
            <p:cNvSpPr/>
            <p:nvPr/>
          </p:nvSpPr>
          <p:spPr>
            <a:xfrm>
              <a:off x="1127759" y="1704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1" name="rc115"/>
            <p:cNvSpPr/>
            <p:nvPr/>
          </p:nvSpPr>
          <p:spPr>
            <a:xfrm>
              <a:off x="1411675" y="2830406"/>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5" name="rc119"/>
            <p:cNvSpPr/>
            <p:nvPr/>
          </p:nvSpPr>
          <p:spPr>
            <a:xfrm>
              <a:off x="1686432" y="1784773"/>
              <a:ext cx="228964" cy="11260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9" name="rc123"/>
            <p:cNvSpPr/>
            <p:nvPr/>
          </p:nvSpPr>
          <p:spPr>
            <a:xfrm>
              <a:off x="1961189" y="1704340"/>
              <a:ext cx="228964" cy="1206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0"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1"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3" name="rc127"/>
            <p:cNvSpPr/>
            <p:nvPr/>
          </p:nvSpPr>
          <p:spPr>
            <a:xfrm>
              <a:off x="2235946" y="2347806"/>
              <a:ext cx="228964" cy="5630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4" name="rc128"/>
            <p:cNvSpPr/>
            <p:nvPr/>
          </p:nvSpPr>
          <p:spPr>
            <a:xfrm>
              <a:off x="2510703" y="2830406"/>
              <a:ext cx="228964" cy="80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304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304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589106"/>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428240"/>
              <a:ext cx="22896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589106"/>
              <a:ext cx="228964" cy="3217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749973"/>
              <a:ext cx="228964" cy="1608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508673"/>
              <a:ext cx="228964" cy="4021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749973"/>
              <a:ext cx="228964" cy="1608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30406"/>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589106"/>
              <a:ext cx="228964" cy="3217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30406"/>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30406"/>
              <a:ext cx="228964" cy="804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3040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508673"/>
              <a:ext cx="228964" cy="4021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30406"/>
              <a:ext cx="228964" cy="804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49973"/>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589106"/>
              <a:ext cx="228964" cy="3217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49973"/>
              <a:ext cx="228964" cy="1608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749973"/>
              <a:ext cx="228964" cy="1608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749973"/>
              <a:ext cx="228964" cy="1608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589106"/>
              <a:ext cx="228964" cy="1608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749973"/>
              <a:ext cx="228964" cy="1608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74997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086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065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89315" y="2463131"/>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23" name="tx223"/>
            <p:cNvSpPr/>
            <p:nvPr/>
          </p:nvSpPr>
          <p:spPr>
            <a:xfrm>
              <a:off x="818510" y="20597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4" name="tx224"/>
            <p:cNvSpPr/>
            <p:nvPr/>
          </p:nvSpPr>
          <p:spPr>
            <a:xfrm>
              <a:off x="818510" y="165820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20"/>
              <a:ext cx="779182" cy="693419"/>
            </a:xfrm>
            <a:prstGeom prst="rect">
              <a:avLst/>
            </a:prstGeom>
            <a:solidFill>
              <a:srgbClr val="FFFFFF">
                <a:alpha val="100000"/>
              </a:srgbClr>
            </a:solidFill>
          </p:spPr>
          <p:txBody>
            <a:bodyPr/>
            <a:lstStyle/>
            <a:p>
              <a:endParaRPr/>
            </a:p>
          </p:txBody>
        </p:sp>
        <p:sp>
          <p:nvSpPr>
            <p:cNvPr id="280" name="rc280"/>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g290"/>
            <p:cNvSpPr/>
            <p:nvPr/>
          </p:nvSpPr>
          <p:spPr>
            <a:xfrm>
              <a:off x="2036276"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1" name="pg291"/>
            <p:cNvSpPr/>
            <p:nvPr/>
          </p:nvSpPr>
          <p:spPr>
            <a:xfrm>
              <a:off x="2036276"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2" name="tx292"/>
            <p:cNvSpPr/>
            <p:nvPr/>
          </p:nvSpPr>
          <p:spPr>
            <a:xfrm>
              <a:off x="1729075" y="1402570"/>
              <a:ext cx="693191"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(8-14 Y)</a:t>
              </a:r>
            </a:p>
          </p:txBody>
        </p:sp>
        <p:sp>
          <p:nvSpPr>
            <p:cNvPr id="293" name="tx293"/>
            <p:cNvSpPr/>
            <p:nvPr/>
          </p:nvSpPr>
          <p:spPr>
            <a:xfrm>
              <a:off x="1885965" y="1534602"/>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77%</a:t>
              </a:r>
            </a:p>
          </p:txBody>
        </p:sp>
        <p:sp>
          <p:nvSpPr>
            <p:cNvPr id="294" name="tx294"/>
            <p:cNvSpPr/>
            <p:nvPr/>
          </p:nvSpPr>
          <p:spPr>
            <a:xfrm>
              <a:off x="1703328" y="1402570"/>
              <a:ext cx="744686"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(15-25 Y)</a:t>
              </a:r>
            </a:p>
          </p:txBody>
        </p:sp>
        <p:sp>
          <p:nvSpPr>
            <p:cNvPr id="295" name="tx295"/>
            <p:cNvSpPr/>
            <p:nvPr/>
          </p:nvSpPr>
          <p:spPr>
            <a:xfrm>
              <a:off x="1885965" y="1534602"/>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76%</a:t>
              </a:r>
            </a:p>
          </p:txBody>
        </p:sp>
        <p:sp>
          <p:nvSpPr>
            <p:cNvPr id="296" name="pg296"/>
            <p:cNvSpPr/>
            <p:nvPr/>
          </p:nvSpPr>
          <p:spPr>
            <a:xfrm>
              <a:off x="6295899" y="3684351"/>
              <a:ext cx="70910" cy="64688"/>
            </a:xfrm>
            <a:custGeom>
              <a:avLst/>
              <a:gdLst/>
              <a:ahLst/>
              <a:cxnLst/>
              <a:rect l="0" t="0" r="0" b="0"/>
              <a:pathLst>
                <a:path w="70910" h="64688">
                  <a:moveTo>
                    <a:pt x="41677" y="64688"/>
                  </a:moveTo>
                  <a:lnTo>
                    <a:pt x="70910" y="35455"/>
                  </a:lnTo>
                  <a:lnTo>
                    <a:pt x="35455" y="0"/>
                  </a:lnTo>
                  <a:lnTo>
                    <a:pt x="0" y="35455"/>
                  </a:lnTo>
                  <a:lnTo>
                    <a:pt x="29233" y="646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7"/>
            <p:cNvSpPr/>
            <p:nvPr/>
          </p:nvSpPr>
          <p:spPr>
            <a:xfrm>
              <a:off x="7375529" y="369151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8"/>
            <p:cNvSpPr/>
            <p:nvPr/>
          </p:nvSpPr>
          <p:spPr>
            <a:xfrm>
              <a:off x="6444511" y="367238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9" name="tx299"/>
            <p:cNvSpPr/>
            <p:nvPr/>
          </p:nvSpPr>
          <p:spPr>
            <a:xfrm>
              <a:off x="7516975" y="367238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5" name="grp2"/>
          <p:cNvGrpSpPr/>
          <p:nvPr/>
        </p:nvGrpSpPr>
        <p:grpSpPr>
          <a:xfrm>
            <a:off x="457200" y="4023360"/>
            <a:ext cx="6675120" cy="2743200"/>
            <a:chOff x="457200" y="4023360"/>
            <a:chExt cx="6675120" cy="2743200"/>
          </a:xfrm>
        </p:grpSpPr>
        <p:sp>
          <p:nvSpPr>
            <p:cNvPr id="426"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37760"/>
              <a:ext cx="382693" cy="82296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3776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93776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49240"/>
              <a:ext cx="382693" cy="4114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937760"/>
              <a:ext cx="382693" cy="82296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93776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93776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349240"/>
              <a:ext cx="382693" cy="4114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04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1" name="tx71"/>
            <p:cNvSpPr/>
            <p:nvPr/>
          </p:nvSpPr>
          <p:spPr>
            <a:xfrm>
              <a:off x="889315" y="489241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2" name="tx72"/>
            <p:cNvSpPr/>
            <p:nvPr/>
          </p:nvSpPr>
          <p:spPr>
            <a:xfrm>
              <a:off x="889315" y="447954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240780"/>
              <a:ext cx="3312528" cy="301752"/>
            </a:xfrm>
            <a:prstGeom prst="rect">
              <a:avLst/>
            </a:prstGeom>
            <a:solidFill>
              <a:srgbClr val="FFFFFF">
                <a:alpha val="100000"/>
              </a:srgbClr>
            </a:solidFill>
          </p:spPr>
          <p:txBody>
            <a:bodyPr/>
            <a:lstStyle/>
            <a:p>
              <a:endParaRPr/>
            </a:p>
          </p:txBody>
        </p:sp>
        <p:sp>
          <p:nvSpPr>
            <p:cNvPr id="90" name="rc90"/>
            <p:cNvSpPr/>
            <p:nvPr/>
          </p:nvSpPr>
          <p:spPr>
            <a:xfrm>
              <a:off x="2167832" y="635393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35393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35393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35393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34442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34442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34442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34422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597859" y="4249697"/>
              <a:ext cx="422616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Maldives age distribution, vaccination status, and incidence, 2017-12 to 2018-11</a:t>
              </a:r>
            </a:p>
          </p:txBody>
        </p:sp>
        <p:sp>
          <p:nvSpPr>
            <p:cNvPr id="101" name="pt101"/>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249966"/>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952500"/>
                  </a:moveTo>
                  <a:lnTo>
                    <a:pt x="765386" y="0"/>
                  </a:lnTo>
                  <a:lnTo>
                    <a:pt x="1530773" y="518899"/>
                  </a:lnTo>
                  <a:lnTo>
                    <a:pt x="2296159" y="952500"/>
                  </a:lnTo>
                  <a:lnTo>
                    <a:pt x="3061546" y="95250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577686"/>
              <a:ext cx="0" cy="1137313"/>
            </a:xfrm>
            <a:custGeom>
              <a:avLst/>
              <a:gdLst/>
              <a:ahLst/>
              <a:cxnLst/>
              <a:rect l="0" t="0" r="0" b="0"/>
              <a:pathLst>
                <a:path h="1137313">
                  <a:moveTo>
                    <a:pt x="0" y="1137313"/>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43067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14634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86201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457768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tx11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7" name="tx117"/>
            <p:cNvSpPr/>
            <p:nvPr/>
          </p:nvSpPr>
          <p:spPr>
            <a:xfrm>
              <a:off x="6461760" y="538393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8" name="tx118"/>
            <p:cNvSpPr/>
            <p:nvPr/>
          </p:nvSpPr>
          <p:spPr>
            <a:xfrm>
              <a:off x="6461760" y="509961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19" name="tx119"/>
            <p:cNvSpPr/>
            <p:nvPr/>
          </p:nvSpPr>
          <p:spPr>
            <a:xfrm>
              <a:off x="6461760" y="481528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20" name="tx120"/>
            <p:cNvSpPr/>
            <p:nvPr/>
          </p:nvSpPr>
          <p:spPr>
            <a:xfrm>
              <a:off x="6461760" y="453095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21" name="tx12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2" name="tx122"/>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3" name="tx123"/>
            <p:cNvSpPr/>
            <p:nvPr/>
          </p:nvSpPr>
          <p:spPr>
            <a:xfrm>
              <a:off x="2115798" y="4652962"/>
              <a:ext cx="12873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67</a:t>
              </a:r>
            </a:p>
          </p:txBody>
        </p:sp>
        <p:sp>
          <p:nvSpPr>
            <p:cNvPr id="124" name="tx124"/>
            <p:cNvSpPr/>
            <p:nvPr/>
          </p:nvSpPr>
          <p:spPr>
            <a:xfrm>
              <a:off x="2832040" y="517176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30.5</a:t>
              </a:r>
            </a:p>
          </p:txBody>
        </p:sp>
        <p:sp>
          <p:nvSpPr>
            <p:cNvPr id="125" name="tx125"/>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6" name="tx126"/>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7" name="tx127"/>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8" name="tx128"/>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Mexico</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619119"/>
              <a:ext cx="228964" cy="2917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485143"/>
              <a:ext cx="228964" cy="4256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2374937"/>
              <a:ext cx="228964" cy="5359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2167491"/>
              <a:ext cx="228964" cy="7433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2491626"/>
              <a:ext cx="228964" cy="4192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2161009"/>
              <a:ext cx="228964" cy="7498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050803"/>
              <a:ext cx="228964" cy="8600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253927"/>
              <a:ext cx="228964" cy="6569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137239"/>
              <a:ext cx="228964" cy="773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165331"/>
              <a:ext cx="228964" cy="7455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143722"/>
              <a:ext cx="228964" cy="7671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379259"/>
              <a:ext cx="228964" cy="5315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606153"/>
              <a:ext cx="228964" cy="3046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597510"/>
              <a:ext cx="228964" cy="3133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904357"/>
              <a:ext cx="228964" cy="64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90435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90435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2318754"/>
              <a:ext cx="228964" cy="5856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908679"/>
              <a:ext cx="228964" cy="21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90867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290867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1702899"/>
              <a:ext cx="228964" cy="12057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908679"/>
              <a:ext cx="228964" cy="21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90867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90867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1718025"/>
              <a:ext cx="228964" cy="11906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1728830"/>
              <a:ext cx="228964" cy="11820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1992459"/>
              <a:ext cx="228964" cy="9183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271214"/>
              <a:ext cx="228964" cy="639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251766"/>
              <a:ext cx="228964" cy="6590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169652"/>
              <a:ext cx="228964" cy="7411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256088"/>
              <a:ext cx="228964" cy="6547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541326"/>
              <a:ext cx="228964" cy="3695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789829"/>
              <a:ext cx="228964" cy="1210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9475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7866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26257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204648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83039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61430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18"/>
            <p:cNvSpPr/>
            <p:nvPr/>
          </p:nvSpPr>
          <p:spPr>
            <a:xfrm>
              <a:off x="1411675" y="2619119"/>
              <a:ext cx="228964" cy="2917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19"/>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0"/>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686432" y="2485143"/>
              <a:ext cx="228964" cy="4256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2374937"/>
              <a:ext cx="228964" cy="5359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167491"/>
              <a:ext cx="228964" cy="7433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491626"/>
              <a:ext cx="228964" cy="4192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161009"/>
              <a:ext cx="228964" cy="7498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050803"/>
              <a:ext cx="228964" cy="8600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253927"/>
              <a:ext cx="228964" cy="6569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137239"/>
              <a:ext cx="228964" cy="773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165331"/>
              <a:ext cx="228964" cy="7455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143722"/>
              <a:ext cx="228964" cy="7671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379259"/>
              <a:ext cx="228964" cy="5315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606153"/>
              <a:ext cx="228964" cy="3046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597510"/>
              <a:ext cx="228964" cy="3133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04357"/>
              <a:ext cx="228964" cy="64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0435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0435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318754"/>
              <a:ext cx="228964" cy="5856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08679"/>
              <a:ext cx="228964" cy="21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0867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90867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1702899"/>
              <a:ext cx="228964" cy="12057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08679"/>
              <a:ext cx="228964" cy="21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0867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90867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1718025"/>
              <a:ext cx="228964" cy="11906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1728830"/>
              <a:ext cx="228964" cy="11820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1992459"/>
              <a:ext cx="228964" cy="9183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271214"/>
              <a:ext cx="228964" cy="6396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251766"/>
              <a:ext cx="228964" cy="6590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169652"/>
              <a:ext cx="228964" cy="7411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256088"/>
              <a:ext cx="228964" cy="6547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541326"/>
              <a:ext cx="228964" cy="3695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789829"/>
              <a:ext cx="228964" cy="1210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614302"/>
              <a:ext cx="0" cy="1296537"/>
            </a:xfrm>
            <a:custGeom>
              <a:avLst/>
              <a:gdLst/>
              <a:ahLst/>
              <a:cxnLst/>
              <a:rect l="0" t="0" r="0" b="0"/>
              <a:pathLst>
                <a:path h="1296537">
                  <a:moveTo>
                    <a:pt x="0" y="1296537"/>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947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786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6257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04648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83039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61430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747705" y="264801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9" name="tx229"/>
            <p:cNvSpPr/>
            <p:nvPr/>
          </p:nvSpPr>
          <p:spPr>
            <a:xfrm>
              <a:off x="747705" y="243192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30" name="tx230"/>
            <p:cNvSpPr/>
            <p:nvPr/>
          </p:nvSpPr>
          <p:spPr>
            <a:xfrm>
              <a:off x="747705" y="221583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31" name="tx231"/>
            <p:cNvSpPr/>
            <p:nvPr/>
          </p:nvSpPr>
          <p:spPr>
            <a:xfrm>
              <a:off x="747705" y="199974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2" name="tx232"/>
            <p:cNvSpPr/>
            <p:nvPr/>
          </p:nvSpPr>
          <p:spPr>
            <a:xfrm>
              <a:off x="747705" y="178366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33" name="tx233"/>
            <p:cNvSpPr/>
            <p:nvPr/>
          </p:nvSpPr>
          <p:spPr>
            <a:xfrm>
              <a:off x="747705" y="156757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5792"/>
              <a:ext cx="779182" cy="693247"/>
            </a:xfrm>
            <a:prstGeom prst="rect">
              <a:avLst/>
            </a:prstGeom>
            <a:solidFill>
              <a:srgbClr val="FFFFFF">
                <a:alpha val="100000"/>
              </a:srgbClr>
            </a:solidFill>
          </p:spPr>
          <p:txBody>
            <a:bodyPr/>
            <a:lstStyle/>
            <a:p>
              <a:endParaRPr/>
            </a:p>
          </p:txBody>
        </p:sp>
        <p:sp>
          <p:nvSpPr>
            <p:cNvPr id="289" name="rc289"/>
            <p:cNvSpPr/>
            <p:nvPr/>
          </p:nvSpPr>
          <p:spPr>
            <a:xfrm>
              <a:off x="463718" y="316894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1982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070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157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5944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011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353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187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6" name="grp2"/>
          <p:cNvGrpSpPr/>
          <p:nvPr/>
        </p:nvGrpSpPr>
        <p:grpSpPr>
          <a:xfrm>
            <a:off x="457200" y="4023360"/>
            <a:ext cx="6675120" cy="2743200"/>
            <a:chOff x="457200" y="4023360"/>
            <a:chExt cx="6675120" cy="2743200"/>
          </a:xfrm>
        </p:grpSpPr>
        <p:sp>
          <p:nvSpPr>
            <p:cNvPr id="417"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937760"/>
              <a:ext cx="382693" cy="8229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4937760"/>
              <a:ext cx="382693" cy="8229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04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1" name="tx71"/>
            <p:cNvSpPr/>
            <p:nvPr/>
          </p:nvSpPr>
          <p:spPr>
            <a:xfrm>
              <a:off x="889315" y="489241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2" name="tx72"/>
            <p:cNvSpPr/>
            <p:nvPr/>
          </p:nvSpPr>
          <p:spPr>
            <a:xfrm>
              <a:off x="889315" y="447954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240780"/>
              <a:ext cx="3312528" cy="301752"/>
            </a:xfrm>
            <a:prstGeom prst="rect">
              <a:avLst/>
            </a:prstGeom>
            <a:solidFill>
              <a:srgbClr val="FFFFFF">
                <a:alpha val="100000"/>
              </a:srgbClr>
            </a:solidFill>
          </p:spPr>
          <p:txBody>
            <a:bodyPr/>
            <a:lstStyle/>
            <a:p>
              <a:endParaRPr/>
            </a:p>
          </p:txBody>
        </p:sp>
        <p:sp>
          <p:nvSpPr>
            <p:cNvPr id="90" name="rc90"/>
            <p:cNvSpPr/>
            <p:nvPr/>
          </p:nvSpPr>
          <p:spPr>
            <a:xfrm>
              <a:off x="2167832" y="635393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35393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35393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35393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34442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34442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34442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34422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44368" y="4249697"/>
              <a:ext cx="413314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Mexico age distribution, vaccination status, and incidence, 2017-12 to 2018-11</a:t>
              </a:r>
            </a:p>
          </p:txBody>
        </p:sp>
        <p:sp>
          <p:nvSpPr>
            <p:cNvPr id="101" name="pt101"/>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47310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952500"/>
                  </a:moveTo>
                  <a:lnTo>
                    <a:pt x="765386" y="0"/>
                  </a:lnTo>
                  <a:lnTo>
                    <a:pt x="1530773" y="952500"/>
                  </a:lnTo>
                  <a:lnTo>
                    <a:pt x="2296159" y="952500"/>
                  </a:lnTo>
                  <a:lnTo>
                    <a:pt x="3061546" y="952500"/>
                  </a:lnTo>
                  <a:lnTo>
                    <a:pt x="3826933" y="0"/>
                  </a:lnTo>
                  <a:lnTo>
                    <a:pt x="4592319" y="95250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5715000"/>
              <a:ext cx="0" cy="0"/>
            </a:xfrm>
            <a:custGeom>
              <a:avLst/>
              <a:gdLst/>
              <a:ahLst/>
              <a:cxnLst/>
              <a:rect l="0" t="0" r="0" b="0"/>
              <a:pathLst>
                <a:path>
                  <a:moveTo>
                    <a:pt x="0" y="0"/>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tx112"/>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3" name="tx11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4" name="tx114"/>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5" name="tx115"/>
            <p:cNvSpPr/>
            <p:nvPr/>
          </p:nvSpPr>
          <p:spPr>
            <a:xfrm>
              <a:off x="2098838"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0.1</a:t>
              </a:r>
            </a:p>
          </p:txBody>
        </p:sp>
        <p:sp>
          <p:nvSpPr>
            <p:cNvPr id="116" name="tx116"/>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5160384"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0.1</a:t>
              </a:r>
            </a:p>
          </p:txBody>
        </p:sp>
        <p:sp>
          <p:nvSpPr>
            <p:cNvPr id="120" name="tx120"/>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19253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The former Yugoslav Republic of Macedonia</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342061"/>
              <a:ext cx="228964" cy="5687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3420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34206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34206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548889"/>
              <a:ext cx="228964" cy="3619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497182"/>
              <a:ext cx="228964" cy="517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49718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49718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859132"/>
              <a:ext cx="228964" cy="51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8591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85913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85913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652304"/>
              <a:ext cx="228964" cy="2585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65230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65230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65230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704011"/>
              <a:ext cx="228964" cy="2068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70401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652304"/>
              <a:ext cx="228964" cy="517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65230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859132"/>
              <a:ext cx="228964" cy="517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85913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85913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859132"/>
              <a:ext cx="228964" cy="51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8591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85913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85913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755718"/>
              <a:ext cx="228964" cy="1551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7557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75571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75571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135232"/>
              <a:ext cx="228964" cy="7756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1669868"/>
              <a:ext cx="228964" cy="4653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16698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166986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548889"/>
              <a:ext cx="228964" cy="3619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5488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5488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54888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807425"/>
              <a:ext cx="228964" cy="1034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80742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80742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80742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859132"/>
              <a:ext cx="228964" cy="51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8591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85913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85913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9376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87669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30"/>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4"/>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8"/>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342061"/>
              <a:ext cx="228964" cy="5687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3420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34206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34206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548889"/>
              <a:ext cx="228964" cy="3619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497182"/>
              <a:ext cx="228964" cy="517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49718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49718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859132"/>
              <a:ext cx="228964" cy="51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591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5913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5913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652304"/>
              <a:ext cx="228964" cy="2585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65230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65230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65230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704011"/>
              <a:ext cx="228964" cy="2068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70401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652304"/>
              <a:ext cx="228964" cy="517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5230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59132"/>
              <a:ext cx="228964" cy="517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5913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5913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859132"/>
              <a:ext cx="228964" cy="51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591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5913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5913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755718"/>
              <a:ext cx="228964" cy="1551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7557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5571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5571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135232"/>
              <a:ext cx="228964" cy="7756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1669868"/>
              <a:ext cx="228964" cy="46536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16698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166986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548889"/>
              <a:ext cx="228964" cy="3619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5488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5488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54888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807425"/>
              <a:ext cx="228964" cy="1034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0742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0742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0742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859132"/>
              <a:ext cx="228964" cy="51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591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5913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5913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876697"/>
              <a:ext cx="0" cy="1034142"/>
            </a:xfrm>
            <a:custGeom>
              <a:avLst/>
              <a:gdLst/>
              <a:ahLst/>
              <a:cxnLst/>
              <a:rect l="0" t="0" r="0" b="0"/>
              <a:pathLst>
                <a:path h="1034142">
                  <a:moveTo>
                    <a:pt x="0" y="1034142"/>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9376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8766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18510" y="234703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1" name="tx221"/>
            <p:cNvSpPr/>
            <p:nvPr/>
          </p:nvSpPr>
          <p:spPr>
            <a:xfrm>
              <a:off x="818510" y="18299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9756"/>
              <a:ext cx="779182" cy="689283"/>
            </a:xfrm>
            <a:prstGeom prst="rect">
              <a:avLst/>
            </a:prstGeom>
            <a:solidFill>
              <a:srgbClr val="FFFFFF">
                <a:alpha val="100000"/>
              </a:srgbClr>
            </a:solidFill>
          </p:spPr>
          <p:txBody>
            <a:bodyPr/>
            <a:lstStyle/>
            <a:p>
              <a:endParaRPr/>
            </a:p>
          </p:txBody>
        </p:sp>
        <p:sp>
          <p:nvSpPr>
            <p:cNvPr id="277" name="rc277"/>
            <p:cNvSpPr/>
            <p:nvPr/>
          </p:nvSpPr>
          <p:spPr>
            <a:xfrm>
              <a:off x="463718" y="317291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2378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466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554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6340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408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749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583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5" name="grp2"/>
          <p:cNvGrpSpPr/>
          <p:nvPr/>
        </p:nvGrpSpPr>
        <p:grpSpPr>
          <a:xfrm>
            <a:off x="457200" y="4023360"/>
            <a:ext cx="6675120" cy="2743200"/>
            <a:chOff x="457200" y="4023360"/>
            <a:chExt cx="6675120" cy="2743200"/>
          </a:xfrm>
        </p:grpSpPr>
        <p:sp>
          <p:nvSpPr>
            <p:cNvPr id="426" name="rc4"/>
            <p:cNvSpPr/>
            <p:nvPr/>
          </p:nvSpPr>
          <p:spPr>
            <a:xfrm>
              <a:off x="1223433" y="5521796"/>
              <a:ext cx="382693" cy="2389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21796"/>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2179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2179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481975"/>
              <a:ext cx="382693" cy="2787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62513"/>
              <a:ext cx="382693" cy="1194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6251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36251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20899"/>
              <a:ext cx="382693" cy="398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2089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20899"/>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20899"/>
              <a:ext cx="382693" cy="398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81078"/>
              <a:ext cx="382693" cy="796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81078"/>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20899"/>
              <a:ext cx="382693" cy="398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20899"/>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61616"/>
              <a:ext cx="382693" cy="1592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6161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01437"/>
              <a:ext cx="382693" cy="1592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123589"/>
              <a:ext cx="382693" cy="47784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4844845"/>
              <a:ext cx="382693" cy="2787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4765203"/>
              <a:ext cx="382693" cy="796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6161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6251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634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6430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6520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5661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521796"/>
              <a:ext cx="382693" cy="2389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21796"/>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2179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52179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481975"/>
              <a:ext cx="382693" cy="2787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362513"/>
              <a:ext cx="382693" cy="11946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36251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36251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20899"/>
              <a:ext cx="382693" cy="398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72089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720899"/>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720899"/>
              <a:ext cx="382693" cy="398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81078"/>
              <a:ext cx="382693" cy="7964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681078"/>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20899"/>
              <a:ext cx="382693" cy="398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20899"/>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561616"/>
              <a:ext cx="382693" cy="15928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56161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01437"/>
              <a:ext cx="382693" cy="1592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123589"/>
              <a:ext cx="382693" cy="47784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4844845"/>
              <a:ext cx="382693" cy="27874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4765203"/>
              <a:ext cx="382693" cy="796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566100"/>
              <a:ext cx="0" cy="1194619"/>
            </a:xfrm>
            <a:custGeom>
              <a:avLst/>
              <a:gdLst/>
              <a:ahLst/>
              <a:cxnLst/>
              <a:rect l="0" t="0" r="0" b="0"/>
              <a:pathLst>
                <a:path h="1194619">
                  <a:moveTo>
                    <a:pt x="0" y="1194619"/>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6161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625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634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6430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7652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5661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89315" y="5516075"/>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7" name="tx77"/>
            <p:cNvSpPr/>
            <p:nvPr/>
          </p:nvSpPr>
          <p:spPr>
            <a:xfrm>
              <a:off x="818510" y="531578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8" name="tx78"/>
            <p:cNvSpPr/>
            <p:nvPr/>
          </p:nvSpPr>
          <p:spPr>
            <a:xfrm>
              <a:off x="818510" y="511727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9" name="tx79"/>
            <p:cNvSpPr/>
            <p:nvPr/>
          </p:nvSpPr>
          <p:spPr>
            <a:xfrm>
              <a:off x="818510" y="491757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0" name="tx80"/>
            <p:cNvSpPr/>
            <p:nvPr/>
          </p:nvSpPr>
          <p:spPr>
            <a:xfrm>
              <a:off x="818510" y="471847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81" name="tx81"/>
            <p:cNvSpPr/>
            <p:nvPr/>
          </p:nvSpPr>
          <p:spPr>
            <a:xfrm>
              <a:off x="818510" y="451936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15-19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20-29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30+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5518"/>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867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8675"/>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8675"/>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867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9166"/>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9166"/>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9166"/>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8967"/>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674877" y="4249102"/>
              <a:ext cx="6072125" cy="10953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The former Yugoslav Republic of Macedonia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284393"/>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650824"/>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654135"/>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657814"/>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44937"/>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587912"/>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26746"/>
            </a:xfrm>
            <a:custGeom>
              <a:avLst/>
              <a:gdLst/>
              <a:ahLst/>
              <a:cxnLst/>
              <a:rect l="0" t="0" r="0" b="0"/>
              <a:pathLst>
                <a:path w="4592319" h="926746">
                  <a:moveTo>
                    <a:pt x="0" y="0"/>
                  </a:moveTo>
                  <a:lnTo>
                    <a:pt x="765386" y="553325"/>
                  </a:lnTo>
                  <a:lnTo>
                    <a:pt x="1530773" y="919756"/>
                  </a:lnTo>
                  <a:lnTo>
                    <a:pt x="2296159" y="923067"/>
                  </a:lnTo>
                  <a:lnTo>
                    <a:pt x="3061546" y="926746"/>
                  </a:lnTo>
                  <a:lnTo>
                    <a:pt x="3826933" y="913870"/>
                  </a:lnTo>
                  <a:lnTo>
                    <a:pt x="4592319" y="856845"/>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611292"/>
              <a:ext cx="0" cy="1103707"/>
            </a:xfrm>
            <a:custGeom>
              <a:avLst/>
              <a:gdLst/>
              <a:ahLst/>
              <a:cxnLst/>
              <a:rect l="0" t="0" r="0" b="0"/>
              <a:pathLst>
                <a:path h="1103707">
                  <a:moveTo>
                    <a:pt x="0" y="1103707"/>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53104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34709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16314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497919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79524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pl126"/>
            <p:cNvSpPr/>
            <p:nvPr/>
          </p:nvSpPr>
          <p:spPr>
            <a:xfrm>
              <a:off x="6294120" y="461129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7" name="tx12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8" name="tx128"/>
            <p:cNvSpPr/>
            <p:nvPr/>
          </p:nvSpPr>
          <p:spPr>
            <a:xfrm>
              <a:off x="6461760" y="548431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9" name="tx129"/>
            <p:cNvSpPr/>
            <p:nvPr/>
          </p:nvSpPr>
          <p:spPr>
            <a:xfrm>
              <a:off x="6461760" y="530036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30" name="tx130"/>
            <p:cNvSpPr/>
            <p:nvPr/>
          </p:nvSpPr>
          <p:spPr>
            <a:xfrm>
              <a:off x="6461760" y="511641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31" name="tx131"/>
            <p:cNvSpPr/>
            <p:nvPr/>
          </p:nvSpPr>
          <p:spPr>
            <a:xfrm>
              <a:off x="6461760" y="493246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32" name="tx132"/>
            <p:cNvSpPr/>
            <p:nvPr/>
          </p:nvSpPr>
          <p:spPr>
            <a:xfrm>
              <a:off x="6461760" y="474851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250</a:t>
              </a:r>
            </a:p>
          </p:txBody>
        </p:sp>
        <p:sp>
          <p:nvSpPr>
            <p:cNvPr id="133" name="tx133"/>
            <p:cNvSpPr/>
            <p:nvPr/>
          </p:nvSpPr>
          <p:spPr>
            <a:xfrm>
              <a:off x="6461760" y="456455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a:t>
              </a:r>
            </a:p>
          </p:txBody>
        </p:sp>
        <p:sp>
          <p:nvSpPr>
            <p:cNvPr id="134" name="tx13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5" name="tx135"/>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258.9</a:t>
              </a:r>
            </a:p>
          </p:txBody>
        </p:sp>
        <p:sp>
          <p:nvSpPr>
            <p:cNvPr id="136" name="tx136"/>
            <p:cNvSpPr/>
            <p:nvPr/>
          </p:nvSpPr>
          <p:spPr>
            <a:xfrm>
              <a:off x="2034470" y="5206188"/>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108.5</a:t>
              </a:r>
            </a:p>
          </p:txBody>
        </p:sp>
        <p:sp>
          <p:nvSpPr>
            <p:cNvPr id="137" name="tx137"/>
            <p:cNvSpPr/>
            <p:nvPr/>
          </p:nvSpPr>
          <p:spPr>
            <a:xfrm>
              <a:off x="2864224" y="557261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8.9</a:t>
              </a:r>
            </a:p>
          </p:txBody>
        </p:sp>
        <p:sp>
          <p:nvSpPr>
            <p:cNvPr id="138" name="tx138"/>
            <p:cNvSpPr/>
            <p:nvPr/>
          </p:nvSpPr>
          <p:spPr>
            <a:xfrm>
              <a:off x="3678755" y="5575931"/>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a:t>
              </a:r>
            </a:p>
          </p:txBody>
        </p:sp>
        <p:sp>
          <p:nvSpPr>
            <p:cNvPr id="139" name="tx139"/>
            <p:cNvSpPr/>
            <p:nvPr/>
          </p:nvSpPr>
          <p:spPr>
            <a:xfrm>
              <a:off x="4444142" y="5581892"/>
              <a:ext cx="64368" cy="8056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a:t>
              </a:r>
            </a:p>
          </p:txBody>
        </p:sp>
        <p:sp>
          <p:nvSpPr>
            <p:cNvPr id="140" name="tx140"/>
            <p:cNvSpPr/>
            <p:nvPr/>
          </p:nvSpPr>
          <p:spPr>
            <a:xfrm>
              <a:off x="5128200" y="556673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10.5</a:t>
              </a:r>
            </a:p>
          </p:txBody>
        </p:sp>
        <p:sp>
          <p:nvSpPr>
            <p:cNvPr id="141" name="tx141"/>
            <p:cNvSpPr/>
            <p:nvPr/>
          </p:nvSpPr>
          <p:spPr>
            <a:xfrm>
              <a:off x="5942731" y="5509708"/>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26</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731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Mali</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886937"/>
              <a:ext cx="228964" cy="239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8869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880108"/>
              <a:ext cx="228964" cy="68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828889"/>
              <a:ext cx="228964" cy="512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828889"/>
              <a:ext cx="228964" cy="81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719621"/>
              <a:ext cx="228964" cy="1912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904010"/>
              <a:ext cx="228964" cy="68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90401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9040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811815"/>
              <a:ext cx="228964" cy="921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845962"/>
              <a:ext cx="228964" cy="648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811815"/>
              <a:ext cx="228964" cy="990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845962"/>
              <a:ext cx="228964" cy="648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897181"/>
              <a:ext cx="228964" cy="136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89718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89718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873279"/>
              <a:ext cx="228964" cy="239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900596"/>
              <a:ext cx="228964" cy="10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9005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9005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863035"/>
              <a:ext cx="228964" cy="375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897181"/>
              <a:ext cx="228964" cy="136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89718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893766"/>
              <a:ext cx="228964" cy="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873279"/>
              <a:ext cx="228964" cy="204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900596"/>
              <a:ext cx="228964" cy="10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9005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9005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822059"/>
              <a:ext cx="228964" cy="785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907425"/>
              <a:ext cx="228964" cy="34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90742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90742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845962"/>
              <a:ext cx="228964" cy="614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900596"/>
              <a:ext cx="228964" cy="10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880108"/>
              <a:ext cx="228964" cy="204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767425"/>
              <a:ext cx="228964" cy="1434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76742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753767"/>
              <a:ext cx="228964" cy="1365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627426"/>
              <a:ext cx="228964" cy="1263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723035"/>
              <a:ext cx="228964" cy="1878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7230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692304"/>
              <a:ext cx="228964" cy="307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238159"/>
              <a:ext cx="228964" cy="4541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586450"/>
              <a:ext cx="228964" cy="3243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5864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497670"/>
              <a:ext cx="228964" cy="887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1702063"/>
              <a:ext cx="228964" cy="7956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811815"/>
              <a:ext cx="228964" cy="990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8118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422548"/>
              <a:ext cx="228964" cy="3892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2279134"/>
              <a:ext cx="228964" cy="1434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883523"/>
              <a:ext cx="228964" cy="273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8835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446451"/>
              <a:ext cx="228964" cy="4370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432792"/>
              <a:ext cx="228964" cy="136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822059"/>
              <a:ext cx="228964" cy="887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82205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712791"/>
              <a:ext cx="228964" cy="1092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630840"/>
              <a:ext cx="228964" cy="81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856206"/>
              <a:ext cx="228964" cy="546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8562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815230"/>
              <a:ext cx="228964" cy="409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770840"/>
              <a:ext cx="228964" cy="443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859620"/>
              <a:ext cx="228964" cy="512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8596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818645"/>
              <a:ext cx="228964" cy="409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794742"/>
              <a:ext cx="228964" cy="239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856206"/>
              <a:ext cx="228964" cy="546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8562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733279"/>
              <a:ext cx="228964" cy="1229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695718"/>
              <a:ext cx="228964" cy="375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900596"/>
              <a:ext cx="228964" cy="10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9005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572792"/>
              <a:ext cx="228964" cy="3278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562548"/>
              <a:ext cx="228964" cy="102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886937"/>
              <a:ext cx="228964" cy="239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8869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719621"/>
              <a:ext cx="228964" cy="1673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712791"/>
              <a:ext cx="228964" cy="68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07425"/>
              <a:ext cx="228964" cy="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0742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6937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2791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88645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54499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886937"/>
              <a:ext cx="228964" cy="239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8869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880108"/>
              <a:ext cx="228964" cy="68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828889"/>
              <a:ext cx="228964" cy="512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828889"/>
              <a:ext cx="228964" cy="81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719621"/>
              <a:ext cx="228964" cy="1912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904010"/>
              <a:ext cx="228964" cy="68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90401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7"/>
            <p:cNvSpPr/>
            <p:nvPr/>
          </p:nvSpPr>
          <p:spPr>
            <a:xfrm>
              <a:off x="2235946" y="29040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8"/>
            <p:cNvSpPr/>
            <p:nvPr/>
          </p:nvSpPr>
          <p:spPr>
            <a:xfrm>
              <a:off x="2235946" y="2811815"/>
              <a:ext cx="228964" cy="921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9"/>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0"/>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1"/>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2"/>
            <p:cNvSpPr/>
            <p:nvPr/>
          </p:nvSpPr>
          <p:spPr>
            <a:xfrm>
              <a:off x="2510703" y="2845962"/>
              <a:ext cx="228964" cy="648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811815"/>
              <a:ext cx="228964" cy="990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45962"/>
              <a:ext cx="228964" cy="648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97181"/>
              <a:ext cx="228964" cy="136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9718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9718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73279"/>
              <a:ext cx="228964" cy="239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00596"/>
              <a:ext cx="228964" cy="102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005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005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63035"/>
              <a:ext cx="228964" cy="375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97181"/>
              <a:ext cx="228964" cy="136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9718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93766"/>
              <a:ext cx="228964" cy="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73279"/>
              <a:ext cx="228964" cy="204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00596"/>
              <a:ext cx="228964" cy="102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005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005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22059"/>
              <a:ext cx="228964" cy="785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07425"/>
              <a:ext cx="228964" cy="34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0742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0742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45962"/>
              <a:ext cx="228964" cy="614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00596"/>
              <a:ext cx="228964" cy="10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80108"/>
              <a:ext cx="228964" cy="204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767425"/>
              <a:ext cx="228964" cy="1434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6742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53767"/>
              <a:ext cx="228964" cy="1365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627426"/>
              <a:ext cx="228964" cy="1263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723035"/>
              <a:ext cx="228964" cy="1878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230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692304"/>
              <a:ext cx="228964" cy="307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238159"/>
              <a:ext cx="228964" cy="4541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586450"/>
              <a:ext cx="228964" cy="3243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5864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497670"/>
              <a:ext cx="228964" cy="887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1702063"/>
              <a:ext cx="228964" cy="7956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11815"/>
              <a:ext cx="228964" cy="990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118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422548"/>
              <a:ext cx="228964" cy="3892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279134"/>
              <a:ext cx="228964" cy="1434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83523"/>
              <a:ext cx="228964" cy="273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835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446451"/>
              <a:ext cx="228964" cy="4370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432792"/>
              <a:ext cx="228964" cy="136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22059"/>
              <a:ext cx="228964" cy="887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2205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12791"/>
              <a:ext cx="228964" cy="1092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630840"/>
              <a:ext cx="228964" cy="81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56206"/>
              <a:ext cx="228964" cy="546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562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15230"/>
              <a:ext cx="228964" cy="409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70840"/>
              <a:ext cx="228964" cy="443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59620"/>
              <a:ext cx="228964" cy="512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596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18645"/>
              <a:ext cx="228964" cy="409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794742"/>
              <a:ext cx="228964" cy="239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56206"/>
              <a:ext cx="228964" cy="546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562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33279"/>
              <a:ext cx="228964" cy="12292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695718"/>
              <a:ext cx="228964" cy="375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00596"/>
              <a:ext cx="228964" cy="102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005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572792"/>
              <a:ext cx="228964" cy="3278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562548"/>
              <a:ext cx="228964" cy="102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886937"/>
              <a:ext cx="228964" cy="239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869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719621"/>
              <a:ext cx="228964" cy="1673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712791"/>
              <a:ext cx="228964" cy="68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07425"/>
              <a:ext cx="228964" cy="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0742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544990"/>
              <a:ext cx="0" cy="1365849"/>
            </a:xfrm>
            <a:custGeom>
              <a:avLst/>
              <a:gdLst/>
              <a:ahLst/>
              <a:cxnLst/>
              <a:rect l="0" t="0" r="0" b="0"/>
              <a:pathLst>
                <a:path h="1365849">
                  <a:moveTo>
                    <a:pt x="0" y="1365849"/>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693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2791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88645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5449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747705" y="252264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5" name="tx225"/>
            <p:cNvSpPr/>
            <p:nvPr/>
          </p:nvSpPr>
          <p:spPr>
            <a:xfrm>
              <a:off x="747705" y="218118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6" name="tx226"/>
            <p:cNvSpPr/>
            <p:nvPr/>
          </p:nvSpPr>
          <p:spPr>
            <a:xfrm>
              <a:off x="747705" y="183972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7" name="tx227"/>
            <p:cNvSpPr/>
            <p:nvPr/>
          </p:nvSpPr>
          <p:spPr>
            <a:xfrm>
              <a:off x="747705" y="149825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893"/>
              <a:ext cx="779182" cy="693146"/>
            </a:xfrm>
            <a:prstGeom prst="rect">
              <a:avLst/>
            </a:prstGeom>
            <a:solidFill>
              <a:srgbClr val="FFFFFF">
                <a:alpha val="100000"/>
              </a:srgbClr>
            </a:solidFill>
          </p:spPr>
          <p:txBody>
            <a:bodyPr/>
            <a:lstStyle/>
            <a:p>
              <a:endParaRPr/>
            </a:p>
          </p:txBody>
        </p:sp>
        <p:sp>
          <p:nvSpPr>
            <p:cNvPr id="283" name="rc283"/>
            <p:cNvSpPr/>
            <p:nvPr/>
          </p:nvSpPr>
          <p:spPr>
            <a:xfrm>
              <a:off x="463718" y="316905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92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80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67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54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21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63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97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2" name="grp2"/>
          <p:cNvGrpSpPr/>
          <p:nvPr/>
        </p:nvGrpSpPr>
        <p:grpSpPr>
          <a:xfrm>
            <a:off x="457200" y="4023360"/>
            <a:ext cx="6675120" cy="2743200"/>
            <a:chOff x="457200" y="4023360"/>
            <a:chExt cx="6675120" cy="2743200"/>
          </a:xfrm>
        </p:grpSpPr>
        <p:sp>
          <p:nvSpPr>
            <p:cNvPr id="423" name="rc4"/>
            <p:cNvSpPr/>
            <p:nvPr/>
          </p:nvSpPr>
          <p:spPr>
            <a:xfrm>
              <a:off x="1223433" y="5588190"/>
              <a:ext cx="382693" cy="1725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61460"/>
              <a:ext cx="382693" cy="2672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6146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51740"/>
              <a:ext cx="382693" cy="97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4915080"/>
              <a:ext cx="382693" cy="8456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44610"/>
              <a:ext cx="382693" cy="704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4461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1710"/>
              <a:ext cx="382693" cy="72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396220"/>
              <a:ext cx="382693" cy="3645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67059"/>
              <a:ext cx="382693" cy="2916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6705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52480"/>
              <a:ext cx="382693" cy="145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34359"/>
              <a:ext cx="382693" cy="1263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24640"/>
              <a:ext cx="382693" cy="97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246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10060"/>
              <a:ext cx="382693" cy="145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07630"/>
              <a:ext cx="382693" cy="1530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05200"/>
              <a:ext cx="382693" cy="242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052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95480"/>
              <a:ext cx="382693" cy="97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87820"/>
              <a:ext cx="382693" cy="72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878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878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75670"/>
              <a:ext cx="382693" cy="121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1000"/>
              <a:ext cx="382693" cy="97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10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10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510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1771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74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31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788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545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588190"/>
              <a:ext cx="382693" cy="1725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561460"/>
              <a:ext cx="382693" cy="2672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6146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51740"/>
              <a:ext cx="382693" cy="97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915080"/>
              <a:ext cx="382693" cy="8456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844610"/>
              <a:ext cx="382693" cy="7046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84461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771710"/>
              <a:ext cx="382693" cy="72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396220"/>
              <a:ext cx="382693" cy="3645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67059"/>
              <a:ext cx="382693" cy="2916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36705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352480"/>
              <a:ext cx="382693" cy="145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34359"/>
              <a:ext cx="382693" cy="1263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24640"/>
              <a:ext cx="382693" cy="971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246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10060"/>
              <a:ext cx="382693" cy="145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607630"/>
              <a:ext cx="382693" cy="1530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05200"/>
              <a:ext cx="382693" cy="242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052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595480"/>
              <a:ext cx="382693" cy="97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687820"/>
              <a:ext cx="382693" cy="72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878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878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675670"/>
              <a:ext cx="382693" cy="121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51000"/>
              <a:ext cx="382693" cy="97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510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510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510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545720"/>
              <a:ext cx="0" cy="1215000"/>
            </a:xfrm>
            <a:custGeom>
              <a:avLst/>
              <a:gdLst/>
              <a:ahLst/>
              <a:cxnLst/>
              <a:rect l="0" t="0" r="0" b="0"/>
              <a:pathLst>
                <a:path h="1215000">
                  <a:moveTo>
                    <a:pt x="0" y="121500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1771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274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31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788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545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747705" y="547098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5" name="tx75"/>
            <p:cNvSpPr/>
            <p:nvPr/>
          </p:nvSpPr>
          <p:spPr>
            <a:xfrm>
              <a:off x="747705" y="522798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6" name="tx76"/>
            <p:cNvSpPr/>
            <p:nvPr/>
          </p:nvSpPr>
          <p:spPr>
            <a:xfrm>
              <a:off x="747705" y="498498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7" name="tx77"/>
            <p:cNvSpPr/>
            <p:nvPr/>
          </p:nvSpPr>
          <p:spPr>
            <a:xfrm>
              <a:off x="747705" y="474198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8" name="tx78"/>
            <p:cNvSpPr/>
            <p:nvPr/>
          </p:nvSpPr>
          <p:spPr>
            <a:xfrm>
              <a:off x="747705" y="449898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2807"/>
              <a:ext cx="3312528" cy="301752"/>
            </a:xfrm>
            <a:prstGeom prst="rect">
              <a:avLst/>
            </a:prstGeom>
            <a:solidFill>
              <a:srgbClr val="FFFFFF">
                <a:alpha val="100000"/>
              </a:srgbClr>
            </a:solidFill>
          </p:spPr>
          <p:txBody>
            <a:bodyPr/>
            <a:lstStyle/>
            <a:p>
              <a:endParaRPr/>
            </a:p>
          </p:txBody>
        </p:sp>
        <p:sp>
          <p:nvSpPr>
            <p:cNvPr id="96" name="rc96"/>
            <p:cNvSpPr/>
            <p:nvPr/>
          </p:nvSpPr>
          <p:spPr>
            <a:xfrm>
              <a:off x="2167832" y="628596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5964"/>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5964"/>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596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6455"/>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6455"/>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6455"/>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6256"/>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719278" y="4249697"/>
              <a:ext cx="398332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Mali age distribution, vaccination status, and incidence, 2017-12 to 2018-11</a:t>
              </a:r>
            </a:p>
          </p:txBody>
        </p:sp>
        <p:sp>
          <p:nvSpPr>
            <p:cNvPr id="107" name="pt107"/>
            <p:cNvSpPr/>
            <p:nvPr/>
          </p:nvSpPr>
          <p:spPr>
            <a:xfrm>
              <a:off x="1383347" y="4943001"/>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322315"/>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520402"/>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562548"/>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617940"/>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74536"/>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43468"/>
            </a:xfrm>
            <a:custGeom>
              <a:avLst/>
              <a:gdLst/>
              <a:ahLst/>
              <a:cxnLst/>
              <a:rect l="0" t="0" r="0" b="0"/>
              <a:pathLst>
                <a:path w="4592319" h="943468">
                  <a:moveTo>
                    <a:pt x="0" y="211934"/>
                  </a:moveTo>
                  <a:lnTo>
                    <a:pt x="765386" y="0"/>
                  </a:lnTo>
                  <a:lnTo>
                    <a:pt x="1530773" y="591248"/>
                  </a:lnTo>
                  <a:lnTo>
                    <a:pt x="2296159" y="789334"/>
                  </a:lnTo>
                  <a:lnTo>
                    <a:pt x="3061546" y="831480"/>
                  </a:lnTo>
                  <a:lnTo>
                    <a:pt x="3826933" y="886872"/>
                  </a:lnTo>
                  <a:lnTo>
                    <a:pt x="4592319" y="943468"/>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811871"/>
              <a:ext cx="0" cy="903128"/>
            </a:xfrm>
            <a:custGeom>
              <a:avLst/>
              <a:gdLst/>
              <a:ahLst/>
              <a:cxnLst/>
              <a:rect l="0" t="0" r="0" b="0"/>
              <a:pathLst>
                <a:path h="903128">
                  <a:moveTo>
                    <a:pt x="0" y="903128"/>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41395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511291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81187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tx12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2" name="tx122"/>
            <p:cNvSpPr/>
            <p:nvPr/>
          </p:nvSpPr>
          <p:spPr>
            <a:xfrm>
              <a:off x="6461760" y="536722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3" name="tx123"/>
            <p:cNvSpPr/>
            <p:nvPr/>
          </p:nvSpPr>
          <p:spPr>
            <a:xfrm>
              <a:off x="6461760" y="506618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4" name="tx124"/>
            <p:cNvSpPr/>
            <p:nvPr/>
          </p:nvSpPr>
          <p:spPr>
            <a:xfrm>
              <a:off x="6461760" y="476513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5" name="tx12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6" name="tx126"/>
            <p:cNvSpPr/>
            <p:nvPr/>
          </p:nvSpPr>
          <p:spPr>
            <a:xfrm>
              <a:off x="1318227" y="4864797"/>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123</a:t>
              </a:r>
            </a:p>
          </p:txBody>
        </p:sp>
        <p:sp>
          <p:nvSpPr>
            <p:cNvPr id="127" name="tx127"/>
            <p:cNvSpPr/>
            <p:nvPr/>
          </p:nvSpPr>
          <p:spPr>
            <a:xfrm>
              <a:off x="2034470"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158.2</a:t>
              </a:r>
            </a:p>
          </p:txBody>
        </p:sp>
        <p:sp>
          <p:nvSpPr>
            <p:cNvPr id="128" name="tx128"/>
            <p:cNvSpPr/>
            <p:nvPr/>
          </p:nvSpPr>
          <p:spPr>
            <a:xfrm>
              <a:off x="2881185" y="5244111"/>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60</a:t>
              </a:r>
            </a:p>
          </p:txBody>
        </p:sp>
        <p:sp>
          <p:nvSpPr>
            <p:cNvPr id="129" name="tx129"/>
            <p:cNvSpPr/>
            <p:nvPr/>
          </p:nvSpPr>
          <p:spPr>
            <a:xfrm>
              <a:off x="3597427" y="5443090"/>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27.1</a:t>
              </a:r>
            </a:p>
          </p:txBody>
        </p:sp>
        <p:sp>
          <p:nvSpPr>
            <p:cNvPr id="130" name="tx130"/>
            <p:cNvSpPr/>
            <p:nvPr/>
          </p:nvSpPr>
          <p:spPr>
            <a:xfrm>
              <a:off x="4362814" y="548434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20.1</a:t>
              </a:r>
            </a:p>
          </p:txBody>
        </p:sp>
        <p:sp>
          <p:nvSpPr>
            <p:cNvPr id="131" name="tx131"/>
            <p:cNvSpPr/>
            <p:nvPr/>
          </p:nvSpPr>
          <p:spPr>
            <a:xfrm>
              <a:off x="5128200" y="5539735"/>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10.9</a:t>
              </a:r>
            </a:p>
          </p:txBody>
        </p:sp>
        <p:sp>
          <p:nvSpPr>
            <p:cNvPr id="132" name="tx132"/>
            <p:cNvSpPr/>
            <p:nvPr/>
          </p:nvSpPr>
          <p:spPr>
            <a:xfrm>
              <a:off x="5925771" y="5596828"/>
              <a:ext cx="162656"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2929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366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831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Malta</a:t>
            </a:r>
          </a:p>
        </p:txBody>
      </p:sp>
      <p:grpSp>
        <p:nvGrpSpPr>
          <p:cNvPr id="2" name="grp2"/>
          <p:cNvGrpSpPr/>
          <p:nvPr/>
        </p:nvGrpSpPr>
        <p:grpSpPr>
          <a:xfrm>
            <a:off x="457200" y="1463040"/>
            <a:ext cx="8503920" cy="2286000"/>
            <a:chOff x="457200" y="1463040"/>
            <a:chExt cx="8503920" cy="2286000"/>
          </a:xfrm>
        </p:grpSpPr>
        <p:sp>
          <p:nvSpPr>
            <p:cNvPr id="28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7"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1"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5"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75"/>
            <p:cNvSpPr/>
            <p:nvPr/>
          </p:nvSpPr>
          <p:spPr>
            <a:xfrm>
              <a:off x="608254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80"/>
            <p:cNvSpPr/>
            <p:nvPr/>
          </p:nvSpPr>
          <p:spPr>
            <a:xfrm>
              <a:off x="6632058" y="1704340"/>
              <a:ext cx="228964" cy="12064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81"/>
            <p:cNvSpPr/>
            <p:nvPr/>
          </p:nvSpPr>
          <p:spPr>
            <a:xfrm>
              <a:off x="6632058" y="17043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82"/>
            <p:cNvSpPr/>
            <p:nvPr/>
          </p:nvSpPr>
          <p:spPr>
            <a:xfrm>
              <a:off x="6632058" y="17043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83"/>
            <p:cNvSpPr/>
            <p:nvPr/>
          </p:nvSpPr>
          <p:spPr>
            <a:xfrm>
              <a:off x="6632058" y="17043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89" name="pl109"/>
            <p:cNvSpPr/>
            <p:nvPr/>
          </p:nvSpPr>
          <p:spPr>
            <a:xfrm>
              <a:off x="1127759" y="1704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0" name="rc110"/>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1" name="rc111"/>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2" name="rc112"/>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3" name="rc113"/>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4" name="rc114"/>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5"/>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6"/>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7"/>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8"/>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9"/>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20"/>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21"/>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22"/>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3"/>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4"/>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632058" y="1704340"/>
              <a:ext cx="228964" cy="12064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17043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17043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17043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pl214"/>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tx21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8" name="tx218"/>
            <p:cNvSpPr/>
            <p:nvPr/>
          </p:nvSpPr>
          <p:spPr>
            <a:xfrm>
              <a:off x="889315" y="165879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19" name="pl219"/>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tx246"/>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47" name="tx247"/>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8" name="tx248"/>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9" name="tx249"/>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0" name="tx250"/>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1" name="tx251"/>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2" name="tx252"/>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3" name="tx253"/>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4" name="tx254"/>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5" name="tx255"/>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6" name="tx256"/>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7" name="tx257"/>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8" name="tx258"/>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9" name="tx259"/>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0" name="tx260"/>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1" name="tx261"/>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2" name="tx262"/>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3" name="tx263"/>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4" name="tx264"/>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5" name="tx265"/>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6" name="tx266"/>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7" name="tx267"/>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8" name="tx268"/>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9" name="tx269"/>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0" name="tx270"/>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1" name="tx271"/>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2" name="pl272"/>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3" name="rc273"/>
            <p:cNvSpPr/>
            <p:nvPr/>
          </p:nvSpPr>
          <p:spPr>
            <a:xfrm>
              <a:off x="457200" y="3055620"/>
              <a:ext cx="779182" cy="693419"/>
            </a:xfrm>
            <a:prstGeom prst="rect">
              <a:avLst/>
            </a:prstGeom>
            <a:solidFill>
              <a:srgbClr val="FFFFFF">
                <a:alpha val="100000"/>
              </a:srgbClr>
            </a:solidFill>
          </p:spPr>
          <p:txBody>
            <a:bodyPr/>
            <a:lstStyle/>
            <a:p>
              <a:endParaRPr/>
            </a:p>
          </p:txBody>
        </p:sp>
        <p:sp>
          <p:nvSpPr>
            <p:cNvPr id="274" name="rc274"/>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5" name="rc275"/>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6" name="rc276"/>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7" name="rc277"/>
            <p:cNvSpPr/>
            <p:nvPr/>
          </p:nvSpPr>
          <p:spPr>
            <a:xfrm>
              <a:off x="463718" y="3621404"/>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8" name="tx278"/>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9" name="tx279"/>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0" name="tx280"/>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1" name="tx281"/>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2" name="tx282"/>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3" name="tx283"/>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5" name="grp2"/>
          <p:cNvGrpSpPr/>
          <p:nvPr/>
        </p:nvGrpSpPr>
        <p:grpSpPr>
          <a:xfrm>
            <a:off x="457200" y="4023360"/>
            <a:ext cx="6675120" cy="2743200"/>
            <a:chOff x="457200" y="4023360"/>
            <a:chExt cx="6675120" cy="2743200"/>
          </a:xfrm>
        </p:grpSpPr>
        <p:sp>
          <p:nvSpPr>
            <p:cNvPr id="406"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4937760"/>
              <a:ext cx="382693" cy="8229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4937760"/>
              <a:ext cx="382693" cy="8229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04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1" name="tx71"/>
            <p:cNvSpPr/>
            <p:nvPr/>
          </p:nvSpPr>
          <p:spPr>
            <a:xfrm>
              <a:off x="889315" y="489241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2" name="tx72"/>
            <p:cNvSpPr/>
            <p:nvPr/>
          </p:nvSpPr>
          <p:spPr>
            <a:xfrm>
              <a:off x="889315" y="447954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240780"/>
              <a:ext cx="3312528" cy="301752"/>
            </a:xfrm>
            <a:prstGeom prst="rect">
              <a:avLst/>
            </a:prstGeom>
            <a:solidFill>
              <a:srgbClr val="FFFFFF">
                <a:alpha val="100000"/>
              </a:srgbClr>
            </a:solidFill>
          </p:spPr>
          <p:txBody>
            <a:bodyPr/>
            <a:lstStyle/>
            <a:p>
              <a:endParaRPr/>
            </a:p>
          </p:txBody>
        </p:sp>
        <p:sp>
          <p:nvSpPr>
            <p:cNvPr id="90" name="rc90"/>
            <p:cNvSpPr/>
            <p:nvPr/>
          </p:nvSpPr>
          <p:spPr>
            <a:xfrm>
              <a:off x="2167832" y="635393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35393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35393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35393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34442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34442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34442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34422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81513" y="4249697"/>
              <a:ext cx="405885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Malta age distribution, vaccination status, and incidence, 2017-12 to 2018-11</a:t>
              </a:r>
            </a:p>
          </p:txBody>
        </p:sp>
        <p:sp>
          <p:nvSpPr>
            <p:cNvPr id="101" name="pt101"/>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6835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296680"/>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43755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490123"/>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952500"/>
                  </a:moveTo>
                  <a:lnTo>
                    <a:pt x="765386" y="952500"/>
                  </a:lnTo>
                  <a:lnTo>
                    <a:pt x="1530773" y="952500"/>
                  </a:lnTo>
                  <a:lnTo>
                    <a:pt x="2296159" y="0"/>
                  </a:lnTo>
                  <a:lnTo>
                    <a:pt x="3061546" y="565612"/>
                  </a:lnTo>
                  <a:lnTo>
                    <a:pt x="3826933" y="706490"/>
                  </a:lnTo>
                  <a:lnTo>
                    <a:pt x="4592319" y="759056"/>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873940"/>
              <a:ext cx="0" cy="841059"/>
            </a:xfrm>
            <a:custGeom>
              <a:avLst/>
              <a:gdLst/>
              <a:ahLst/>
              <a:cxnLst/>
              <a:rect l="0" t="0" r="0" b="0"/>
              <a:pathLst>
                <a:path h="841059">
                  <a:moveTo>
                    <a:pt x="0" y="841059"/>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29447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487394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tx11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5" name="tx115"/>
            <p:cNvSpPr/>
            <p:nvPr/>
          </p:nvSpPr>
          <p:spPr>
            <a:xfrm>
              <a:off x="6461760" y="524773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6" name="tx116"/>
            <p:cNvSpPr/>
            <p:nvPr/>
          </p:nvSpPr>
          <p:spPr>
            <a:xfrm>
              <a:off x="6461760" y="482720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17" name="tx117"/>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8" name="tx118"/>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214798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1" name="tx121"/>
            <p:cNvSpPr/>
            <p:nvPr/>
          </p:nvSpPr>
          <p:spPr>
            <a:xfrm>
              <a:off x="359742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45.3</a:t>
              </a:r>
            </a:p>
          </p:txBody>
        </p:sp>
        <p:sp>
          <p:nvSpPr>
            <p:cNvPr id="122" name="tx122"/>
            <p:cNvSpPr/>
            <p:nvPr/>
          </p:nvSpPr>
          <p:spPr>
            <a:xfrm>
              <a:off x="4362814" y="5218475"/>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18.4</a:t>
              </a:r>
            </a:p>
          </p:txBody>
        </p:sp>
        <p:sp>
          <p:nvSpPr>
            <p:cNvPr id="123" name="tx123"/>
            <p:cNvSpPr/>
            <p:nvPr/>
          </p:nvSpPr>
          <p:spPr>
            <a:xfrm>
              <a:off x="5128200" y="5360742"/>
              <a:ext cx="227024"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11.7</a:t>
              </a:r>
            </a:p>
          </p:txBody>
        </p:sp>
        <p:sp>
          <p:nvSpPr>
            <p:cNvPr id="124" name="tx124"/>
            <p:cNvSpPr/>
            <p:nvPr/>
          </p:nvSpPr>
          <p:spPr>
            <a:xfrm>
              <a:off x="5925771" y="541191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Myanmar</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722386"/>
              <a:ext cx="228964" cy="1884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698456"/>
              <a:ext cx="228964" cy="2393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692473"/>
              <a:ext cx="228964" cy="59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566837"/>
              <a:ext cx="228964" cy="1256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240783"/>
              <a:ext cx="228964" cy="6700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046347"/>
              <a:ext cx="228964" cy="1944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004469"/>
              <a:ext cx="228964" cy="418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1816016"/>
              <a:ext cx="228964" cy="1884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142070"/>
              <a:ext cx="228964" cy="7687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1974556"/>
              <a:ext cx="228964" cy="1675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1902764"/>
              <a:ext cx="228964" cy="717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1702345"/>
              <a:ext cx="228964" cy="2004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279670"/>
              <a:ext cx="228964" cy="6311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231809"/>
              <a:ext cx="228964" cy="478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186939"/>
              <a:ext cx="228964" cy="448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1974556"/>
              <a:ext cx="228964" cy="2123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659568"/>
              <a:ext cx="228964" cy="2512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638629"/>
              <a:ext cx="228964" cy="209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611707"/>
              <a:ext cx="228964" cy="269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515985"/>
              <a:ext cx="228964" cy="957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731360"/>
              <a:ext cx="228964" cy="1794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704438"/>
              <a:ext cx="228964" cy="269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695464"/>
              <a:ext cx="228964" cy="89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596751"/>
              <a:ext cx="228964" cy="987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752299"/>
              <a:ext cx="228964" cy="1585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680508"/>
              <a:ext cx="228964" cy="717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665551"/>
              <a:ext cx="228964" cy="149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566837"/>
              <a:ext cx="228964" cy="987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836056"/>
              <a:ext cx="228964" cy="747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809135"/>
              <a:ext cx="228964" cy="269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800161"/>
              <a:ext cx="228964" cy="89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683499"/>
              <a:ext cx="228964" cy="1166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809135"/>
              <a:ext cx="228964" cy="1017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806143"/>
              <a:ext cx="228964" cy="29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80614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680508"/>
              <a:ext cx="228964" cy="1256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845030"/>
              <a:ext cx="228964" cy="658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842039"/>
              <a:ext cx="228964" cy="29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8420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776230"/>
              <a:ext cx="228964" cy="658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898874"/>
              <a:ext cx="228964" cy="119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89887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895883"/>
              <a:ext cx="228964" cy="29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871952"/>
              <a:ext cx="228964" cy="239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877935"/>
              <a:ext cx="228964" cy="329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865970"/>
              <a:ext cx="228964" cy="119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86597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794178"/>
              <a:ext cx="228964" cy="717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862978"/>
              <a:ext cx="228964" cy="478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815117"/>
              <a:ext cx="228964" cy="478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809135"/>
              <a:ext cx="228964" cy="59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728369"/>
              <a:ext cx="228964" cy="807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856996"/>
              <a:ext cx="228964" cy="538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848022"/>
              <a:ext cx="228964" cy="89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84802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794178"/>
              <a:ext cx="228964" cy="538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871952"/>
              <a:ext cx="228964" cy="388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87195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865970"/>
              <a:ext cx="228964" cy="59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809135"/>
              <a:ext cx="228964" cy="568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833065"/>
              <a:ext cx="228964" cy="777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809135"/>
              <a:ext cx="228964" cy="2393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806143"/>
              <a:ext cx="228964" cy="29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2755291"/>
              <a:ext cx="228964" cy="508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854004"/>
              <a:ext cx="228964" cy="568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764265"/>
              <a:ext cx="228964" cy="89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7642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2638629"/>
              <a:ext cx="228964" cy="1256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851013"/>
              <a:ext cx="228964" cy="598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85101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845030"/>
              <a:ext cx="228964" cy="59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731360"/>
              <a:ext cx="228964" cy="1136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815117"/>
              <a:ext cx="228964" cy="957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761273"/>
              <a:ext cx="228964" cy="538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7612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641620"/>
              <a:ext cx="228964" cy="1196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827082"/>
              <a:ext cx="228964" cy="837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662560"/>
              <a:ext cx="228964" cy="1645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656577"/>
              <a:ext cx="228964" cy="59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486072"/>
              <a:ext cx="228964" cy="1705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782213"/>
              <a:ext cx="228964" cy="1286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653586"/>
              <a:ext cx="228964" cy="1286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638629"/>
              <a:ext cx="228964" cy="149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453167"/>
              <a:ext cx="228964" cy="185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758282"/>
              <a:ext cx="228964" cy="1525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581794"/>
              <a:ext cx="228964" cy="1764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563846"/>
              <a:ext cx="228964" cy="179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315566"/>
              <a:ext cx="228964" cy="2482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680508"/>
              <a:ext cx="228964" cy="2303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611707"/>
              <a:ext cx="228964" cy="688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560855"/>
              <a:ext cx="228964" cy="508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483080"/>
              <a:ext cx="228964" cy="777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450176"/>
              <a:ext cx="228964" cy="4606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444193"/>
              <a:ext cx="228964" cy="59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237792"/>
              <a:ext cx="228964" cy="2064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160018"/>
              <a:ext cx="228964" cy="777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605725"/>
              <a:ext cx="228964" cy="3051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60572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560855"/>
              <a:ext cx="228964" cy="448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515985"/>
              <a:ext cx="228964" cy="448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61170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31257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201344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71431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722386"/>
              <a:ext cx="228964" cy="1884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698456"/>
              <a:ext cx="228964" cy="2393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692473"/>
              <a:ext cx="228964" cy="59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566837"/>
              <a:ext cx="228964" cy="1256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240783"/>
              <a:ext cx="228964" cy="6700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046347"/>
              <a:ext cx="228964" cy="19443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004469"/>
              <a:ext cx="228964" cy="418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1816016"/>
              <a:ext cx="228964" cy="1884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142070"/>
              <a:ext cx="228964" cy="7687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1974556"/>
              <a:ext cx="228964" cy="1675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1902764"/>
              <a:ext cx="228964" cy="717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1702345"/>
              <a:ext cx="228964" cy="2004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279670"/>
              <a:ext cx="228964" cy="6311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231809"/>
              <a:ext cx="228964" cy="478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7"/>
            <p:cNvSpPr/>
            <p:nvPr/>
          </p:nvSpPr>
          <p:spPr>
            <a:xfrm>
              <a:off x="2235946" y="2186939"/>
              <a:ext cx="228964" cy="448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8"/>
            <p:cNvSpPr/>
            <p:nvPr/>
          </p:nvSpPr>
          <p:spPr>
            <a:xfrm>
              <a:off x="2235946" y="1974556"/>
              <a:ext cx="228964" cy="2123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9"/>
            <p:cNvSpPr/>
            <p:nvPr/>
          </p:nvSpPr>
          <p:spPr>
            <a:xfrm>
              <a:off x="2510703" y="2659568"/>
              <a:ext cx="228964" cy="2512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0"/>
            <p:cNvSpPr/>
            <p:nvPr/>
          </p:nvSpPr>
          <p:spPr>
            <a:xfrm>
              <a:off x="2510703" y="2638629"/>
              <a:ext cx="228964" cy="2093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1"/>
            <p:cNvSpPr/>
            <p:nvPr/>
          </p:nvSpPr>
          <p:spPr>
            <a:xfrm>
              <a:off x="2510703" y="2611707"/>
              <a:ext cx="228964" cy="269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2"/>
            <p:cNvSpPr/>
            <p:nvPr/>
          </p:nvSpPr>
          <p:spPr>
            <a:xfrm>
              <a:off x="2510703" y="2515985"/>
              <a:ext cx="228964" cy="957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731360"/>
              <a:ext cx="228964" cy="1794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704438"/>
              <a:ext cx="228964" cy="269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695464"/>
              <a:ext cx="228964" cy="89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596751"/>
              <a:ext cx="228964" cy="987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52299"/>
              <a:ext cx="228964" cy="1585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680508"/>
              <a:ext cx="228964" cy="717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665551"/>
              <a:ext cx="228964" cy="149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566837"/>
              <a:ext cx="228964" cy="987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36056"/>
              <a:ext cx="228964" cy="747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09135"/>
              <a:ext cx="228964" cy="269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00161"/>
              <a:ext cx="228964" cy="89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683499"/>
              <a:ext cx="228964" cy="1166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09135"/>
              <a:ext cx="228964" cy="1017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06143"/>
              <a:ext cx="228964" cy="29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0614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680508"/>
              <a:ext cx="228964" cy="1256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45030"/>
              <a:ext cx="228964" cy="658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42039"/>
              <a:ext cx="228964" cy="29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420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776230"/>
              <a:ext cx="228964" cy="658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98874"/>
              <a:ext cx="228964" cy="119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9887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95883"/>
              <a:ext cx="228964" cy="29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71952"/>
              <a:ext cx="228964" cy="239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77935"/>
              <a:ext cx="228964" cy="329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65970"/>
              <a:ext cx="228964" cy="1196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6597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794178"/>
              <a:ext cx="228964" cy="717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62978"/>
              <a:ext cx="228964" cy="478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15117"/>
              <a:ext cx="228964" cy="478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09135"/>
              <a:ext cx="228964" cy="59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728369"/>
              <a:ext cx="228964" cy="807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56996"/>
              <a:ext cx="228964" cy="538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48022"/>
              <a:ext cx="228964" cy="89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4802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794178"/>
              <a:ext cx="228964" cy="538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71952"/>
              <a:ext cx="228964" cy="388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7195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65970"/>
              <a:ext cx="228964" cy="59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809135"/>
              <a:ext cx="228964" cy="568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33065"/>
              <a:ext cx="228964" cy="777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09135"/>
              <a:ext cx="228964" cy="2393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06143"/>
              <a:ext cx="228964" cy="29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755291"/>
              <a:ext cx="228964" cy="508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54004"/>
              <a:ext cx="228964" cy="568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764265"/>
              <a:ext cx="228964" cy="8973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7642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638629"/>
              <a:ext cx="228964" cy="1256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51013"/>
              <a:ext cx="228964" cy="598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5101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45030"/>
              <a:ext cx="228964" cy="59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731360"/>
              <a:ext cx="228964" cy="1136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15117"/>
              <a:ext cx="228964" cy="957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61273"/>
              <a:ext cx="228964" cy="538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612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641620"/>
              <a:ext cx="228964" cy="1196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27082"/>
              <a:ext cx="228964" cy="837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662560"/>
              <a:ext cx="228964" cy="1645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656577"/>
              <a:ext cx="228964" cy="59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486072"/>
              <a:ext cx="228964" cy="1705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782213"/>
              <a:ext cx="228964" cy="1286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53586"/>
              <a:ext cx="228964" cy="12862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638629"/>
              <a:ext cx="228964" cy="149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453167"/>
              <a:ext cx="228964" cy="1854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758282"/>
              <a:ext cx="228964" cy="1525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581794"/>
              <a:ext cx="228964" cy="17648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563846"/>
              <a:ext cx="228964" cy="179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315566"/>
              <a:ext cx="228964" cy="2482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680508"/>
              <a:ext cx="228964" cy="2303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611707"/>
              <a:ext cx="228964" cy="688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560855"/>
              <a:ext cx="228964" cy="508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483080"/>
              <a:ext cx="228964" cy="777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450176"/>
              <a:ext cx="228964" cy="4606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444193"/>
              <a:ext cx="228964" cy="59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237792"/>
              <a:ext cx="228964" cy="2064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160018"/>
              <a:ext cx="228964" cy="777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605725"/>
              <a:ext cx="228964" cy="3051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60572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560855"/>
              <a:ext cx="228964" cy="448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515985"/>
              <a:ext cx="228964" cy="448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714311"/>
              <a:ext cx="0" cy="1196528"/>
            </a:xfrm>
            <a:custGeom>
              <a:avLst/>
              <a:gdLst/>
              <a:ahLst/>
              <a:cxnLst/>
              <a:rect l="0" t="0" r="0" b="0"/>
              <a:pathLst>
                <a:path h="1196528">
                  <a:moveTo>
                    <a:pt x="0" y="1196528"/>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61170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3125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01344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7143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747705" y="256497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5" name="tx225"/>
            <p:cNvSpPr/>
            <p:nvPr/>
          </p:nvSpPr>
          <p:spPr>
            <a:xfrm>
              <a:off x="747705" y="226584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6" name="tx226"/>
            <p:cNvSpPr/>
            <p:nvPr/>
          </p:nvSpPr>
          <p:spPr>
            <a:xfrm>
              <a:off x="747705" y="196671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7" name="tx227"/>
            <p:cNvSpPr/>
            <p:nvPr/>
          </p:nvSpPr>
          <p:spPr>
            <a:xfrm>
              <a:off x="747705" y="166757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859"/>
              <a:ext cx="779182" cy="693180"/>
            </a:xfrm>
            <a:prstGeom prst="rect">
              <a:avLst/>
            </a:prstGeom>
            <a:solidFill>
              <a:srgbClr val="FFFFFF">
                <a:alpha val="100000"/>
              </a:srgbClr>
            </a:solidFill>
          </p:spPr>
          <p:txBody>
            <a:bodyPr/>
            <a:lstStyle/>
            <a:p>
              <a:endParaRPr/>
            </a:p>
          </p:txBody>
        </p:sp>
        <p:sp>
          <p:nvSpPr>
            <p:cNvPr id="283" name="rc283"/>
            <p:cNvSpPr/>
            <p:nvPr/>
          </p:nvSpPr>
          <p:spPr>
            <a:xfrm>
              <a:off x="463718" y="316901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89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76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64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50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18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59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93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2" name="grp2"/>
          <p:cNvGrpSpPr/>
          <p:nvPr/>
        </p:nvGrpSpPr>
        <p:grpSpPr>
          <a:xfrm>
            <a:off x="457200" y="4023360"/>
            <a:ext cx="6675120" cy="2743200"/>
            <a:chOff x="457200" y="4023360"/>
            <a:chExt cx="6675120" cy="2743200"/>
          </a:xfrm>
        </p:grpSpPr>
        <p:sp>
          <p:nvSpPr>
            <p:cNvPr id="423" name="rc4"/>
            <p:cNvSpPr/>
            <p:nvPr/>
          </p:nvSpPr>
          <p:spPr>
            <a:xfrm>
              <a:off x="1223433" y="5743147"/>
              <a:ext cx="382693" cy="175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34361"/>
              <a:ext cx="382693" cy="87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3436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29968"/>
              <a:ext cx="382693" cy="43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317024"/>
              <a:ext cx="382693" cy="4436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202805"/>
              <a:ext cx="382693" cy="1142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58875"/>
              <a:ext cx="382693" cy="439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289"/>
              <a:ext cx="382693" cy="3865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194019"/>
              <a:ext cx="382693" cy="5667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136910"/>
              <a:ext cx="382693" cy="571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101766"/>
              <a:ext cx="382693" cy="351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794254"/>
              <a:ext cx="382693" cy="307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479566"/>
              <a:ext cx="382693" cy="2811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470780"/>
              <a:ext cx="382693" cy="87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461994"/>
              <a:ext cx="382693" cy="87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65347"/>
              <a:ext cx="382693" cy="966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492745"/>
              <a:ext cx="382693" cy="2679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444422"/>
              <a:ext cx="382693" cy="483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431243"/>
              <a:ext cx="382693" cy="131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057836"/>
              <a:ext cx="382693" cy="3734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90431"/>
              <a:ext cx="382693" cy="702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90431"/>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9043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444422"/>
              <a:ext cx="382693" cy="2460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1933"/>
              <a:ext cx="382693" cy="87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7540"/>
              <a:ext cx="382693" cy="439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3147"/>
              <a:ext cx="382693" cy="43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25575"/>
              <a:ext cx="382693" cy="175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4106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2141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0176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88211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66246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743147"/>
              <a:ext cx="382693" cy="175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34361"/>
              <a:ext cx="382693" cy="878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73436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729968"/>
              <a:ext cx="382693" cy="43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317024"/>
              <a:ext cx="382693" cy="4436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202805"/>
              <a:ext cx="382693" cy="11421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158875"/>
              <a:ext cx="382693" cy="4393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772289"/>
              <a:ext cx="382693" cy="3865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194019"/>
              <a:ext cx="382693" cy="5667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136910"/>
              <a:ext cx="382693" cy="5710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101766"/>
              <a:ext cx="382693" cy="3514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4794254"/>
              <a:ext cx="382693" cy="3075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479566"/>
              <a:ext cx="382693" cy="2811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470780"/>
              <a:ext cx="382693" cy="878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461994"/>
              <a:ext cx="382693" cy="878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365347"/>
              <a:ext cx="382693" cy="966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492745"/>
              <a:ext cx="382693" cy="2679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444422"/>
              <a:ext cx="382693" cy="4832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431243"/>
              <a:ext cx="382693" cy="131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057836"/>
              <a:ext cx="382693" cy="3734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690431"/>
              <a:ext cx="382693" cy="702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90431"/>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9043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444422"/>
              <a:ext cx="382693" cy="2460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51933"/>
              <a:ext cx="382693" cy="87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47540"/>
              <a:ext cx="382693" cy="439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43147"/>
              <a:ext cx="382693" cy="439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25575"/>
              <a:ext cx="382693" cy="175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662463"/>
              <a:ext cx="0" cy="1098256"/>
            </a:xfrm>
            <a:custGeom>
              <a:avLst/>
              <a:gdLst/>
              <a:ahLst/>
              <a:cxnLst/>
              <a:rect l="0" t="0" r="0" b="0"/>
              <a:pathLst>
                <a:path h="1098256">
                  <a:moveTo>
                    <a:pt x="0" y="1098256"/>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4106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2141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1017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88211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66246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18510" y="549433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5" name="tx75"/>
            <p:cNvSpPr/>
            <p:nvPr/>
          </p:nvSpPr>
          <p:spPr>
            <a:xfrm>
              <a:off x="747705" y="527468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6" name="tx76"/>
            <p:cNvSpPr/>
            <p:nvPr/>
          </p:nvSpPr>
          <p:spPr>
            <a:xfrm>
              <a:off x="747705" y="505503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77" name="tx77"/>
            <p:cNvSpPr/>
            <p:nvPr/>
          </p:nvSpPr>
          <p:spPr>
            <a:xfrm>
              <a:off x="747705" y="483538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8" name="tx78"/>
            <p:cNvSpPr/>
            <p:nvPr/>
          </p:nvSpPr>
          <p:spPr>
            <a:xfrm>
              <a:off x="747705" y="461573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2566"/>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572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5723"/>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5723"/>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572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6213"/>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6213"/>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6213"/>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6015"/>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580744" y="4249697"/>
              <a:ext cx="426039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Myanmar age distribution, vaccination status, and incidence, 2017-12 to 2018-11</a:t>
              </a:r>
            </a:p>
          </p:txBody>
        </p:sp>
        <p:sp>
          <p:nvSpPr>
            <p:cNvPr id="107" name="pt107"/>
            <p:cNvSpPr/>
            <p:nvPr/>
          </p:nvSpPr>
          <p:spPr>
            <a:xfrm>
              <a:off x="1383347" y="5562565"/>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4999442"/>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419846"/>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424499"/>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595143"/>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75810"/>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44743"/>
            </a:xfrm>
            <a:custGeom>
              <a:avLst/>
              <a:gdLst/>
              <a:ahLst/>
              <a:cxnLst/>
              <a:rect l="0" t="0" r="0" b="0"/>
              <a:pathLst>
                <a:path w="4592319" h="944743">
                  <a:moveTo>
                    <a:pt x="0" y="831498"/>
                  </a:moveTo>
                  <a:lnTo>
                    <a:pt x="765386" y="0"/>
                  </a:lnTo>
                  <a:lnTo>
                    <a:pt x="1530773" y="268375"/>
                  </a:lnTo>
                  <a:lnTo>
                    <a:pt x="2296159" y="688778"/>
                  </a:lnTo>
                  <a:lnTo>
                    <a:pt x="3061546" y="693432"/>
                  </a:lnTo>
                  <a:lnTo>
                    <a:pt x="3826933" y="864075"/>
                  </a:lnTo>
                  <a:lnTo>
                    <a:pt x="4592319" y="944743"/>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784218"/>
              <a:ext cx="0" cy="930781"/>
            </a:xfrm>
            <a:custGeom>
              <a:avLst/>
              <a:gdLst/>
              <a:ahLst/>
              <a:cxnLst/>
              <a:rect l="0" t="0" r="0" b="0"/>
              <a:pathLst>
                <a:path h="930781">
                  <a:moveTo>
                    <a:pt x="0" y="930781"/>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40473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509447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78421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tx12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2" name="tx122"/>
            <p:cNvSpPr/>
            <p:nvPr/>
          </p:nvSpPr>
          <p:spPr>
            <a:xfrm>
              <a:off x="6461760" y="53580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3" name="tx123"/>
            <p:cNvSpPr/>
            <p:nvPr/>
          </p:nvSpPr>
          <p:spPr>
            <a:xfrm>
              <a:off x="6461760" y="504774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4" name="tx124"/>
            <p:cNvSpPr/>
            <p:nvPr/>
          </p:nvSpPr>
          <p:spPr>
            <a:xfrm>
              <a:off x="6461760" y="473748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25" name="tx12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6" name="tx126"/>
            <p:cNvSpPr/>
            <p:nvPr/>
          </p:nvSpPr>
          <p:spPr>
            <a:xfrm>
              <a:off x="1333451" y="548436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7.8</a:t>
              </a:r>
            </a:p>
          </p:txBody>
        </p:sp>
        <p:sp>
          <p:nvSpPr>
            <p:cNvPr id="127" name="tx127"/>
            <p:cNvSpPr/>
            <p:nvPr/>
          </p:nvSpPr>
          <p:spPr>
            <a:xfrm>
              <a:off x="2066654" y="4652962"/>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61.4</a:t>
              </a:r>
            </a:p>
          </p:txBody>
        </p:sp>
        <p:sp>
          <p:nvSpPr>
            <p:cNvPr id="128" name="tx128"/>
            <p:cNvSpPr/>
            <p:nvPr/>
          </p:nvSpPr>
          <p:spPr>
            <a:xfrm>
              <a:off x="2832040" y="4922627"/>
              <a:ext cx="227024"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44.1</a:t>
              </a:r>
            </a:p>
          </p:txBody>
        </p:sp>
        <p:sp>
          <p:nvSpPr>
            <p:cNvPr id="129" name="tx129"/>
            <p:cNvSpPr/>
            <p:nvPr/>
          </p:nvSpPr>
          <p:spPr>
            <a:xfrm>
              <a:off x="3646571" y="5343626"/>
              <a:ext cx="128736" cy="8116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a:t>
              </a:r>
            </a:p>
          </p:txBody>
        </p:sp>
        <p:sp>
          <p:nvSpPr>
            <p:cNvPr id="130" name="tx130"/>
            <p:cNvSpPr/>
            <p:nvPr/>
          </p:nvSpPr>
          <p:spPr>
            <a:xfrm>
              <a:off x="4362814" y="5346394"/>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16.7</a:t>
              </a:r>
            </a:p>
          </p:txBody>
        </p:sp>
        <p:sp>
          <p:nvSpPr>
            <p:cNvPr id="131" name="tx131"/>
            <p:cNvSpPr/>
            <p:nvPr/>
          </p:nvSpPr>
          <p:spPr>
            <a:xfrm>
              <a:off x="5160384" y="5517732"/>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a:t>
              </a:r>
            </a:p>
          </p:txBody>
        </p:sp>
        <p:sp>
          <p:nvSpPr>
            <p:cNvPr id="132" name="tx132"/>
            <p:cNvSpPr/>
            <p:nvPr/>
          </p:nvSpPr>
          <p:spPr>
            <a:xfrm>
              <a:off x="5925771" y="559760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0.5</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760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501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2164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1000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1285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Montenegro</a:t>
            </a:r>
          </a:p>
        </p:txBody>
      </p:sp>
      <p:grpSp>
        <p:nvGrpSpPr>
          <p:cNvPr id="2" name="grp2"/>
          <p:cNvGrpSpPr/>
          <p:nvPr/>
        </p:nvGrpSpPr>
        <p:grpSpPr>
          <a:xfrm>
            <a:off x="457200" y="1463040"/>
            <a:ext cx="8503920" cy="2286000"/>
            <a:chOff x="457200" y="1463040"/>
            <a:chExt cx="8503920" cy="2286000"/>
          </a:xfrm>
        </p:grpSpPr>
        <p:sp>
          <p:nvSpPr>
            <p:cNvPr id="296"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9"/>
            <p:cNvSpPr/>
            <p:nvPr/>
          </p:nvSpPr>
          <p:spPr>
            <a:xfrm>
              <a:off x="2235946" y="2896918"/>
              <a:ext cx="228964" cy="139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5"/>
            <p:cNvSpPr/>
            <p:nvPr/>
          </p:nvSpPr>
          <p:spPr>
            <a:xfrm>
              <a:off x="3334974" y="2896918"/>
              <a:ext cx="228964" cy="139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43"/>
            <p:cNvSpPr/>
            <p:nvPr/>
          </p:nvSpPr>
          <p:spPr>
            <a:xfrm>
              <a:off x="3884488" y="2896918"/>
              <a:ext cx="228964" cy="139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51"/>
            <p:cNvSpPr/>
            <p:nvPr/>
          </p:nvSpPr>
          <p:spPr>
            <a:xfrm>
              <a:off x="4434002" y="2896918"/>
              <a:ext cx="228964" cy="139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5"/>
            <p:cNvSpPr/>
            <p:nvPr/>
          </p:nvSpPr>
          <p:spPr>
            <a:xfrm>
              <a:off x="4708759" y="2882997"/>
              <a:ext cx="228964" cy="278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6"/>
            <p:cNvSpPr/>
            <p:nvPr/>
          </p:nvSpPr>
          <p:spPr>
            <a:xfrm>
              <a:off x="4983516" y="2896918"/>
              <a:ext cx="228964" cy="139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7"/>
            <p:cNvSpPr/>
            <p:nvPr/>
          </p:nvSpPr>
          <p:spPr>
            <a:xfrm>
              <a:off x="4983516" y="28969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8"/>
            <p:cNvSpPr/>
            <p:nvPr/>
          </p:nvSpPr>
          <p:spPr>
            <a:xfrm>
              <a:off x="4983516" y="2882997"/>
              <a:ext cx="228964" cy="139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9"/>
            <p:cNvSpPr/>
            <p:nvPr/>
          </p:nvSpPr>
          <p:spPr>
            <a:xfrm>
              <a:off x="4983516" y="2771628"/>
              <a:ext cx="228964" cy="1113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60"/>
            <p:cNvSpPr/>
            <p:nvPr/>
          </p:nvSpPr>
          <p:spPr>
            <a:xfrm>
              <a:off x="5258273" y="2729864"/>
              <a:ext cx="228964" cy="18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61"/>
            <p:cNvSpPr/>
            <p:nvPr/>
          </p:nvSpPr>
          <p:spPr>
            <a:xfrm>
              <a:off x="5258273" y="27298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62"/>
            <p:cNvSpPr/>
            <p:nvPr/>
          </p:nvSpPr>
          <p:spPr>
            <a:xfrm>
              <a:off x="5258273" y="2715943"/>
              <a:ext cx="228964" cy="139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63"/>
            <p:cNvSpPr/>
            <p:nvPr/>
          </p:nvSpPr>
          <p:spPr>
            <a:xfrm>
              <a:off x="5258273" y="2618495"/>
              <a:ext cx="228964" cy="974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4"/>
            <p:cNvSpPr/>
            <p:nvPr/>
          </p:nvSpPr>
          <p:spPr>
            <a:xfrm>
              <a:off x="5533030" y="2298309"/>
              <a:ext cx="228964" cy="6125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5"/>
            <p:cNvSpPr/>
            <p:nvPr/>
          </p:nvSpPr>
          <p:spPr>
            <a:xfrm>
              <a:off x="5533030" y="2270466"/>
              <a:ext cx="228964" cy="278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6"/>
            <p:cNvSpPr/>
            <p:nvPr/>
          </p:nvSpPr>
          <p:spPr>
            <a:xfrm>
              <a:off x="5533030" y="2159097"/>
              <a:ext cx="228964" cy="1113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7"/>
            <p:cNvSpPr/>
            <p:nvPr/>
          </p:nvSpPr>
          <p:spPr>
            <a:xfrm>
              <a:off x="5533030" y="1922438"/>
              <a:ext cx="228964" cy="2366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8"/>
            <p:cNvSpPr/>
            <p:nvPr/>
          </p:nvSpPr>
          <p:spPr>
            <a:xfrm>
              <a:off x="5807787" y="2117334"/>
              <a:ext cx="228964" cy="7935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9"/>
            <p:cNvSpPr/>
            <p:nvPr/>
          </p:nvSpPr>
          <p:spPr>
            <a:xfrm>
              <a:off x="5807787" y="2103413"/>
              <a:ext cx="228964" cy="139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70"/>
            <p:cNvSpPr/>
            <p:nvPr/>
          </p:nvSpPr>
          <p:spPr>
            <a:xfrm>
              <a:off x="5807787" y="2075570"/>
              <a:ext cx="228964" cy="278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71"/>
            <p:cNvSpPr/>
            <p:nvPr/>
          </p:nvSpPr>
          <p:spPr>
            <a:xfrm>
              <a:off x="5807787" y="1699699"/>
              <a:ext cx="228964" cy="3758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72"/>
            <p:cNvSpPr/>
            <p:nvPr/>
          </p:nvSpPr>
          <p:spPr>
            <a:xfrm>
              <a:off x="6082544" y="2340072"/>
              <a:ext cx="228964" cy="5707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73"/>
            <p:cNvSpPr/>
            <p:nvPr/>
          </p:nvSpPr>
          <p:spPr>
            <a:xfrm>
              <a:off x="6082544" y="2326151"/>
              <a:ext cx="228964" cy="139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4"/>
            <p:cNvSpPr/>
            <p:nvPr/>
          </p:nvSpPr>
          <p:spPr>
            <a:xfrm>
              <a:off x="6082544" y="2256545"/>
              <a:ext cx="228964" cy="696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5"/>
            <p:cNvSpPr/>
            <p:nvPr/>
          </p:nvSpPr>
          <p:spPr>
            <a:xfrm>
              <a:off x="6082544" y="2173018"/>
              <a:ext cx="228964" cy="835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6"/>
            <p:cNvSpPr/>
            <p:nvPr/>
          </p:nvSpPr>
          <p:spPr>
            <a:xfrm>
              <a:off x="6357301" y="2729864"/>
              <a:ext cx="228964" cy="18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7"/>
            <p:cNvSpPr/>
            <p:nvPr/>
          </p:nvSpPr>
          <p:spPr>
            <a:xfrm>
              <a:off x="6357301" y="27298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8"/>
            <p:cNvSpPr/>
            <p:nvPr/>
          </p:nvSpPr>
          <p:spPr>
            <a:xfrm>
              <a:off x="6357301" y="2688101"/>
              <a:ext cx="228964" cy="417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9"/>
            <p:cNvSpPr/>
            <p:nvPr/>
          </p:nvSpPr>
          <p:spPr>
            <a:xfrm>
              <a:off x="6357301" y="2632416"/>
              <a:ext cx="228964" cy="556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80"/>
            <p:cNvSpPr/>
            <p:nvPr/>
          </p:nvSpPr>
          <p:spPr>
            <a:xfrm>
              <a:off x="6632058" y="2813391"/>
              <a:ext cx="228964" cy="974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81"/>
            <p:cNvSpPr/>
            <p:nvPr/>
          </p:nvSpPr>
          <p:spPr>
            <a:xfrm>
              <a:off x="6632058" y="281339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82"/>
            <p:cNvSpPr/>
            <p:nvPr/>
          </p:nvSpPr>
          <p:spPr>
            <a:xfrm>
              <a:off x="6632058" y="2771628"/>
              <a:ext cx="228964" cy="417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83"/>
            <p:cNvSpPr/>
            <p:nvPr/>
          </p:nvSpPr>
          <p:spPr>
            <a:xfrm>
              <a:off x="6632058" y="277162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09"/>
            <p:cNvSpPr/>
            <p:nvPr/>
          </p:nvSpPr>
          <p:spPr>
            <a:xfrm>
              <a:off x="1127759" y="263241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10"/>
            <p:cNvSpPr/>
            <p:nvPr/>
          </p:nvSpPr>
          <p:spPr>
            <a:xfrm>
              <a:off x="1127759" y="235399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1"/>
            <p:cNvSpPr/>
            <p:nvPr/>
          </p:nvSpPr>
          <p:spPr>
            <a:xfrm>
              <a:off x="1127759" y="207557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2"/>
            <p:cNvSpPr/>
            <p:nvPr/>
          </p:nvSpPr>
          <p:spPr>
            <a:xfrm>
              <a:off x="1127759" y="179714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3"/>
            <p:cNvSpPr/>
            <p:nvPr/>
          </p:nvSpPr>
          <p:spPr>
            <a:xfrm>
              <a:off x="1127759" y="151872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rc114"/>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5"/>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6"/>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17"/>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18"/>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9"/>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0"/>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1"/>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2"/>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3"/>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4"/>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5"/>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6"/>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27"/>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28"/>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29"/>
            <p:cNvSpPr/>
            <p:nvPr/>
          </p:nvSpPr>
          <p:spPr>
            <a:xfrm>
              <a:off x="2235946" y="2896918"/>
              <a:ext cx="228964" cy="139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0"/>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1"/>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2"/>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3"/>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6" name="rc134"/>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7" name="rc135"/>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36"/>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9" name="rc137"/>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0" name="rc138"/>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1" name="rc139"/>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896918"/>
              <a:ext cx="228964" cy="139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896918"/>
              <a:ext cx="228964" cy="139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896918"/>
              <a:ext cx="228964" cy="139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882997"/>
              <a:ext cx="228964" cy="278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96918"/>
              <a:ext cx="228964" cy="139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969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82997"/>
              <a:ext cx="228964" cy="139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771628"/>
              <a:ext cx="228964" cy="1113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29864"/>
              <a:ext cx="228964" cy="18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7298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715943"/>
              <a:ext cx="228964" cy="139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618495"/>
              <a:ext cx="228964" cy="974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298309"/>
              <a:ext cx="228964" cy="6125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270466"/>
              <a:ext cx="228964" cy="2784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159097"/>
              <a:ext cx="228964" cy="1113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1922438"/>
              <a:ext cx="228964" cy="2366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117334"/>
              <a:ext cx="228964" cy="7935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103413"/>
              <a:ext cx="228964" cy="139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075570"/>
              <a:ext cx="228964" cy="278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1699699"/>
              <a:ext cx="228964" cy="3758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340072"/>
              <a:ext cx="228964" cy="5707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326151"/>
              <a:ext cx="228964" cy="139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256545"/>
              <a:ext cx="228964" cy="696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173018"/>
              <a:ext cx="228964" cy="835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29864"/>
              <a:ext cx="228964" cy="18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298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688101"/>
              <a:ext cx="228964" cy="4176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632416"/>
              <a:ext cx="228964" cy="556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13391"/>
              <a:ext cx="228964" cy="974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1339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71628"/>
              <a:ext cx="228964" cy="4176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77162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518724"/>
              <a:ext cx="0" cy="1392115"/>
            </a:xfrm>
            <a:custGeom>
              <a:avLst/>
              <a:gdLst/>
              <a:ahLst/>
              <a:cxnLst/>
              <a:rect l="0" t="0" r="0" b="0"/>
              <a:pathLst>
                <a:path h="1392115">
                  <a:moveTo>
                    <a:pt x="0" y="1392115"/>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3241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3539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07557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79714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51872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818510" y="258568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7" name="tx227"/>
            <p:cNvSpPr/>
            <p:nvPr/>
          </p:nvSpPr>
          <p:spPr>
            <a:xfrm>
              <a:off x="818510" y="230726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8" name="tx228"/>
            <p:cNvSpPr/>
            <p:nvPr/>
          </p:nvSpPr>
          <p:spPr>
            <a:xfrm>
              <a:off x="818510" y="202883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9" name="tx229"/>
            <p:cNvSpPr/>
            <p:nvPr/>
          </p:nvSpPr>
          <p:spPr>
            <a:xfrm>
              <a:off x="818510" y="175041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30" name="tx230"/>
            <p:cNvSpPr/>
            <p:nvPr/>
          </p:nvSpPr>
          <p:spPr>
            <a:xfrm>
              <a:off x="747705" y="147199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6176"/>
              <a:ext cx="779182" cy="692863"/>
            </a:xfrm>
            <a:prstGeom prst="rect">
              <a:avLst/>
            </a:prstGeom>
            <a:solidFill>
              <a:srgbClr val="FFFFFF">
                <a:alpha val="100000"/>
              </a:srgbClr>
            </a:solidFill>
          </p:spPr>
          <p:txBody>
            <a:bodyPr/>
            <a:lstStyle/>
            <a:p>
              <a:endParaRPr/>
            </a:p>
          </p:txBody>
        </p:sp>
        <p:sp>
          <p:nvSpPr>
            <p:cNvPr id="286" name="rc286"/>
            <p:cNvSpPr/>
            <p:nvPr/>
          </p:nvSpPr>
          <p:spPr>
            <a:xfrm>
              <a:off x="463718" y="316933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2020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108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196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5982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1050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391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225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32" name="grp2"/>
          <p:cNvGrpSpPr/>
          <p:nvPr/>
        </p:nvGrpSpPr>
        <p:grpSpPr>
          <a:xfrm>
            <a:off x="457200" y="4023360"/>
            <a:ext cx="6675120" cy="2743200"/>
            <a:chOff x="457200" y="4023360"/>
            <a:chExt cx="6675120" cy="2743200"/>
          </a:xfrm>
        </p:grpSpPr>
        <p:sp>
          <p:nvSpPr>
            <p:cNvPr id="433" name="rc4"/>
            <p:cNvSpPr/>
            <p:nvPr/>
          </p:nvSpPr>
          <p:spPr>
            <a:xfrm>
              <a:off x="1223433" y="5226410"/>
              <a:ext cx="382693" cy="5343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207985"/>
              <a:ext cx="382693" cy="184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20798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89561"/>
              <a:ext cx="382693" cy="184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4913194"/>
              <a:ext cx="382693" cy="8475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76345"/>
              <a:ext cx="382693" cy="368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7634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65798"/>
              <a:ext cx="382693" cy="1105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87022"/>
              <a:ext cx="382693" cy="736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50173"/>
              <a:ext cx="382693" cy="368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5017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76475"/>
              <a:ext cx="382693" cy="736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23871"/>
              <a:ext cx="382693" cy="368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23871"/>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87022"/>
              <a:ext cx="382693" cy="368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50173"/>
              <a:ext cx="382693" cy="368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58050"/>
              <a:ext cx="382693" cy="2026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39626"/>
              <a:ext cx="382693" cy="184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92230"/>
              <a:ext cx="382693" cy="1473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115863"/>
              <a:ext cx="382693" cy="2763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87022"/>
              <a:ext cx="382693" cy="736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68597"/>
              <a:ext cx="382693" cy="184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6859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821071"/>
              <a:ext cx="382693" cy="8475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87022"/>
              <a:ext cx="382693" cy="736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87022"/>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68702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465928"/>
              <a:ext cx="382693" cy="2210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7647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9223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0798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237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3949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65525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226410"/>
              <a:ext cx="382693" cy="5343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207985"/>
              <a:ext cx="382693" cy="1842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20798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189561"/>
              <a:ext cx="382693" cy="184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913194"/>
              <a:ext cx="382693" cy="8475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876345"/>
              <a:ext cx="382693" cy="3684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87634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765798"/>
              <a:ext cx="382693" cy="1105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87022"/>
              <a:ext cx="382693" cy="736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650173"/>
              <a:ext cx="382693" cy="3684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5017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576475"/>
              <a:ext cx="382693" cy="736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23871"/>
              <a:ext cx="382693" cy="368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23871"/>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87022"/>
              <a:ext cx="382693" cy="3684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650173"/>
              <a:ext cx="382693" cy="368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558050"/>
              <a:ext cx="382693" cy="2026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539626"/>
              <a:ext cx="382693" cy="1842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392230"/>
              <a:ext cx="382693" cy="14739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115863"/>
              <a:ext cx="382693" cy="2763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87022"/>
              <a:ext cx="382693" cy="736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68597"/>
              <a:ext cx="382693" cy="1842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66859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4821071"/>
              <a:ext cx="382693" cy="8475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87022"/>
              <a:ext cx="382693" cy="736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687022"/>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68702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465928"/>
              <a:ext cx="382693" cy="2210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655251"/>
              <a:ext cx="0" cy="1105468"/>
            </a:xfrm>
            <a:custGeom>
              <a:avLst/>
              <a:gdLst/>
              <a:ahLst/>
              <a:cxnLst/>
              <a:rect l="0" t="0" r="0" b="0"/>
              <a:pathLst>
                <a:path h="1105468">
                  <a:moveTo>
                    <a:pt x="0" y="1105468"/>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764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9223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20798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0237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83949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65525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18510" y="552974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7" name="tx77"/>
            <p:cNvSpPr/>
            <p:nvPr/>
          </p:nvSpPr>
          <p:spPr>
            <a:xfrm>
              <a:off x="818510" y="534549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8" name="tx78"/>
            <p:cNvSpPr/>
            <p:nvPr/>
          </p:nvSpPr>
          <p:spPr>
            <a:xfrm>
              <a:off x="818510" y="516125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79" name="tx79"/>
            <p:cNvSpPr/>
            <p:nvPr/>
          </p:nvSpPr>
          <p:spPr>
            <a:xfrm>
              <a:off x="818510" y="497700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80" name="tx80"/>
            <p:cNvSpPr/>
            <p:nvPr/>
          </p:nvSpPr>
          <p:spPr>
            <a:xfrm>
              <a:off x="818510" y="479276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81" name="tx81"/>
            <p:cNvSpPr/>
            <p:nvPr/>
          </p:nvSpPr>
          <p:spPr>
            <a:xfrm>
              <a:off x="818510" y="460851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5270"/>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842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842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842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842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8918"/>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8918"/>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8918"/>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8720"/>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506764" y="4249697"/>
              <a:ext cx="440835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Montenegro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284617"/>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628464"/>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650891"/>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594035"/>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598788"/>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71543"/>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40476"/>
            </a:xfrm>
            <a:custGeom>
              <a:avLst/>
              <a:gdLst/>
              <a:ahLst/>
              <a:cxnLst/>
              <a:rect l="0" t="0" r="0" b="0"/>
              <a:pathLst>
                <a:path w="4592319" h="940476">
                  <a:moveTo>
                    <a:pt x="0" y="0"/>
                  </a:moveTo>
                  <a:lnTo>
                    <a:pt x="765386" y="553549"/>
                  </a:lnTo>
                  <a:lnTo>
                    <a:pt x="1530773" y="897396"/>
                  </a:lnTo>
                  <a:lnTo>
                    <a:pt x="2296159" y="919823"/>
                  </a:lnTo>
                  <a:lnTo>
                    <a:pt x="3061546" y="862968"/>
                  </a:lnTo>
                  <a:lnTo>
                    <a:pt x="3826933" y="867720"/>
                  </a:lnTo>
                  <a:lnTo>
                    <a:pt x="4592319" y="940476"/>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619945"/>
              <a:ext cx="0" cy="1095054"/>
            </a:xfrm>
            <a:custGeom>
              <a:avLst/>
              <a:gdLst/>
              <a:ahLst/>
              <a:cxnLst/>
              <a:rect l="0" t="0" r="0" b="0"/>
              <a:pathLst>
                <a:path h="1095054">
                  <a:moveTo>
                    <a:pt x="0" y="1095054"/>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9598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27697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05796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483895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61994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tx12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7" name="tx127"/>
            <p:cNvSpPr/>
            <p:nvPr/>
          </p:nvSpPr>
          <p:spPr>
            <a:xfrm>
              <a:off x="6461760" y="544925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8" name="tx128"/>
            <p:cNvSpPr/>
            <p:nvPr/>
          </p:nvSpPr>
          <p:spPr>
            <a:xfrm>
              <a:off x="6461760" y="523024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29" name="tx129"/>
            <p:cNvSpPr/>
            <p:nvPr/>
          </p:nvSpPr>
          <p:spPr>
            <a:xfrm>
              <a:off x="6461760" y="501123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3000</a:t>
              </a:r>
            </a:p>
          </p:txBody>
        </p:sp>
        <p:sp>
          <p:nvSpPr>
            <p:cNvPr id="130" name="tx130"/>
            <p:cNvSpPr/>
            <p:nvPr/>
          </p:nvSpPr>
          <p:spPr>
            <a:xfrm>
              <a:off x="6461760" y="479222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4000</a:t>
              </a:r>
            </a:p>
          </p:txBody>
        </p:sp>
        <p:sp>
          <p:nvSpPr>
            <p:cNvPr id="131" name="tx131"/>
            <p:cNvSpPr/>
            <p:nvPr/>
          </p:nvSpPr>
          <p:spPr>
            <a:xfrm>
              <a:off x="6461760" y="457321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5000</a:t>
              </a:r>
            </a:p>
          </p:txBody>
        </p:sp>
        <p:sp>
          <p:nvSpPr>
            <p:cNvPr id="132" name="tx13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3" name="tx133"/>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4349.1</a:t>
              </a:r>
            </a:p>
          </p:txBody>
        </p:sp>
        <p:sp>
          <p:nvSpPr>
            <p:cNvPr id="134" name="tx134"/>
            <p:cNvSpPr/>
            <p:nvPr/>
          </p:nvSpPr>
          <p:spPr>
            <a:xfrm>
              <a:off x="2002286" y="520641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1821.6</a:t>
              </a:r>
            </a:p>
          </p:txBody>
        </p:sp>
        <p:sp>
          <p:nvSpPr>
            <p:cNvPr id="135" name="tx135"/>
            <p:cNvSpPr/>
            <p:nvPr/>
          </p:nvSpPr>
          <p:spPr>
            <a:xfrm>
              <a:off x="2799856" y="5550260"/>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251.6</a:t>
              </a:r>
            </a:p>
          </p:txBody>
        </p:sp>
        <p:sp>
          <p:nvSpPr>
            <p:cNvPr id="136" name="tx136"/>
            <p:cNvSpPr/>
            <p:nvPr/>
          </p:nvSpPr>
          <p:spPr>
            <a:xfrm>
              <a:off x="3565243" y="557268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149.2</a:t>
              </a:r>
            </a:p>
          </p:txBody>
        </p:sp>
        <p:sp>
          <p:nvSpPr>
            <p:cNvPr id="137" name="tx137"/>
            <p:cNvSpPr/>
            <p:nvPr/>
          </p:nvSpPr>
          <p:spPr>
            <a:xfrm>
              <a:off x="4330630" y="5515831"/>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408.8</a:t>
              </a:r>
            </a:p>
          </p:txBody>
        </p:sp>
        <p:sp>
          <p:nvSpPr>
            <p:cNvPr id="138" name="tx138"/>
            <p:cNvSpPr/>
            <p:nvPr/>
          </p:nvSpPr>
          <p:spPr>
            <a:xfrm>
              <a:off x="5096016" y="5520584"/>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387.1</a:t>
              </a:r>
            </a:p>
          </p:txBody>
        </p:sp>
        <p:sp>
          <p:nvSpPr>
            <p:cNvPr id="139" name="tx139"/>
            <p:cNvSpPr/>
            <p:nvPr/>
          </p:nvSpPr>
          <p:spPr>
            <a:xfrm>
              <a:off x="5893587" y="559333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54.9</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Title 1"/>
          <p:cNvSpPr>
            <a:spLocks noGrp="1"/>
          </p:cNvSpPr>
          <p:nvPr>
            <p:ph type="title"/>
          </p:nvPr>
        </p:nvSpPr>
        <p:spPr/>
        <p:txBody>
          <a:bodyPr/>
          <a:lstStyle/>
          <a:p>
            <a:r>
              <a:t>Measles cases: Mongolia</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861483"/>
              <a:ext cx="228964" cy="493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845030"/>
              <a:ext cx="228964" cy="164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828578"/>
              <a:ext cx="228964" cy="164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1940155"/>
              <a:ext cx="228964" cy="8884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877935"/>
              <a:ext cx="228964" cy="329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8779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87793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450176"/>
              <a:ext cx="228964" cy="4277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894387"/>
              <a:ext cx="228964" cy="164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89438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89438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515985"/>
              <a:ext cx="228964" cy="3784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631151"/>
              <a:ext cx="228964" cy="2796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845030"/>
              <a:ext cx="228964" cy="658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84503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84503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614699"/>
              <a:ext cx="228964" cy="2303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877935"/>
              <a:ext cx="228964" cy="329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8779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87793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614699"/>
              <a:ext cx="228964" cy="2632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877935"/>
              <a:ext cx="228964" cy="329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861483"/>
              <a:ext cx="228964" cy="493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828578"/>
              <a:ext cx="228964" cy="822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812126"/>
              <a:ext cx="228964" cy="987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877935"/>
              <a:ext cx="228964" cy="329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631151"/>
              <a:ext cx="228964" cy="2796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680508"/>
              <a:ext cx="228964" cy="2303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400819"/>
              <a:ext cx="228964" cy="5100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515985"/>
              <a:ext cx="228964" cy="3948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1693371"/>
              <a:ext cx="228964" cy="12174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450176"/>
              <a:ext cx="228964" cy="4606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696960"/>
              <a:ext cx="228964" cy="2138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762769"/>
              <a:ext cx="228964" cy="1480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762769"/>
              <a:ext cx="228964" cy="1480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696960"/>
              <a:ext cx="228964" cy="2138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565342"/>
              <a:ext cx="228964" cy="3454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631151"/>
              <a:ext cx="228964" cy="2796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631151"/>
              <a:ext cx="228964" cy="2796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58179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25274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92370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pl112"/>
            <p:cNvSpPr/>
            <p:nvPr/>
          </p:nvSpPr>
          <p:spPr>
            <a:xfrm>
              <a:off x="1127759" y="159465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3" name="rc113"/>
            <p:cNvSpPr/>
            <p:nvPr/>
          </p:nvSpPr>
          <p:spPr>
            <a:xfrm>
              <a:off x="1411675" y="2861483"/>
              <a:ext cx="228964" cy="493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845030"/>
              <a:ext cx="228964" cy="1645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828578"/>
              <a:ext cx="228964" cy="164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411675" y="1940155"/>
              <a:ext cx="228964" cy="8884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877935"/>
              <a:ext cx="228964" cy="329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8779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87793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450176"/>
              <a:ext cx="228964" cy="4277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894387"/>
              <a:ext cx="228964" cy="164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89438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89438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515985"/>
              <a:ext cx="228964" cy="3784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631151"/>
              <a:ext cx="228964" cy="2796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45030"/>
              <a:ext cx="228964" cy="658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4503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4503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614699"/>
              <a:ext cx="228964" cy="2303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77935"/>
              <a:ext cx="228964" cy="329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779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7793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614699"/>
              <a:ext cx="228964" cy="2632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77935"/>
              <a:ext cx="228964" cy="329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61483"/>
              <a:ext cx="228964" cy="493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28578"/>
              <a:ext cx="228964" cy="822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12126"/>
              <a:ext cx="228964" cy="987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77935"/>
              <a:ext cx="228964" cy="329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631151"/>
              <a:ext cx="228964" cy="2796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680508"/>
              <a:ext cx="228964" cy="2303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400819"/>
              <a:ext cx="228964" cy="5100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515985"/>
              <a:ext cx="228964" cy="3948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1693371"/>
              <a:ext cx="228964" cy="12174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450176"/>
              <a:ext cx="228964" cy="4606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696960"/>
              <a:ext cx="228964" cy="2138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762769"/>
              <a:ext cx="228964" cy="1480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62769"/>
              <a:ext cx="228964" cy="1480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696960"/>
              <a:ext cx="228964" cy="2138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565342"/>
              <a:ext cx="228964" cy="3454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631151"/>
              <a:ext cx="228964" cy="2796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631151"/>
              <a:ext cx="228964" cy="2796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594658"/>
              <a:ext cx="0" cy="1316181"/>
            </a:xfrm>
            <a:custGeom>
              <a:avLst/>
              <a:gdLst/>
              <a:ahLst/>
              <a:cxnLst/>
              <a:rect l="0" t="0" r="0" b="0"/>
              <a:pathLst>
                <a:path h="1316181">
                  <a:moveTo>
                    <a:pt x="0" y="1316181"/>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8179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5274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9237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59465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3506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20601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87697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54792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6936"/>
              <a:ext cx="779182" cy="692103"/>
            </a:xfrm>
            <a:prstGeom prst="rect">
              <a:avLst/>
            </a:prstGeom>
            <a:solidFill>
              <a:srgbClr val="FFFFFF">
                <a:alpha val="100000"/>
              </a:srgbClr>
            </a:solidFill>
          </p:spPr>
          <p:txBody>
            <a:bodyPr/>
            <a:lstStyle/>
            <a:p>
              <a:endParaRPr/>
            </a:p>
          </p:txBody>
        </p:sp>
        <p:sp>
          <p:nvSpPr>
            <p:cNvPr id="283" name="rc283"/>
            <p:cNvSpPr/>
            <p:nvPr/>
          </p:nvSpPr>
          <p:spPr>
            <a:xfrm>
              <a:off x="463718" y="317009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2096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184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272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6058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126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467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301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20376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28710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Mozambique</a:t>
            </a:r>
          </a:p>
        </p:txBody>
      </p:sp>
      <p:grpSp>
        <p:nvGrpSpPr>
          <p:cNvPr id="2" name="grp2"/>
          <p:cNvGrpSpPr/>
          <p:nvPr/>
        </p:nvGrpSpPr>
        <p:grpSpPr>
          <a:xfrm>
            <a:off x="457200" y="1463040"/>
            <a:ext cx="8503920" cy="2286000"/>
            <a:chOff x="457200" y="1463040"/>
            <a:chExt cx="8503920" cy="2286000"/>
          </a:xfrm>
        </p:grpSpPr>
        <p:sp>
          <p:nvSpPr>
            <p:cNvPr id="29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6"/>
            <p:cNvSpPr/>
            <p:nvPr/>
          </p:nvSpPr>
          <p:spPr>
            <a:xfrm>
              <a:off x="1411675" y="2905650"/>
              <a:ext cx="228964" cy="51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7"/>
            <p:cNvSpPr/>
            <p:nvPr/>
          </p:nvSpPr>
          <p:spPr>
            <a:xfrm>
              <a:off x="1411675" y="2853758"/>
              <a:ext cx="228964" cy="518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8"/>
            <p:cNvSpPr/>
            <p:nvPr/>
          </p:nvSpPr>
          <p:spPr>
            <a:xfrm>
              <a:off x="1686432" y="2879704"/>
              <a:ext cx="228964" cy="311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9"/>
            <p:cNvSpPr/>
            <p:nvPr/>
          </p:nvSpPr>
          <p:spPr>
            <a:xfrm>
              <a:off x="1686432" y="287970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0"/>
            <p:cNvSpPr/>
            <p:nvPr/>
          </p:nvSpPr>
          <p:spPr>
            <a:xfrm>
              <a:off x="1686432" y="2827812"/>
              <a:ext cx="228964" cy="518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1"/>
            <p:cNvSpPr/>
            <p:nvPr/>
          </p:nvSpPr>
          <p:spPr>
            <a:xfrm>
              <a:off x="1686432" y="2127263"/>
              <a:ext cx="228964" cy="7005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2"/>
            <p:cNvSpPr/>
            <p:nvPr/>
          </p:nvSpPr>
          <p:spPr>
            <a:xfrm>
              <a:off x="1961189" y="2895272"/>
              <a:ext cx="228964" cy="155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3"/>
            <p:cNvSpPr/>
            <p:nvPr/>
          </p:nvSpPr>
          <p:spPr>
            <a:xfrm>
              <a:off x="1961189" y="28952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4"/>
            <p:cNvSpPr/>
            <p:nvPr/>
          </p:nvSpPr>
          <p:spPr>
            <a:xfrm>
              <a:off x="1961189" y="2858947"/>
              <a:ext cx="228964" cy="363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5"/>
            <p:cNvSpPr/>
            <p:nvPr/>
          </p:nvSpPr>
          <p:spPr>
            <a:xfrm>
              <a:off x="1961189" y="2282941"/>
              <a:ext cx="228964" cy="5760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16"/>
            <p:cNvSpPr/>
            <p:nvPr/>
          </p:nvSpPr>
          <p:spPr>
            <a:xfrm>
              <a:off x="2235946" y="2900461"/>
              <a:ext cx="228964" cy="10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17"/>
            <p:cNvSpPr/>
            <p:nvPr/>
          </p:nvSpPr>
          <p:spPr>
            <a:xfrm>
              <a:off x="2235946" y="29004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18"/>
            <p:cNvSpPr/>
            <p:nvPr/>
          </p:nvSpPr>
          <p:spPr>
            <a:xfrm>
              <a:off x="2235946" y="2853758"/>
              <a:ext cx="228964" cy="467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19"/>
            <p:cNvSpPr/>
            <p:nvPr/>
          </p:nvSpPr>
          <p:spPr>
            <a:xfrm>
              <a:off x="2235946" y="2225859"/>
              <a:ext cx="228964" cy="6278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2"/>
            <p:cNvSpPr/>
            <p:nvPr/>
          </p:nvSpPr>
          <p:spPr>
            <a:xfrm>
              <a:off x="2510703" y="2869326"/>
              <a:ext cx="228964" cy="415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3"/>
            <p:cNvSpPr/>
            <p:nvPr/>
          </p:nvSpPr>
          <p:spPr>
            <a:xfrm>
              <a:off x="2510703" y="2485321"/>
              <a:ext cx="228964" cy="3840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26"/>
            <p:cNvSpPr/>
            <p:nvPr/>
          </p:nvSpPr>
          <p:spPr>
            <a:xfrm>
              <a:off x="2785460" y="2884893"/>
              <a:ext cx="228964" cy="259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27"/>
            <p:cNvSpPr/>
            <p:nvPr/>
          </p:nvSpPr>
          <p:spPr>
            <a:xfrm>
              <a:off x="2785460" y="2376347"/>
              <a:ext cx="228964" cy="5085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0"/>
            <p:cNvSpPr/>
            <p:nvPr/>
          </p:nvSpPr>
          <p:spPr>
            <a:xfrm>
              <a:off x="3060217" y="2890083"/>
              <a:ext cx="228964" cy="207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1"/>
            <p:cNvSpPr/>
            <p:nvPr/>
          </p:nvSpPr>
          <p:spPr>
            <a:xfrm>
              <a:off x="3060217" y="2293319"/>
              <a:ext cx="228964" cy="5967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2"/>
            <p:cNvSpPr/>
            <p:nvPr/>
          </p:nvSpPr>
          <p:spPr>
            <a:xfrm>
              <a:off x="3334974" y="2900461"/>
              <a:ext cx="228964" cy="10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3"/>
            <p:cNvSpPr/>
            <p:nvPr/>
          </p:nvSpPr>
          <p:spPr>
            <a:xfrm>
              <a:off x="3334974" y="29004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4"/>
            <p:cNvSpPr/>
            <p:nvPr/>
          </p:nvSpPr>
          <p:spPr>
            <a:xfrm>
              <a:off x="3334974" y="2874515"/>
              <a:ext cx="228964" cy="259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5"/>
            <p:cNvSpPr/>
            <p:nvPr/>
          </p:nvSpPr>
          <p:spPr>
            <a:xfrm>
              <a:off x="3334974" y="1966396"/>
              <a:ext cx="228964" cy="9081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36"/>
            <p:cNvSpPr/>
            <p:nvPr/>
          </p:nvSpPr>
          <p:spPr>
            <a:xfrm>
              <a:off x="3609731" y="2900461"/>
              <a:ext cx="228964" cy="10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37"/>
            <p:cNvSpPr/>
            <p:nvPr/>
          </p:nvSpPr>
          <p:spPr>
            <a:xfrm>
              <a:off x="3609731" y="29004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38"/>
            <p:cNvSpPr/>
            <p:nvPr/>
          </p:nvSpPr>
          <p:spPr>
            <a:xfrm>
              <a:off x="3609731" y="2812244"/>
              <a:ext cx="228964" cy="882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39"/>
            <p:cNvSpPr/>
            <p:nvPr/>
          </p:nvSpPr>
          <p:spPr>
            <a:xfrm>
              <a:off x="3609731" y="1847044"/>
              <a:ext cx="228964" cy="965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0"/>
            <p:cNvSpPr/>
            <p:nvPr/>
          </p:nvSpPr>
          <p:spPr>
            <a:xfrm>
              <a:off x="3884488" y="2900461"/>
              <a:ext cx="228964" cy="10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1"/>
            <p:cNvSpPr/>
            <p:nvPr/>
          </p:nvSpPr>
          <p:spPr>
            <a:xfrm>
              <a:off x="3884488" y="29004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2"/>
            <p:cNvSpPr/>
            <p:nvPr/>
          </p:nvSpPr>
          <p:spPr>
            <a:xfrm>
              <a:off x="3884488" y="2858947"/>
              <a:ext cx="228964" cy="415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3"/>
            <p:cNvSpPr/>
            <p:nvPr/>
          </p:nvSpPr>
          <p:spPr>
            <a:xfrm>
              <a:off x="3884488" y="1701745"/>
              <a:ext cx="228964" cy="11572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4"/>
            <p:cNvSpPr/>
            <p:nvPr/>
          </p:nvSpPr>
          <p:spPr>
            <a:xfrm>
              <a:off x="4159245" y="2890083"/>
              <a:ext cx="228964" cy="207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5"/>
            <p:cNvSpPr/>
            <p:nvPr/>
          </p:nvSpPr>
          <p:spPr>
            <a:xfrm>
              <a:off x="4159245" y="289008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46"/>
            <p:cNvSpPr/>
            <p:nvPr/>
          </p:nvSpPr>
          <p:spPr>
            <a:xfrm>
              <a:off x="4159245" y="2672134"/>
              <a:ext cx="228964" cy="2179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47"/>
            <p:cNvSpPr/>
            <p:nvPr/>
          </p:nvSpPr>
          <p:spPr>
            <a:xfrm>
              <a:off x="4159245" y="2173966"/>
              <a:ext cx="228964" cy="4981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0"/>
            <p:cNvSpPr/>
            <p:nvPr/>
          </p:nvSpPr>
          <p:spPr>
            <a:xfrm>
              <a:off x="4434002" y="2770730"/>
              <a:ext cx="228964" cy="1401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1"/>
            <p:cNvSpPr/>
            <p:nvPr/>
          </p:nvSpPr>
          <p:spPr>
            <a:xfrm>
              <a:off x="4434002" y="2625431"/>
              <a:ext cx="228964" cy="1452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56"/>
            <p:cNvSpPr/>
            <p:nvPr/>
          </p:nvSpPr>
          <p:spPr>
            <a:xfrm>
              <a:off x="4983516" y="2905650"/>
              <a:ext cx="228964" cy="51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57"/>
            <p:cNvSpPr/>
            <p:nvPr/>
          </p:nvSpPr>
          <p:spPr>
            <a:xfrm>
              <a:off x="4983516" y="29056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58"/>
            <p:cNvSpPr/>
            <p:nvPr/>
          </p:nvSpPr>
          <p:spPr>
            <a:xfrm>
              <a:off x="4983516" y="2890083"/>
              <a:ext cx="228964" cy="155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59"/>
            <p:cNvSpPr/>
            <p:nvPr/>
          </p:nvSpPr>
          <p:spPr>
            <a:xfrm>
              <a:off x="4983516" y="2236237"/>
              <a:ext cx="228964" cy="6538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2"/>
            <p:cNvSpPr/>
            <p:nvPr/>
          </p:nvSpPr>
          <p:spPr>
            <a:xfrm>
              <a:off x="5258273" y="2890083"/>
              <a:ext cx="228964" cy="207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3"/>
            <p:cNvSpPr/>
            <p:nvPr/>
          </p:nvSpPr>
          <p:spPr>
            <a:xfrm>
              <a:off x="5258273" y="2044235"/>
              <a:ext cx="228964" cy="8458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4"/>
            <p:cNvSpPr/>
            <p:nvPr/>
          </p:nvSpPr>
          <p:spPr>
            <a:xfrm>
              <a:off x="5533030" y="2900461"/>
              <a:ext cx="228964" cy="10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5"/>
            <p:cNvSpPr/>
            <p:nvPr/>
          </p:nvSpPr>
          <p:spPr>
            <a:xfrm>
              <a:off x="5533030" y="2895272"/>
              <a:ext cx="228964" cy="51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66"/>
            <p:cNvSpPr/>
            <p:nvPr/>
          </p:nvSpPr>
          <p:spPr>
            <a:xfrm>
              <a:off x="5533030" y="2557971"/>
              <a:ext cx="228964" cy="3373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67"/>
            <p:cNvSpPr/>
            <p:nvPr/>
          </p:nvSpPr>
          <p:spPr>
            <a:xfrm>
              <a:off x="5533030" y="1997532"/>
              <a:ext cx="228964" cy="5604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0"/>
            <p:cNvSpPr/>
            <p:nvPr/>
          </p:nvSpPr>
          <p:spPr>
            <a:xfrm>
              <a:off x="5807787" y="2298508"/>
              <a:ext cx="228964" cy="6123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1"/>
            <p:cNvSpPr/>
            <p:nvPr/>
          </p:nvSpPr>
          <p:spPr>
            <a:xfrm>
              <a:off x="5807787" y="2163588"/>
              <a:ext cx="228964" cy="1349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4"/>
            <p:cNvSpPr/>
            <p:nvPr/>
          </p:nvSpPr>
          <p:spPr>
            <a:xfrm>
              <a:off x="6082544" y="2817433"/>
              <a:ext cx="228964" cy="934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5"/>
            <p:cNvSpPr/>
            <p:nvPr/>
          </p:nvSpPr>
          <p:spPr>
            <a:xfrm>
              <a:off x="6082544" y="2552781"/>
              <a:ext cx="228964" cy="2646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78"/>
            <p:cNvSpPr/>
            <p:nvPr/>
          </p:nvSpPr>
          <p:spPr>
            <a:xfrm>
              <a:off x="6357301" y="2895272"/>
              <a:ext cx="228964" cy="155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79"/>
            <p:cNvSpPr/>
            <p:nvPr/>
          </p:nvSpPr>
          <p:spPr>
            <a:xfrm>
              <a:off x="6357301" y="2090938"/>
              <a:ext cx="228964" cy="8043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2"/>
            <p:cNvSpPr/>
            <p:nvPr/>
          </p:nvSpPr>
          <p:spPr>
            <a:xfrm>
              <a:off x="6632058" y="2900461"/>
              <a:ext cx="228964" cy="103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3"/>
            <p:cNvSpPr/>
            <p:nvPr/>
          </p:nvSpPr>
          <p:spPr>
            <a:xfrm>
              <a:off x="6632058" y="2594295"/>
              <a:ext cx="228964" cy="3061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4"/>
            <p:cNvSpPr/>
            <p:nvPr/>
          </p:nvSpPr>
          <p:spPr>
            <a:xfrm>
              <a:off x="6906815" y="2900461"/>
              <a:ext cx="228964" cy="10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5"/>
            <p:cNvSpPr/>
            <p:nvPr/>
          </p:nvSpPr>
          <p:spPr>
            <a:xfrm>
              <a:off x="6906815" y="29004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86"/>
            <p:cNvSpPr/>
            <p:nvPr/>
          </p:nvSpPr>
          <p:spPr>
            <a:xfrm>
              <a:off x="6906815" y="2890083"/>
              <a:ext cx="228964" cy="103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87"/>
            <p:cNvSpPr/>
            <p:nvPr/>
          </p:nvSpPr>
          <p:spPr>
            <a:xfrm>
              <a:off x="6906815" y="2267373"/>
              <a:ext cx="228964" cy="6227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88"/>
            <p:cNvSpPr/>
            <p:nvPr/>
          </p:nvSpPr>
          <p:spPr>
            <a:xfrm>
              <a:off x="7181572" y="2900461"/>
              <a:ext cx="228964" cy="10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89"/>
            <p:cNvSpPr/>
            <p:nvPr/>
          </p:nvSpPr>
          <p:spPr>
            <a:xfrm>
              <a:off x="7181572" y="29004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0"/>
            <p:cNvSpPr/>
            <p:nvPr/>
          </p:nvSpPr>
          <p:spPr>
            <a:xfrm>
              <a:off x="7181572" y="2884893"/>
              <a:ext cx="228964" cy="155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1"/>
            <p:cNvSpPr/>
            <p:nvPr/>
          </p:nvSpPr>
          <p:spPr>
            <a:xfrm>
              <a:off x="7181572" y="2459375"/>
              <a:ext cx="228964" cy="425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5"/>
            <p:cNvSpPr/>
            <p:nvPr/>
          </p:nvSpPr>
          <p:spPr>
            <a:xfrm>
              <a:off x="7456329" y="2724027"/>
              <a:ext cx="228964" cy="1868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09"/>
            <p:cNvSpPr/>
            <p:nvPr/>
          </p:nvSpPr>
          <p:spPr>
            <a:xfrm>
              <a:off x="1127759" y="239191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0"/>
            <p:cNvSpPr/>
            <p:nvPr/>
          </p:nvSpPr>
          <p:spPr>
            <a:xfrm>
              <a:off x="1127759" y="187299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2"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3" name="rc113"/>
            <p:cNvSpPr/>
            <p:nvPr/>
          </p:nvSpPr>
          <p:spPr>
            <a:xfrm>
              <a:off x="1411675" y="2905650"/>
              <a:ext cx="228964" cy="51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4" name="rc114"/>
            <p:cNvSpPr/>
            <p:nvPr/>
          </p:nvSpPr>
          <p:spPr>
            <a:xfrm>
              <a:off x="1411675" y="2853758"/>
              <a:ext cx="228964" cy="518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5" name="rc115"/>
            <p:cNvSpPr/>
            <p:nvPr/>
          </p:nvSpPr>
          <p:spPr>
            <a:xfrm>
              <a:off x="1686432" y="2879704"/>
              <a:ext cx="228964" cy="311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6" name="rc116"/>
            <p:cNvSpPr/>
            <p:nvPr/>
          </p:nvSpPr>
          <p:spPr>
            <a:xfrm>
              <a:off x="1686432" y="287970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7" name="rc117"/>
            <p:cNvSpPr/>
            <p:nvPr/>
          </p:nvSpPr>
          <p:spPr>
            <a:xfrm>
              <a:off x="1686432" y="2827812"/>
              <a:ext cx="228964" cy="518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8" name="rc118"/>
            <p:cNvSpPr/>
            <p:nvPr/>
          </p:nvSpPr>
          <p:spPr>
            <a:xfrm>
              <a:off x="1686432" y="2127263"/>
              <a:ext cx="228964" cy="7005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9" name="rc119"/>
            <p:cNvSpPr/>
            <p:nvPr/>
          </p:nvSpPr>
          <p:spPr>
            <a:xfrm>
              <a:off x="1961189" y="2895272"/>
              <a:ext cx="228964" cy="155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120"/>
            <p:cNvSpPr/>
            <p:nvPr/>
          </p:nvSpPr>
          <p:spPr>
            <a:xfrm>
              <a:off x="1961189" y="28952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21"/>
            <p:cNvSpPr/>
            <p:nvPr/>
          </p:nvSpPr>
          <p:spPr>
            <a:xfrm>
              <a:off x="1961189" y="2858947"/>
              <a:ext cx="228964" cy="363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2" name="rc122"/>
            <p:cNvSpPr/>
            <p:nvPr/>
          </p:nvSpPr>
          <p:spPr>
            <a:xfrm>
              <a:off x="1961189" y="2282941"/>
              <a:ext cx="228964" cy="5760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3" name="rc123"/>
            <p:cNvSpPr/>
            <p:nvPr/>
          </p:nvSpPr>
          <p:spPr>
            <a:xfrm>
              <a:off x="2235946" y="2900461"/>
              <a:ext cx="228964" cy="103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24"/>
            <p:cNvSpPr/>
            <p:nvPr/>
          </p:nvSpPr>
          <p:spPr>
            <a:xfrm>
              <a:off x="2235946" y="29004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25"/>
            <p:cNvSpPr/>
            <p:nvPr/>
          </p:nvSpPr>
          <p:spPr>
            <a:xfrm>
              <a:off x="2235946" y="2853758"/>
              <a:ext cx="228964" cy="467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26"/>
            <p:cNvSpPr/>
            <p:nvPr/>
          </p:nvSpPr>
          <p:spPr>
            <a:xfrm>
              <a:off x="2235946" y="2225859"/>
              <a:ext cx="228964" cy="6278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9"/>
            <p:cNvSpPr/>
            <p:nvPr/>
          </p:nvSpPr>
          <p:spPr>
            <a:xfrm>
              <a:off x="2510703" y="2869326"/>
              <a:ext cx="228964" cy="415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0" name="rc130"/>
            <p:cNvSpPr/>
            <p:nvPr/>
          </p:nvSpPr>
          <p:spPr>
            <a:xfrm>
              <a:off x="2510703" y="2485321"/>
              <a:ext cx="228964" cy="3840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33"/>
            <p:cNvSpPr/>
            <p:nvPr/>
          </p:nvSpPr>
          <p:spPr>
            <a:xfrm>
              <a:off x="2785460" y="2884893"/>
              <a:ext cx="228964" cy="259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4" name="rc134"/>
            <p:cNvSpPr/>
            <p:nvPr/>
          </p:nvSpPr>
          <p:spPr>
            <a:xfrm>
              <a:off x="2785460" y="2376347"/>
              <a:ext cx="228964" cy="5085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7" name="rc137"/>
            <p:cNvSpPr/>
            <p:nvPr/>
          </p:nvSpPr>
          <p:spPr>
            <a:xfrm>
              <a:off x="3060217" y="2890083"/>
              <a:ext cx="228964" cy="207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8" name="rc138"/>
            <p:cNvSpPr/>
            <p:nvPr/>
          </p:nvSpPr>
          <p:spPr>
            <a:xfrm>
              <a:off x="3060217" y="2293319"/>
              <a:ext cx="228964" cy="5967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00461"/>
              <a:ext cx="228964" cy="103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004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74515"/>
              <a:ext cx="228964" cy="259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1966396"/>
              <a:ext cx="228964" cy="9081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00461"/>
              <a:ext cx="228964" cy="103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004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12244"/>
              <a:ext cx="228964" cy="882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1847044"/>
              <a:ext cx="228964" cy="965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00461"/>
              <a:ext cx="228964" cy="103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004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58947"/>
              <a:ext cx="228964" cy="415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1701745"/>
              <a:ext cx="228964" cy="11572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890083"/>
              <a:ext cx="228964" cy="207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9008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672134"/>
              <a:ext cx="228964" cy="21794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173966"/>
              <a:ext cx="228964" cy="4981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770730"/>
              <a:ext cx="228964" cy="1401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625431"/>
              <a:ext cx="228964" cy="1452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05650"/>
              <a:ext cx="228964" cy="51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056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90083"/>
              <a:ext cx="228964" cy="155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236237"/>
              <a:ext cx="228964" cy="6538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90083"/>
              <a:ext cx="228964" cy="207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044235"/>
              <a:ext cx="228964" cy="8458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00461"/>
              <a:ext cx="228964" cy="103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95272"/>
              <a:ext cx="228964" cy="518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557971"/>
              <a:ext cx="228964" cy="3373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1997532"/>
              <a:ext cx="228964" cy="560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298508"/>
              <a:ext cx="228964" cy="6123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163588"/>
              <a:ext cx="228964" cy="1349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17433"/>
              <a:ext cx="228964" cy="934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552781"/>
              <a:ext cx="228964" cy="2646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95272"/>
              <a:ext cx="228964" cy="155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090938"/>
              <a:ext cx="228964" cy="8043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00461"/>
              <a:ext cx="228964" cy="103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594295"/>
              <a:ext cx="228964" cy="3061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00461"/>
              <a:ext cx="228964" cy="103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004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90083"/>
              <a:ext cx="228964" cy="103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267373"/>
              <a:ext cx="228964" cy="6227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00461"/>
              <a:ext cx="228964" cy="103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004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84893"/>
              <a:ext cx="228964" cy="155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459375"/>
              <a:ext cx="228964" cy="4255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724027"/>
              <a:ext cx="228964" cy="1868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872990"/>
              <a:ext cx="0" cy="1037849"/>
            </a:xfrm>
            <a:custGeom>
              <a:avLst/>
              <a:gdLst/>
              <a:ahLst/>
              <a:cxnLst/>
              <a:rect l="0" t="0" r="0" b="0"/>
              <a:pathLst>
                <a:path h="1037849">
                  <a:moveTo>
                    <a:pt x="0" y="1037849"/>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9191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8729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34518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82625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931"/>
              <a:ext cx="779182" cy="693108"/>
            </a:xfrm>
            <a:prstGeom prst="rect">
              <a:avLst/>
            </a:prstGeom>
            <a:solidFill>
              <a:srgbClr val="FFFFFF">
                <a:alpha val="100000"/>
              </a:srgbClr>
            </a:solidFill>
          </p:spPr>
          <p:txBody>
            <a:bodyPr/>
            <a:lstStyle/>
            <a:p>
              <a:endParaRPr/>
            </a:p>
          </p:txBody>
        </p:sp>
        <p:sp>
          <p:nvSpPr>
            <p:cNvPr id="277" name="rc277"/>
            <p:cNvSpPr/>
            <p:nvPr/>
          </p:nvSpPr>
          <p:spPr>
            <a:xfrm>
              <a:off x="463718" y="316908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964"/>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840"/>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71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579"/>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025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670"/>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200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87" name="pg287"/>
            <p:cNvSpPr/>
            <p:nvPr/>
          </p:nvSpPr>
          <p:spPr>
            <a:xfrm>
              <a:off x="5882874" y="1617855"/>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88" name="tx288"/>
            <p:cNvSpPr/>
            <p:nvPr/>
          </p:nvSpPr>
          <p:spPr>
            <a:xfrm>
              <a:off x="5520755" y="1399572"/>
              <a:ext cx="803026"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 M-14 Y)</a:t>
              </a:r>
            </a:p>
          </p:txBody>
        </p:sp>
        <p:sp>
          <p:nvSpPr>
            <p:cNvPr id="289" name="tx289"/>
            <p:cNvSpPr/>
            <p:nvPr/>
          </p:nvSpPr>
          <p:spPr>
            <a:xfrm>
              <a:off x="5706815" y="1531604"/>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102%</a:t>
              </a:r>
            </a:p>
          </p:txBody>
        </p:sp>
        <p:sp>
          <p:nvSpPr>
            <p:cNvPr id="290" name="pg290"/>
            <p:cNvSpPr/>
            <p:nvPr/>
          </p:nvSpPr>
          <p:spPr>
            <a:xfrm>
              <a:off x="6295899" y="3685766"/>
              <a:ext cx="70910" cy="63273"/>
            </a:xfrm>
            <a:custGeom>
              <a:avLst/>
              <a:gdLst/>
              <a:ahLst/>
              <a:cxnLst/>
              <a:rect l="0" t="0" r="0" b="0"/>
              <a:pathLst>
                <a:path w="70910" h="63273">
                  <a:moveTo>
                    <a:pt x="43092" y="63273"/>
                  </a:moveTo>
                  <a:lnTo>
                    <a:pt x="70910" y="35455"/>
                  </a:lnTo>
                  <a:lnTo>
                    <a:pt x="35455" y="0"/>
                  </a:lnTo>
                  <a:lnTo>
                    <a:pt x="0" y="35455"/>
                  </a:lnTo>
                  <a:lnTo>
                    <a:pt x="27817" y="63273"/>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1" name="pt291"/>
            <p:cNvSpPr/>
            <p:nvPr/>
          </p:nvSpPr>
          <p:spPr>
            <a:xfrm>
              <a:off x="7375529" y="3692932"/>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2" name="tx292"/>
            <p:cNvSpPr/>
            <p:nvPr/>
          </p:nvSpPr>
          <p:spPr>
            <a:xfrm>
              <a:off x="6444511" y="3673795"/>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3" name="tx293"/>
            <p:cNvSpPr/>
            <p:nvPr/>
          </p:nvSpPr>
          <p:spPr>
            <a:xfrm>
              <a:off x="7516975" y="3673795"/>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9" name="grp2"/>
          <p:cNvGrpSpPr/>
          <p:nvPr/>
        </p:nvGrpSpPr>
        <p:grpSpPr>
          <a:xfrm>
            <a:off x="457200" y="4023360"/>
            <a:ext cx="6675120" cy="2743200"/>
            <a:chOff x="457200" y="4023360"/>
            <a:chExt cx="6675120" cy="2743200"/>
          </a:xfrm>
        </p:grpSpPr>
        <p:sp>
          <p:nvSpPr>
            <p:cNvPr id="430"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83027"/>
              <a:ext cx="382693" cy="776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8302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11832"/>
              <a:ext cx="382693" cy="3711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10379"/>
              <a:ext cx="382693" cy="2503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432686"/>
              <a:ext cx="382693" cy="776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67988"/>
              <a:ext cx="382693" cy="6646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00292"/>
              <a:ext cx="382693" cy="604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83027"/>
              <a:ext cx="382693" cy="1726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98157"/>
              <a:ext cx="382693" cy="2848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43455"/>
              <a:ext cx="382693" cy="172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4345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31233"/>
              <a:ext cx="382693" cy="1122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43455"/>
              <a:ext cx="382693" cy="172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8807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1542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4277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7012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9747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72482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pl39"/>
            <p:cNvSpPr/>
            <p:nvPr/>
          </p:nvSpPr>
          <p:spPr>
            <a:xfrm>
              <a:off x="1127759" y="455217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40" name="rc40"/>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683027"/>
              <a:ext cx="382693" cy="7769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68302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223433" y="5311832"/>
              <a:ext cx="382693" cy="3711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510379"/>
              <a:ext cx="382693" cy="25034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432686"/>
              <a:ext cx="382693" cy="7769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1988820" y="4767988"/>
              <a:ext cx="382693" cy="6646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700292"/>
              <a:ext cx="382693" cy="6042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683027"/>
              <a:ext cx="382693" cy="1726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2754206" y="5398157"/>
              <a:ext cx="382693" cy="2848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43455"/>
              <a:ext cx="382693" cy="1726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74345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3519593" y="5631233"/>
              <a:ext cx="382693" cy="1122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284979" y="5743455"/>
              <a:ext cx="382693" cy="172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8" name="pl68"/>
            <p:cNvSpPr/>
            <p:nvPr/>
          </p:nvSpPr>
          <p:spPr>
            <a:xfrm>
              <a:off x="1127759" y="4552177"/>
              <a:ext cx="0" cy="1208542"/>
            </a:xfrm>
            <a:custGeom>
              <a:avLst/>
              <a:gdLst/>
              <a:ahLst/>
              <a:cxnLst/>
              <a:rect l="0" t="0" r="0" b="0"/>
              <a:pathLst>
                <a:path h="1208542">
                  <a:moveTo>
                    <a:pt x="0" y="1208542"/>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58807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41542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2427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507012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8974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1043940" y="472482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1043940" y="45521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7" name="tx7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8" name="tx78"/>
            <p:cNvSpPr/>
            <p:nvPr/>
          </p:nvSpPr>
          <p:spPr>
            <a:xfrm>
              <a:off x="818510" y="554133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9" name="tx79"/>
            <p:cNvSpPr/>
            <p:nvPr/>
          </p:nvSpPr>
          <p:spPr>
            <a:xfrm>
              <a:off x="818510" y="536869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80" name="tx80"/>
            <p:cNvSpPr/>
            <p:nvPr/>
          </p:nvSpPr>
          <p:spPr>
            <a:xfrm>
              <a:off x="818510" y="519604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81" name="tx81"/>
            <p:cNvSpPr/>
            <p:nvPr/>
          </p:nvSpPr>
          <p:spPr>
            <a:xfrm>
              <a:off x="818510" y="502339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82" name="tx82"/>
            <p:cNvSpPr/>
            <p:nvPr/>
          </p:nvSpPr>
          <p:spPr>
            <a:xfrm>
              <a:off x="747705" y="485074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83" name="tx83"/>
            <p:cNvSpPr/>
            <p:nvPr/>
          </p:nvSpPr>
          <p:spPr>
            <a:xfrm>
              <a:off x="747705" y="467809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a:t>
              </a:r>
            </a:p>
          </p:txBody>
        </p:sp>
        <p:sp>
          <p:nvSpPr>
            <p:cNvPr id="84" name="tx84"/>
            <p:cNvSpPr/>
            <p:nvPr/>
          </p:nvSpPr>
          <p:spPr>
            <a:xfrm>
              <a:off x="747705" y="450544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140</a:t>
              </a:r>
            </a:p>
          </p:txBody>
        </p:sp>
        <p:sp>
          <p:nvSpPr>
            <p:cNvPr id="85" name="pl85"/>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pl90"/>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1" name="pl91"/>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2" name="pl92"/>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3" name="tx93"/>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4" name="tx94"/>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5" name="tx95"/>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6" name="tx96"/>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7" name="tx97"/>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8" name="tx98"/>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9" name="tx99"/>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100" name="pl100"/>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101" name="rc101"/>
            <p:cNvSpPr/>
            <p:nvPr/>
          </p:nvSpPr>
          <p:spPr>
            <a:xfrm>
              <a:off x="2054675" y="6174358"/>
              <a:ext cx="3312528" cy="301752"/>
            </a:xfrm>
            <a:prstGeom prst="rect">
              <a:avLst/>
            </a:prstGeom>
            <a:solidFill>
              <a:srgbClr val="FFFFFF">
                <a:alpha val="100000"/>
              </a:srgbClr>
            </a:solidFill>
          </p:spPr>
          <p:txBody>
            <a:bodyPr/>
            <a:lstStyle/>
            <a:p>
              <a:endParaRPr/>
            </a:p>
          </p:txBody>
        </p:sp>
        <p:sp>
          <p:nvSpPr>
            <p:cNvPr id="102" name="rc102"/>
            <p:cNvSpPr/>
            <p:nvPr/>
          </p:nvSpPr>
          <p:spPr>
            <a:xfrm>
              <a:off x="2167832" y="628751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2981820" y="6287515"/>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3795807" y="6287515"/>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4609795" y="628751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6" name="tx106"/>
            <p:cNvSpPr/>
            <p:nvPr/>
          </p:nvSpPr>
          <p:spPr>
            <a:xfrm>
              <a:off x="2371515" y="6278005"/>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7" name="tx107"/>
            <p:cNvSpPr/>
            <p:nvPr/>
          </p:nvSpPr>
          <p:spPr>
            <a:xfrm>
              <a:off x="3185502" y="6278005"/>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8" name="tx108"/>
            <p:cNvSpPr/>
            <p:nvPr/>
          </p:nvSpPr>
          <p:spPr>
            <a:xfrm>
              <a:off x="3999490" y="6278005"/>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9" name="tx109"/>
            <p:cNvSpPr/>
            <p:nvPr/>
          </p:nvSpPr>
          <p:spPr>
            <a:xfrm>
              <a:off x="4813477" y="6277807"/>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10" name="tx110"/>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11" name="tx111"/>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12" name="tx112"/>
            <p:cNvSpPr/>
            <p:nvPr/>
          </p:nvSpPr>
          <p:spPr>
            <a:xfrm>
              <a:off x="1489649" y="4249697"/>
              <a:ext cx="444258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Mozambique age distribution, vaccination status, and incidence, 2017-12 to 2018-11</a:t>
              </a:r>
            </a:p>
          </p:txBody>
        </p:sp>
        <p:sp>
          <p:nvSpPr>
            <p:cNvPr id="113" name="pt113"/>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2148734" y="5116558"/>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2914120" y="5496435"/>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3679507" y="5606843"/>
              <a:ext cx="62865" cy="62865"/>
            </a:xfrm>
            <a:prstGeom prst="ellipse">
              <a:avLst/>
            </a:prstGeom>
            <a:ln w="9525" cap="rnd">
              <a:solidFill>
                <a:srgbClr val="000000">
                  <a:alpha val="100000"/>
                </a:srgbClr>
              </a:solidFill>
              <a:prstDash val="solid"/>
              <a:round/>
            </a:ln>
          </p:spPr>
          <p:txBody>
            <a:bodyPr/>
            <a:lstStyle/>
            <a:p>
              <a:endParaRPr/>
            </a:p>
          </p:txBody>
        </p:sp>
        <p:sp>
          <p:nvSpPr>
            <p:cNvPr id="117" name="pt117"/>
            <p:cNvSpPr/>
            <p:nvPr/>
          </p:nvSpPr>
          <p:spPr>
            <a:xfrm>
              <a:off x="4444894" y="5676082"/>
              <a:ext cx="62865" cy="62865"/>
            </a:xfrm>
            <a:prstGeom prst="ellipse">
              <a:avLst/>
            </a:prstGeom>
            <a:ln w="9525" cap="rnd">
              <a:solidFill>
                <a:srgbClr val="000000">
                  <a:alpha val="100000"/>
                </a:srgbClr>
              </a:solidFill>
              <a:prstDash val="solid"/>
              <a:round/>
            </a:ln>
          </p:spPr>
          <p:txBody>
            <a:bodyPr/>
            <a:lstStyle/>
            <a:p>
              <a:endParaRPr/>
            </a:p>
          </p:txBody>
        </p:sp>
        <p:sp>
          <p:nvSpPr>
            <p:cNvPr id="118" name="pt118"/>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19" name="pt119"/>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20" name="pl120"/>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21" name="pl121"/>
            <p:cNvSpPr/>
            <p:nvPr/>
          </p:nvSpPr>
          <p:spPr>
            <a:xfrm>
              <a:off x="1414780" y="4762500"/>
              <a:ext cx="4592320" cy="952500"/>
            </a:xfrm>
            <a:custGeom>
              <a:avLst/>
              <a:gdLst/>
              <a:ahLst/>
              <a:cxnLst/>
              <a:rect l="0" t="0" r="0" b="0"/>
              <a:pathLst>
                <a:path w="4592319" h="952500">
                  <a:moveTo>
                    <a:pt x="0" y="0"/>
                  </a:moveTo>
                  <a:lnTo>
                    <a:pt x="765386" y="385491"/>
                  </a:lnTo>
                  <a:lnTo>
                    <a:pt x="1530773" y="765368"/>
                  </a:lnTo>
                  <a:lnTo>
                    <a:pt x="2296159" y="875776"/>
                  </a:lnTo>
                  <a:lnTo>
                    <a:pt x="3061546" y="945014"/>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22" name="pl122"/>
            <p:cNvSpPr/>
            <p:nvPr/>
          </p:nvSpPr>
          <p:spPr>
            <a:xfrm>
              <a:off x="6294120" y="4592210"/>
              <a:ext cx="0" cy="1122789"/>
            </a:xfrm>
            <a:custGeom>
              <a:avLst/>
              <a:gdLst/>
              <a:ahLst/>
              <a:cxnLst/>
              <a:rect l="0" t="0" r="0" b="0"/>
              <a:pathLst>
                <a:path h="1122789">
                  <a:moveTo>
                    <a:pt x="0" y="1122789"/>
                  </a:moveTo>
                  <a:lnTo>
                    <a:pt x="0"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534073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96647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pl126"/>
            <p:cNvSpPr/>
            <p:nvPr/>
          </p:nvSpPr>
          <p:spPr>
            <a:xfrm>
              <a:off x="6294120" y="459221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7" name="tx12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8" name="tx128"/>
            <p:cNvSpPr/>
            <p:nvPr/>
          </p:nvSpPr>
          <p:spPr>
            <a:xfrm>
              <a:off x="6461760" y="529400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9" name="tx129"/>
            <p:cNvSpPr/>
            <p:nvPr/>
          </p:nvSpPr>
          <p:spPr>
            <a:xfrm>
              <a:off x="6461760" y="491974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30" name="tx130"/>
            <p:cNvSpPr/>
            <p:nvPr/>
          </p:nvSpPr>
          <p:spPr>
            <a:xfrm>
              <a:off x="6461760" y="454547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31" name="tx13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2" name="tx132"/>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50.9</a:t>
              </a:r>
            </a:p>
          </p:txBody>
        </p:sp>
        <p:sp>
          <p:nvSpPr>
            <p:cNvPr id="133" name="tx133"/>
            <p:cNvSpPr/>
            <p:nvPr/>
          </p:nvSpPr>
          <p:spPr>
            <a:xfrm>
              <a:off x="2066654" y="503835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30.3</a:t>
              </a:r>
            </a:p>
          </p:txBody>
        </p:sp>
        <p:sp>
          <p:nvSpPr>
            <p:cNvPr id="134" name="tx134"/>
            <p:cNvSpPr/>
            <p:nvPr/>
          </p:nvSpPr>
          <p:spPr>
            <a:xfrm>
              <a:off x="2881185" y="5418231"/>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a:t>
              </a:r>
            </a:p>
          </p:txBody>
        </p:sp>
        <p:sp>
          <p:nvSpPr>
            <p:cNvPr id="135" name="tx135"/>
            <p:cNvSpPr/>
            <p:nvPr/>
          </p:nvSpPr>
          <p:spPr>
            <a:xfrm>
              <a:off x="3629611" y="5530028"/>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4.1</a:t>
              </a:r>
            </a:p>
          </p:txBody>
        </p:sp>
        <p:sp>
          <p:nvSpPr>
            <p:cNvPr id="136" name="tx136"/>
            <p:cNvSpPr/>
            <p:nvPr/>
          </p:nvSpPr>
          <p:spPr>
            <a:xfrm>
              <a:off x="4394998" y="559787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sp>
          <p:nvSpPr>
            <p:cNvPr id="137" name="tx137"/>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38" name="tx138"/>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Mauritania</a:t>
            </a:r>
          </a:p>
        </p:txBody>
      </p:sp>
      <p:grpSp>
        <p:nvGrpSpPr>
          <p:cNvPr id="2" name="grp2"/>
          <p:cNvGrpSpPr/>
          <p:nvPr/>
        </p:nvGrpSpPr>
        <p:grpSpPr>
          <a:xfrm>
            <a:off x="457200" y="1463040"/>
            <a:ext cx="8503920" cy="2286000"/>
            <a:chOff x="457200" y="1463040"/>
            <a:chExt cx="8503920" cy="2286000"/>
          </a:xfrm>
        </p:grpSpPr>
        <p:sp>
          <p:nvSpPr>
            <p:cNvPr id="28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7" name="rc7"/>
            <p:cNvSpPr/>
            <p:nvPr/>
          </p:nvSpPr>
          <p:spPr>
            <a:xfrm>
              <a:off x="1411675" y="2488565"/>
              <a:ext cx="238184" cy="4222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1" name="rc11"/>
            <p:cNvSpPr/>
            <p:nvPr/>
          </p:nvSpPr>
          <p:spPr>
            <a:xfrm>
              <a:off x="1697496" y="1704340"/>
              <a:ext cx="238184" cy="1206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5" name="rc15"/>
            <p:cNvSpPr/>
            <p:nvPr/>
          </p:nvSpPr>
          <p:spPr>
            <a:xfrm>
              <a:off x="1983317" y="2005965"/>
              <a:ext cx="238184" cy="9048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19"/>
            <p:cNvSpPr/>
            <p:nvPr/>
          </p:nvSpPr>
          <p:spPr>
            <a:xfrm>
              <a:off x="2269138" y="2850514"/>
              <a:ext cx="23818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23"/>
            <p:cNvSpPr/>
            <p:nvPr/>
          </p:nvSpPr>
          <p:spPr>
            <a:xfrm>
              <a:off x="2554959" y="2307589"/>
              <a:ext cx="238184" cy="6032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26"/>
            <p:cNvSpPr/>
            <p:nvPr/>
          </p:nvSpPr>
          <p:spPr>
            <a:xfrm>
              <a:off x="2840780" y="2850514"/>
              <a:ext cx="238184" cy="603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27"/>
            <p:cNvSpPr/>
            <p:nvPr/>
          </p:nvSpPr>
          <p:spPr>
            <a:xfrm>
              <a:off x="2840780" y="2669539"/>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30"/>
            <p:cNvSpPr/>
            <p:nvPr/>
          </p:nvSpPr>
          <p:spPr>
            <a:xfrm>
              <a:off x="3126601" y="2729864"/>
              <a:ext cx="238184" cy="1809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31"/>
            <p:cNvSpPr/>
            <p:nvPr/>
          </p:nvSpPr>
          <p:spPr>
            <a:xfrm>
              <a:off x="3126601" y="2669539"/>
              <a:ext cx="23818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35"/>
            <p:cNvSpPr/>
            <p:nvPr/>
          </p:nvSpPr>
          <p:spPr>
            <a:xfrm>
              <a:off x="341242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38"/>
            <p:cNvSpPr/>
            <p:nvPr/>
          </p:nvSpPr>
          <p:spPr>
            <a:xfrm>
              <a:off x="3698243" y="2850514"/>
              <a:ext cx="238184" cy="603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39"/>
            <p:cNvSpPr/>
            <p:nvPr/>
          </p:nvSpPr>
          <p:spPr>
            <a:xfrm>
              <a:off x="3698243" y="2850514"/>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42"/>
            <p:cNvSpPr/>
            <p:nvPr/>
          </p:nvSpPr>
          <p:spPr>
            <a:xfrm>
              <a:off x="3984064" y="2850514"/>
              <a:ext cx="238184" cy="603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43"/>
            <p:cNvSpPr/>
            <p:nvPr/>
          </p:nvSpPr>
          <p:spPr>
            <a:xfrm>
              <a:off x="3984064" y="2850514"/>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55"/>
            <p:cNvSpPr/>
            <p:nvPr/>
          </p:nvSpPr>
          <p:spPr>
            <a:xfrm>
              <a:off x="4841527" y="2548889"/>
              <a:ext cx="238184" cy="361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59"/>
            <p:cNvSpPr/>
            <p:nvPr/>
          </p:nvSpPr>
          <p:spPr>
            <a:xfrm>
              <a:off x="5127348"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63"/>
            <p:cNvSpPr/>
            <p:nvPr/>
          </p:nvSpPr>
          <p:spPr>
            <a:xfrm>
              <a:off x="5413169" y="2729864"/>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67"/>
            <p:cNvSpPr/>
            <p:nvPr/>
          </p:nvSpPr>
          <p:spPr>
            <a:xfrm>
              <a:off x="5698990" y="2729864"/>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71"/>
            <p:cNvSpPr/>
            <p:nvPr/>
          </p:nvSpPr>
          <p:spPr>
            <a:xfrm>
              <a:off x="5984812" y="2790190"/>
              <a:ext cx="23818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75"/>
            <p:cNvSpPr/>
            <p:nvPr/>
          </p:nvSpPr>
          <p:spPr>
            <a:xfrm>
              <a:off x="6270633" y="2729864"/>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79"/>
            <p:cNvSpPr/>
            <p:nvPr/>
          </p:nvSpPr>
          <p:spPr>
            <a:xfrm>
              <a:off x="6556454" y="2669539"/>
              <a:ext cx="23818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83"/>
            <p:cNvSpPr/>
            <p:nvPr/>
          </p:nvSpPr>
          <p:spPr>
            <a:xfrm>
              <a:off x="68422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87"/>
            <p:cNvSpPr/>
            <p:nvPr/>
          </p:nvSpPr>
          <p:spPr>
            <a:xfrm>
              <a:off x="71280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90"/>
            <p:cNvSpPr/>
            <p:nvPr/>
          </p:nvSpPr>
          <p:spPr>
            <a:xfrm>
              <a:off x="7413917" y="2790190"/>
              <a:ext cx="238184" cy="1206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91"/>
            <p:cNvSpPr/>
            <p:nvPr/>
          </p:nvSpPr>
          <p:spPr>
            <a:xfrm>
              <a:off x="7413917" y="2790190"/>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94"/>
            <p:cNvSpPr/>
            <p:nvPr/>
          </p:nvSpPr>
          <p:spPr>
            <a:xfrm>
              <a:off x="7699738" y="2729864"/>
              <a:ext cx="238184" cy="1809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95"/>
            <p:cNvSpPr/>
            <p:nvPr/>
          </p:nvSpPr>
          <p:spPr>
            <a:xfrm>
              <a:off x="7699738" y="2729864"/>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98"/>
            <p:cNvSpPr/>
            <p:nvPr/>
          </p:nvSpPr>
          <p:spPr>
            <a:xfrm>
              <a:off x="7985559" y="2307589"/>
              <a:ext cx="238184" cy="6032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99"/>
            <p:cNvSpPr/>
            <p:nvPr/>
          </p:nvSpPr>
          <p:spPr>
            <a:xfrm>
              <a:off x="7985559" y="230758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5" name="pl105"/>
            <p:cNvSpPr/>
            <p:nvPr/>
          </p:nvSpPr>
          <p:spPr>
            <a:xfrm>
              <a:off x="1127759" y="230758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6" name="pl106"/>
            <p:cNvSpPr/>
            <p:nvPr/>
          </p:nvSpPr>
          <p:spPr>
            <a:xfrm>
              <a:off x="1127759" y="17043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7" name="rc107"/>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8" name="rc108"/>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9" name="rc109"/>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0" name="rc110"/>
            <p:cNvSpPr/>
            <p:nvPr/>
          </p:nvSpPr>
          <p:spPr>
            <a:xfrm>
              <a:off x="1411675" y="2488565"/>
              <a:ext cx="238184" cy="4222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1" name="rc111"/>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2" name="rc112"/>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3" name="rc113"/>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4" name="rc114"/>
            <p:cNvSpPr/>
            <p:nvPr/>
          </p:nvSpPr>
          <p:spPr>
            <a:xfrm>
              <a:off x="1697496" y="1704340"/>
              <a:ext cx="238184" cy="1206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5" name="rc115"/>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6" name="rc116"/>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7" name="rc117"/>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8" name="rc118"/>
            <p:cNvSpPr/>
            <p:nvPr/>
          </p:nvSpPr>
          <p:spPr>
            <a:xfrm>
              <a:off x="1983317" y="2005965"/>
              <a:ext cx="238184" cy="9048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9" name="rc119"/>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0" name="rc120"/>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1" name="rc121"/>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2" name="rc122"/>
            <p:cNvSpPr/>
            <p:nvPr/>
          </p:nvSpPr>
          <p:spPr>
            <a:xfrm>
              <a:off x="2269138" y="2850514"/>
              <a:ext cx="23818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54959" y="2307589"/>
              <a:ext cx="238184" cy="6032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850514"/>
              <a:ext cx="238184" cy="603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669539"/>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729864"/>
              <a:ext cx="238184" cy="1809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669539"/>
              <a:ext cx="23818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850514"/>
              <a:ext cx="238184" cy="603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850514"/>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850514"/>
              <a:ext cx="238184" cy="603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850514"/>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548889"/>
              <a:ext cx="238184" cy="361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729864"/>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729864"/>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2790190"/>
              <a:ext cx="23818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729864"/>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669539"/>
              <a:ext cx="23818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790190"/>
              <a:ext cx="238184" cy="1206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790190"/>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729864"/>
              <a:ext cx="238184" cy="1809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729864"/>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307589"/>
              <a:ext cx="238184" cy="6032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30758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pl207"/>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3075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tx21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2" name="tx212"/>
            <p:cNvSpPr/>
            <p:nvPr/>
          </p:nvSpPr>
          <p:spPr>
            <a:xfrm>
              <a:off x="818510" y="226085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13" name="tx213"/>
            <p:cNvSpPr/>
            <p:nvPr/>
          </p:nvSpPr>
          <p:spPr>
            <a:xfrm>
              <a:off x="818510" y="1657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14" name="pl214"/>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tx240"/>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1" name="tx241"/>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2" name="tx242"/>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3" name="tx243"/>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4" name="tx244"/>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5" name="tx245"/>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6" name="tx246"/>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7" name="tx247"/>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8" name="tx248"/>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9" name="tx249"/>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0" name="tx250"/>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1" name="tx251"/>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2" name="tx252"/>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3" name="tx253"/>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4" name="tx254"/>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5" name="tx255"/>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6" name="tx256"/>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7" name="tx257"/>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8" name="tx258"/>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9" name="tx259"/>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0" name="tx260"/>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1" name="tx261"/>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2" name="tx262"/>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3" name="tx263"/>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4" name="tx264"/>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5" name="pl265"/>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6" name="rc266"/>
            <p:cNvSpPr/>
            <p:nvPr/>
          </p:nvSpPr>
          <p:spPr>
            <a:xfrm>
              <a:off x="457200" y="3055620"/>
              <a:ext cx="754288" cy="693419"/>
            </a:xfrm>
            <a:prstGeom prst="rect">
              <a:avLst/>
            </a:prstGeom>
            <a:solidFill>
              <a:srgbClr val="FFFFFF">
                <a:alpha val="100000"/>
              </a:srgbClr>
            </a:solidFill>
          </p:spPr>
          <p:txBody>
            <a:bodyPr/>
            <a:lstStyle/>
            <a:p>
              <a:endParaRPr/>
            </a:p>
          </p:txBody>
        </p:sp>
        <p:sp>
          <p:nvSpPr>
            <p:cNvPr id="267" name="rc267"/>
            <p:cNvSpPr/>
            <p:nvPr/>
          </p:nvSpPr>
          <p:spPr>
            <a:xfrm>
              <a:off x="457200" y="3168776"/>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8" name="rc268"/>
            <p:cNvSpPr/>
            <p:nvPr/>
          </p:nvSpPr>
          <p:spPr>
            <a:xfrm>
              <a:off x="457200" y="3319652"/>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9" name="rc269"/>
            <p:cNvSpPr/>
            <p:nvPr/>
          </p:nvSpPr>
          <p:spPr>
            <a:xfrm>
              <a:off x="457200" y="3470528"/>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0" name="rc270"/>
            <p:cNvSpPr/>
            <p:nvPr/>
          </p:nvSpPr>
          <p:spPr>
            <a:xfrm>
              <a:off x="457200" y="3621404"/>
              <a:ext cx="72150"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1" name="tx271"/>
            <p:cNvSpPr/>
            <p:nvPr/>
          </p:nvSpPr>
          <p:spPr>
            <a:xfrm>
              <a:off x="642507"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2" name="tx272"/>
            <p:cNvSpPr/>
            <p:nvPr/>
          </p:nvSpPr>
          <p:spPr>
            <a:xfrm>
              <a:off x="642507"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3" name="tx273"/>
            <p:cNvSpPr/>
            <p:nvPr/>
          </p:nvSpPr>
          <p:spPr>
            <a:xfrm>
              <a:off x="642507"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4" name="tx274"/>
            <p:cNvSpPr/>
            <p:nvPr/>
          </p:nvSpPr>
          <p:spPr>
            <a:xfrm>
              <a:off x="642507"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5" name="tx27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6" name="tx27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77" name="pg277"/>
            <p:cNvSpPr/>
            <p:nvPr/>
          </p:nvSpPr>
          <p:spPr>
            <a:xfrm>
              <a:off x="5207046"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78" name="tx278"/>
            <p:cNvSpPr/>
            <p:nvPr/>
          </p:nvSpPr>
          <p:spPr>
            <a:xfrm>
              <a:off x="4844927" y="1402570"/>
              <a:ext cx="803026"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 M-14 Y)</a:t>
              </a:r>
            </a:p>
          </p:txBody>
        </p:sp>
        <p:sp>
          <p:nvSpPr>
            <p:cNvPr id="279" name="tx279"/>
            <p:cNvSpPr/>
            <p:nvPr/>
          </p:nvSpPr>
          <p:spPr>
            <a:xfrm>
              <a:off x="5030987" y="1534602"/>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104%</a:t>
              </a:r>
            </a:p>
          </p:txBody>
        </p:sp>
        <p:sp>
          <p:nvSpPr>
            <p:cNvPr id="280" name="pg280"/>
            <p:cNvSpPr/>
            <p:nvPr/>
          </p:nvSpPr>
          <p:spPr>
            <a:xfrm>
              <a:off x="6295592" y="3684351"/>
              <a:ext cx="70910" cy="64688"/>
            </a:xfrm>
            <a:custGeom>
              <a:avLst/>
              <a:gdLst/>
              <a:ahLst/>
              <a:cxnLst/>
              <a:rect l="0" t="0" r="0" b="0"/>
              <a:pathLst>
                <a:path w="70910" h="64688">
                  <a:moveTo>
                    <a:pt x="41677" y="64688"/>
                  </a:moveTo>
                  <a:lnTo>
                    <a:pt x="70910" y="35455"/>
                  </a:lnTo>
                  <a:lnTo>
                    <a:pt x="35455" y="0"/>
                  </a:lnTo>
                  <a:lnTo>
                    <a:pt x="0" y="35455"/>
                  </a:lnTo>
                  <a:lnTo>
                    <a:pt x="29233" y="646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81" name="pt281"/>
            <p:cNvSpPr/>
            <p:nvPr/>
          </p:nvSpPr>
          <p:spPr>
            <a:xfrm>
              <a:off x="7375221" y="369151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82" name="tx282"/>
            <p:cNvSpPr/>
            <p:nvPr/>
          </p:nvSpPr>
          <p:spPr>
            <a:xfrm>
              <a:off x="6444204" y="367238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83" name="tx283"/>
            <p:cNvSpPr/>
            <p:nvPr/>
          </p:nvSpPr>
          <p:spPr>
            <a:xfrm>
              <a:off x="7516668" y="367238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03" name="grp2"/>
          <p:cNvGrpSpPr/>
          <p:nvPr/>
        </p:nvGrpSpPr>
        <p:grpSpPr>
          <a:xfrm>
            <a:off x="457200" y="4023360"/>
            <a:ext cx="6675120" cy="2743200"/>
            <a:chOff x="457200" y="4023360"/>
            <a:chExt cx="6675120" cy="2743200"/>
          </a:xfrm>
        </p:grpSpPr>
        <p:sp>
          <p:nvSpPr>
            <p:cNvPr id="404"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49240"/>
              <a:ext cx="382693" cy="4114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49240"/>
              <a:ext cx="382693" cy="4114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4937760"/>
              <a:ext cx="382693" cy="8229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493776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349240"/>
              <a:ext cx="382693" cy="41147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349240"/>
              <a:ext cx="382693" cy="41147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4937760"/>
              <a:ext cx="382693" cy="82296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493776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04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1" name="tx71"/>
            <p:cNvSpPr/>
            <p:nvPr/>
          </p:nvSpPr>
          <p:spPr>
            <a:xfrm>
              <a:off x="889315" y="489241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2" name="tx72"/>
            <p:cNvSpPr/>
            <p:nvPr/>
          </p:nvSpPr>
          <p:spPr>
            <a:xfrm>
              <a:off x="889315" y="447954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240780"/>
              <a:ext cx="3312528" cy="301752"/>
            </a:xfrm>
            <a:prstGeom prst="rect">
              <a:avLst/>
            </a:prstGeom>
            <a:solidFill>
              <a:srgbClr val="FFFFFF">
                <a:alpha val="100000"/>
              </a:srgbClr>
            </a:solidFill>
          </p:spPr>
          <p:txBody>
            <a:bodyPr/>
            <a:lstStyle/>
            <a:p>
              <a:endParaRPr/>
            </a:p>
          </p:txBody>
        </p:sp>
        <p:sp>
          <p:nvSpPr>
            <p:cNvPr id="90" name="rc90"/>
            <p:cNvSpPr/>
            <p:nvPr/>
          </p:nvSpPr>
          <p:spPr>
            <a:xfrm>
              <a:off x="2167832" y="635393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35393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35393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35393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34442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34442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34442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34422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543847" y="4249697"/>
              <a:ext cx="433418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Mauritania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433536"/>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469255"/>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195411"/>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0"/>
                  </a:moveTo>
                  <a:lnTo>
                    <a:pt x="765386" y="702468"/>
                  </a:lnTo>
                  <a:lnTo>
                    <a:pt x="1530773" y="738187"/>
                  </a:lnTo>
                  <a:lnTo>
                    <a:pt x="2296159" y="464343"/>
                  </a:lnTo>
                  <a:lnTo>
                    <a:pt x="3061546" y="95250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5119687"/>
              <a:ext cx="0" cy="595312"/>
            </a:xfrm>
            <a:custGeom>
              <a:avLst/>
              <a:gdLst/>
              <a:ahLst/>
              <a:cxnLst/>
              <a:rect l="0" t="0" r="0" b="0"/>
              <a:pathLst>
                <a:path h="595312">
                  <a:moveTo>
                    <a:pt x="0" y="595312"/>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11968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tx113"/>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4" name="tx114"/>
            <p:cNvSpPr/>
            <p:nvPr/>
          </p:nvSpPr>
          <p:spPr>
            <a:xfrm>
              <a:off x="6461760" y="5074146"/>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5" name="tx11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6" name="tx116"/>
            <p:cNvSpPr/>
            <p:nvPr/>
          </p:nvSpPr>
          <p:spPr>
            <a:xfrm>
              <a:off x="1382595" y="46528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a:t>
              </a:r>
            </a:p>
          </p:txBody>
        </p:sp>
        <p:sp>
          <p:nvSpPr>
            <p:cNvPr id="117" name="tx117"/>
            <p:cNvSpPr/>
            <p:nvPr/>
          </p:nvSpPr>
          <p:spPr>
            <a:xfrm>
              <a:off x="2098838" y="5356225"/>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a:t>
              </a:r>
            </a:p>
          </p:txBody>
        </p:sp>
        <p:sp>
          <p:nvSpPr>
            <p:cNvPr id="118" name="tx118"/>
            <p:cNvSpPr/>
            <p:nvPr/>
          </p:nvSpPr>
          <p:spPr>
            <a:xfrm>
              <a:off x="2864224" y="539105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a:t>
              </a:r>
            </a:p>
          </p:txBody>
        </p:sp>
        <p:sp>
          <p:nvSpPr>
            <p:cNvPr id="119" name="tx119"/>
            <p:cNvSpPr/>
            <p:nvPr/>
          </p:nvSpPr>
          <p:spPr>
            <a:xfrm>
              <a:off x="3629611" y="5118596"/>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4.1</a:t>
              </a:r>
            </a:p>
          </p:txBody>
        </p:sp>
        <p:sp>
          <p:nvSpPr>
            <p:cNvPr id="120" name="tx120"/>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1" name="tx121"/>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2" name="tx122"/>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Azerbaijan</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168378"/>
              <a:ext cx="228964" cy="742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465363"/>
              <a:ext cx="228964" cy="4454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688101"/>
              <a:ext cx="228964" cy="2227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539609"/>
              <a:ext cx="228964" cy="3712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1871393"/>
              <a:ext cx="228964" cy="10394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353993"/>
              <a:ext cx="228964" cy="5568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576732"/>
              <a:ext cx="228964" cy="3341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613855"/>
              <a:ext cx="228964" cy="2969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576732"/>
              <a:ext cx="228964" cy="3341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279747"/>
              <a:ext cx="228964" cy="6310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688101"/>
              <a:ext cx="228964" cy="2227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576732"/>
              <a:ext cx="228964" cy="3341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465363"/>
              <a:ext cx="228964" cy="4454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353993"/>
              <a:ext cx="228964" cy="5568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465363"/>
              <a:ext cx="228964" cy="4454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279747"/>
              <a:ext cx="228964" cy="6310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1685778"/>
              <a:ext cx="228964" cy="12250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465363"/>
              <a:ext cx="228964" cy="4454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576732"/>
              <a:ext cx="228964" cy="3341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242624"/>
              <a:ext cx="228964" cy="6682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799470"/>
              <a:ext cx="228964" cy="1113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1760024"/>
              <a:ext cx="228964" cy="11508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836593"/>
              <a:ext cx="228964" cy="742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057009"/>
              <a:ext cx="228964" cy="7795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873716"/>
              <a:ext cx="228964" cy="371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87371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3960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6837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9714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168378"/>
              <a:ext cx="228964" cy="7424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465363"/>
              <a:ext cx="228964" cy="4454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688101"/>
              <a:ext cx="228964" cy="2227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539609"/>
              <a:ext cx="228964" cy="3712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1871393"/>
              <a:ext cx="228964" cy="10394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353993"/>
              <a:ext cx="228964" cy="5568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576732"/>
              <a:ext cx="228964" cy="3341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613855"/>
              <a:ext cx="228964" cy="2969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576732"/>
              <a:ext cx="228964" cy="3341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279747"/>
              <a:ext cx="228964" cy="6310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688101"/>
              <a:ext cx="228964" cy="2227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576732"/>
              <a:ext cx="228964" cy="3341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465363"/>
              <a:ext cx="228964" cy="4454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353993"/>
              <a:ext cx="228964" cy="5568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465363"/>
              <a:ext cx="228964" cy="4454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279747"/>
              <a:ext cx="228964" cy="6310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685778"/>
              <a:ext cx="228964" cy="12250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465363"/>
              <a:ext cx="228964" cy="4454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576732"/>
              <a:ext cx="228964" cy="3341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242624"/>
              <a:ext cx="228964" cy="6682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799470"/>
              <a:ext cx="228964" cy="1113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1760024"/>
              <a:ext cx="228964" cy="11508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36593"/>
              <a:ext cx="228964" cy="742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057009"/>
              <a:ext cx="228964" cy="7795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73716"/>
              <a:ext cx="228964" cy="371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7371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97147"/>
              <a:ext cx="0" cy="1113692"/>
            </a:xfrm>
            <a:custGeom>
              <a:avLst/>
              <a:gdLst/>
              <a:ahLst/>
              <a:cxnLst/>
              <a:rect l="0" t="0" r="0" b="0"/>
              <a:pathLst>
                <a:path h="1113692">
                  <a:moveTo>
                    <a:pt x="0" y="1113692"/>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3960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6837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9714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9287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3" name="tx223"/>
            <p:cNvSpPr/>
            <p:nvPr/>
          </p:nvSpPr>
          <p:spPr>
            <a:xfrm>
              <a:off x="818510" y="212164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4" name="tx224"/>
            <p:cNvSpPr/>
            <p:nvPr/>
          </p:nvSpPr>
          <p:spPr>
            <a:xfrm>
              <a:off x="818510" y="175041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7847"/>
              <a:ext cx="779182" cy="691192"/>
            </a:xfrm>
            <a:prstGeom prst="rect">
              <a:avLst/>
            </a:prstGeom>
            <a:solidFill>
              <a:srgbClr val="FFFFFF">
                <a:alpha val="100000"/>
              </a:srgbClr>
            </a:solidFill>
          </p:spPr>
          <p:txBody>
            <a:bodyPr/>
            <a:lstStyle/>
            <a:p>
              <a:endParaRPr/>
            </a:p>
          </p:txBody>
        </p:sp>
        <p:sp>
          <p:nvSpPr>
            <p:cNvPr id="280" name="rc280"/>
            <p:cNvSpPr/>
            <p:nvPr/>
          </p:nvSpPr>
          <p:spPr>
            <a:xfrm>
              <a:off x="463718" y="317100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1880"/>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2756"/>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363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6149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217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558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392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9" name="grp2"/>
          <p:cNvGrpSpPr/>
          <p:nvPr/>
        </p:nvGrpSpPr>
        <p:grpSpPr>
          <a:xfrm>
            <a:off x="457200" y="4023360"/>
            <a:ext cx="6675120" cy="2743200"/>
            <a:chOff x="457200" y="4023360"/>
            <a:chExt cx="6675120" cy="2743200"/>
          </a:xfrm>
        </p:grpSpPr>
        <p:sp>
          <p:nvSpPr>
            <p:cNvPr id="410"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937760"/>
              <a:ext cx="382693" cy="8229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4937760"/>
              <a:ext cx="382693" cy="8229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04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1" name="tx71"/>
            <p:cNvSpPr/>
            <p:nvPr/>
          </p:nvSpPr>
          <p:spPr>
            <a:xfrm>
              <a:off x="889315" y="489241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2" name="tx72"/>
            <p:cNvSpPr/>
            <p:nvPr/>
          </p:nvSpPr>
          <p:spPr>
            <a:xfrm>
              <a:off x="889315" y="447954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240780"/>
              <a:ext cx="3312528" cy="301752"/>
            </a:xfrm>
            <a:prstGeom prst="rect">
              <a:avLst/>
            </a:prstGeom>
            <a:solidFill>
              <a:srgbClr val="FFFFFF">
                <a:alpha val="100000"/>
              </a:srgbClr>
            </a:solidFill>
          </p:spPr>
          <p:txBody>
            <a:bodyPr/>
            <a:lstStyle/>
            <a:p>
              <a:endParaRPr/>
            </a:p>
          </p:txBody>
        </p:sp>
        <p:sp>
          <p:nvSpPr>
            <p:cNvPr id="90" name="rc90"/>
            <p:cNvSpPr/>
            <p:nvPr/>
          </p:nvSpPr>
          <p:spPr>
            <a:xfrm>
              <a:off x="2167832" y="635393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35393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35393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35393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34442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34442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34442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34422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556404" y="4249697"/>
              <a:ext cx="430907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Azerbaijan age distribution, vaccination status, and incidence, 2017-12 to 2018-11</a:t>
              </a:r>
            </a:p>
          </p:txBody>
        </p:sp>
        <p:sp>
          <p:nvSpPr>
            <p:cNvPr id="101" name="pt101"/>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4804336"/>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952500"/>
                  </a:moveTo>
                  <a:lnTo>
                    <a:pt x="765386" y="0"/>
                  </a:lnTo>
                  <a:lnTo>
                    <a:pt x="1530773" y="952500"/>
                  </a:lnTo>
                  <a:lnTo>
                    <a:pt x="2296159" y="952500"/>
                  </a:lnTo>
                  <a:lnTo>
                    <a:pt x="3061546" y="73269"/>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982307"/>
              <a:ext cx="0" cy="732692"/>
            </a:xfrm>
            <a:custGeom>
              <a:avLst/>
              <a:gdLst/>
              <a:ahLst/>
              <a:cxnLst/>
              <a:rect l="0" t="0" r="0" b="0"/>
              <a:pathLst>
                <a:path h="732692">
                  <a:moveTo>
                    <a:pt x="0" y="732692"/>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498230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tx113"/>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4" name="tx114"/>
            <p:cNvSpPr/>
            <p:nvPr/>
          </p:nvSpPr>
          <p:spPr>
            <a:xfrm>
              <a:off x="6461760" y="4937560"/>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a:t>
              </a:r>
            </a:p>
          </p:txBody>
        </p:sp>
        <p:sp>
          <p:nvSpPr>
            <p:cNvPr id="115" name="tx11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6" name="tx116"/>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2098838"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a:t>
              </a:r>
            </a:p>
          </p:txBody>
        </p:sp>
        <p:sp>
          <p:nvSpPr>
            <p:cNvPr id="118" name="tx118"/>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4394998" y="4727025"/>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a:t>
              </a:r>
            </a:p>
          </p:txBody>
        </p:sp>
        <p:sp>
          <p:nvSpPr>
            <p:cNvPr id="121" name="tx121"/>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2" name="tx122"/>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Malawi</a:t>
            </a:r>
          </a:p>
        </p:txBody>
      </p:sp>
      <p:grpSp>
        <p:nvGrpSpPr>
          <p:cNvPr id="2" name="grp2"/>
          <p:cNvGrpSpPr/>
          <p:nvPr/>
        </p:nvGrpSpPr>
        <p:grpSpPr>
          <a:xfrm>
            <a:off x="457200" y="1463040"/>
            <a:ext cx="8503920" cy="2286000"/>
            <a:chOff x="457200" y="1463040"/>
            <a:chExt cx="8503920" cy="2286000"/>
          </a:xfrm>
        </p:grpSpPr>
        <p:sp>
          <p:nvSpPr>
            <p:cNvPr id="309"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7"/>
            <p:cNvSpPr/>
            <p:nvPr/>
          </p:nvSpPr>
          <p:spPr>
            <a:xfrm>
              <a:off x="1411675" y="2524760"/>
              <a:ext cx="228964" cy="3860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8"/>
            <p:cNvSpPr/>
            <p:nvPr/>
          </p:nvSpPr>
          <p:spPr>
            <a:xfrm>
              <a:off x="1686432" y="2891536"/>
              <a:ext cx="228964" cy="193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9"/>
            <p:cNvSpPr/>
            <p:nvPr/>
          </p:nvSpPr>
          <p:spPr>
            <a:xfrm>
              <a:off x="1686432" y="28915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10"/>
            <p:cNvSpPr/>
            <p:nvPr/>
          </p:nvSpPr>
          <p:spPr>
            <a:xfrm>
              <a:off x="1686432" y="28915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11"/>
            <p:cNvSpPr/>
            <p:nvPr/>
          </p:nvSpPr>
          <p:spPr>
            <a:xfrm>
              <a:off x="1686432" y="2370328"/>
              <a:ext cx="228964" cy="5212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15"/>
            <p:cNvSpPr/>
            <p:nvPr/>
          </p:nvSpPr>
          <p:spPr>
            <a:xfrm>
              <a:off x="1961189" y="2215896"/>
              <a:ext cx="228964" cy="6949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19"/>
            <p:cNvSpPr/>
            <p:nvPr/>
          </p:nvSpPr>
          <p:spPr>
            <a:xfrm>
              <a:off x="2235946" y="2100072"/>
              <a:ext cx="228964" cy="8107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20"/>
            <p:cNvSpPr/>
            <p:nvPr/>
          </p:nvSpPr>
          <p:spPr>
            <a:xfrm>
              <a:off x="2510703" y="2891536"/>
              <a:ext cx="228964" cy="193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21"/>
            <p:cNvSpPr/>
            <p:nvPr/>
          </p:nvSpPr>
          <p:spPr>
            <a:xfrm>
              <a:off x="2510703" y="28915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22"/>
            <p:cNvSpPr/>
            <p:nvPr/>
          </p:nvSpPr>
          <p:spPr>
            <a:xfrm>
              <a:off x="2510703" y="28915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23"/>
            <p:cNvSpPr/>
            <p:nvPr/>
          </p:nvSpPr>
          <p:spPr>
            <a:xfrm>
              <a:off x="2510703" y="2003551"/>
              <a:ext cx="228964" cy="8879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24"/>
            <p:cNvSpPr/>
            <p:nvPr/>
          </p:nvSpPr>
          <p:spPr>
            <a:xfrm>
              <a:off x="2785460" y="2891536"/>
              <a:ext cx="228964" cy="193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25"/>
            <p:cNvSpPr/>
            <p:nvPr/>
          </p:nvSpPr>
          <p:spPr>
            <a:xfrm>
              <a:off x="2785460" y="28915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26"/>
            <p:cNvSpPr/>
            <p:nvPr/>
          </p:nvSpPr>
          <p:spPr>
            <a:xfrm>
              <a:off x="2785460" y="28915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27"/>
            <p:cNvSpPr/>
            <p:nvPr/>
          </p:nvSpPr>
          <p:spPr>
            <a:xfrm>
              <a:off x="2785460" y="1694687"/>
              <a:ext cx="228964" cy="11968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28"/>
            <p:cNvSpPr/>
            <p:nvPr/>
          </p:nvSpPr>
          <p:spPr>
            <a:xfrm>
              <a:off x="3060217" y="2891536"/>
              <a:ext cx="228964" cy="193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29"/>
            <p:cNvSpPr/>
            <p:nvPr/>
          </p:nvSpPr>
          <p:spPr>
            <a:xfrm>
              <a:off x="3060217" y="28915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30"/>
            <p:cNvSpPr/>
            <p:nvPr/>
          </p:nvSpPr>
          <p:spPr>
            <a:xfrm>
              <a:off x="3060217" y="28915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31"/>
            <p:cNvSpPr/>
            <p:nvPr/>
          </p:nvSpPr>
          <p:spPr>
            <a:xfrm>
              <a:off x="3060217" y="2408936"/>
              <a:ext cx="228964" cy="482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35"/>
            <p:cNvSpPr/>
            <p:nvPr/>
          </p:nvSpPr>
          <p:spPr>
            <a:xfrm>
              <a:off x="3334974" y="2582672"/>
              <a:ext cx="228964" cy="3281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39"/>
            <p:cNvSpPr/>
            <p:nvPr/>
          </p:nvSpPr>
          <p:spPr>
            <a:xfrm>
              <a:off x="3609731" y="2293112"/>
              <a:ext cx="228964" cy="6177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43"/>
            <p:cNvSpPr/>
            <p:nvPr/>
          </p:nvSpPr>
          <p:spPr>
            <a:xfrm>
              <a:off x="3884488" y="2544063"/>
              <a:ext cx="228964" cy="3667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47"/>
            <p:cNvSpPr/>
            <p:nvPr/>
          </p:nvSpPr>
          <p:spPr>
            <a:xfrm>
              <a:off x="4159245"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51"/>
            <p:cNvSpPr/>
            <p:nvPr/>
          </p:nvSpPr>
          <p:spPr>
            <a:xfrm>
              <a:off x="4434002" y="2891536"/>
              <a:ext cx="228964" cy="193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58"/>
            <p:cNvSpPr/>
            <p:nvPr/>
          </p:nvSpPr>
          <p:spPr>
            <a:xfrm>
              <a:off x="4983516" y="2891536"/>
              <a:ext cx="228964" cy="193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59"/>
            <p:cNvSpPr/>
            <p:nvPr/>
          </p:nvSpPr>
          <p:spPr>
            <a:xfrm>
              <a:off x="4983516" y="2273808"/>
              <a:ext cx="228964" cy="6177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63"/>
            <p:cNvSpPr/>
            <p:nvPr/>
          </p:nvSpPr>
          <p:spPr>
            <a:xfrm>
              <a:off x="5258273" y="2138680"/>
              <a:ext cx="228964" cy="7721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67"/>
            <p:cNvSpPr/>
            <p:nvPr/>
          </p:nvSpPr>
          <p:spPr>
            <a:xfrm>
              <a:off x="5533030" y="2080768"/>
              <a:ext cx="228964" cy="8300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68"/>
            <p:cNvSpPr/>
            <p:nvPr/>
          </p:nvSpPr>
          <p:spPr>
            <a:xfrm>
              <a:off x="5807787" y="2891536"/>
              <a:ext cx="228964" cy="193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69"/>
            <p:cNvSpPr/>
            <p:nvPr/>
          </p:nvSpPr>
          <p:spPr>
            <a:xfrm>
              <a:off x="5807787" y="28915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70"/>
            <p:cNvSpPr/>
            <p:nvPr/>
          </p:nvSpPr>
          <p:spPr>
            <a:xfrm>
              <a:off x="5807787" y="28915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71"/>
            <p:cNvSpPr/>
            <p:nvPr/>
          </p:nvSpPr>
          <p:spPr>
            <a:xfrm>
              <a:off x="5807787" y="2273808"/>
              <a:ext cx="228964" cy="6177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74"/>
            <p:cNvSpPr/>
            <p:nvPr/>
          </p:nvSpPr>
          <p:spPr>
            <a:xfrm>
              <a:off x="6082544" y="2891536"/>
              <a:ext cx="228964" cy="193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75"/>
            <p:cNvSpPr/>
            <p:nvPr/>
          </p:nvSpPr>
          <p:spPr>
            <a:xfrm>
              <a:off x="6082544" y="2254504"/>
              <a:ext cx="228964" cy="6370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78"/>
            <p:cNvSpPr/>
            <p:nvPr/>
          </p:nvSpPr>
          <p:spPr>
            <a:xfrm>
              <a:off x="6357301" y="2891536"/>
              <a:ext cx="228964" cy="193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79"/>
            <p:cNvSpPr/>
            <p:nvPr/>
          </p:nvSpPr>
          <p:spPr>
            <a:xfrm>
              <a:off x="6357301" y="2659887"/>
              <a:ext cx="228964" cy="2316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83"/>
            <p:cNvSpPr/>
            <p:nvPr/>
          </p:nvSpPr>
          <p:spPr>
            <a:xfrm>
              <a:off x="6632058" y="2505456"/>
              <a:ext cx="228964" cy="4053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87"/>
            <p:cNvSpPr/>
            <p:nvPr/>
          </p:nvSpPr>
          <p:spPr>
            <a:xfrm>
              <a:off x="6906815" y="2447544"/>
              <a:ext cx="228964" cy="4632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91"/>
            <p:cNvSpPr/>
            <p:nvPr/>
          </p:nvSpPr>
          <p:spPr>
            <a:xfrm>
              <a:off x="7181572" y="2428240"/>
              <a:ext cx="22896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9"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0" name="rc95"/>
            <p:cNvSpPr/>
            <p:nvPr/>
          </p:nvSpPr>
          <p:spPr>
            <a:xfrm>
              <a:off x="7456329" y="2852928"/>
              <a:ext cx="228964" cy="579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4"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8"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1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1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4" name="pl109"/>
            <p:cNvSpPr/>
            <p:nvPr/>
          </p:nvSpPr>
          <p:spPr>
            <a:xfrm>
              <a:off x="1127759" y="271780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5" name="pl110"/>
            <p:cNvSpPr/>
            <p:nvPr/>
          </p:nvSpPr>
          <p:spPr>
            <a:xfrm>
              <a:off x="1127759" y="252476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6" name="pl111"/>
            <p:cNvSpPr/>
            <p:nvPr/>
          </p:nvSpPr>
          <p:spPr>
            <a:xfrm>
              <a:off x="1127759" y="233172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7" name="pl112"/>
            <p:cNvSpPr/>
            <p:nvPr/>
          </p:nvSpPr>
          <p:spPr>
            <a:xfrm>
              <a:off x="1127759" y="213868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8" name="pl113"/>
            <p:cNvSpPr/>
            <p:nvPr/>
          </p:nvSpPr>
          <p:spPr>
            <a:xfrm>
              <a:off x="1127759" y="19456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9" name="pl114"/>
            <p:cNvSpPr/>
            <p:nvPr/>
          </p:nvSpPr>
          <p:spPr>
            <a:xfrm>
              <a:off x="1127759" y="175260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20" name="pl115"/>
            <p:cNvSpPr/>
            <p:nvPr/>
          </p:nvSpPr>
          <p:spPr>
            <a:xfrm>
              <a:off x="1127759" y="155956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21" name="rc116"/>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17"/>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18"/>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4" name="rc119"/>
            <p:cNvSpPr/>
            <p:nvPr/>
          </p:nvSpPr>
          <p:spPr>
            <a:xfrm>
              <a:off x="1411675" y="2524760"/>
              <a:ext cx="228964" cy="3860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5" name="rc120"/>
            <p:cNvSpPr/>
            <p:nvPr/>
          </p:nvSpPr>
          <p:spPr>
            <a:xfrm>
              <a:off x="1686432" y="2891536"/>
              <a:ext cx="228964" cy="193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6" name="rc121"/>
            <p:cNvSpPr/>
            <p:nvPr/>
          </p:nvSpPr>
          <p:spPr>
            <a:xfrm>
              <a:off x="1686432" y="28915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7" name="rc122"/>
            <p:cNvSpPr/>
            <p:nvPr/>
          </p:nvSpPr>
          <p:spPr>
            <a:xfrm>
              <a:off x="1686432" y="28915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686432" y="2370328"/>
              <a:ext cx="228964" cy="5212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1961189" y="2215896"/>
              <a:ext cx="228964" cy="6949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235946" y="2100072"/>
              <a:ext cx="228964" cy="8107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891536"/>
              <a:ext cx="228964" cy="193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8915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8915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510703" y="2003551"/>
              <a:ext cx="228964" cy="8879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891536"/>
              <a:ext cx="228964" cy="193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8915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8915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2785460" y="1694687"/>
              <a:ext cx="228964" cy="11968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91536"/>
              <a:ext cx="228964" cy="193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8915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8915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060217" y="2408936"/>
              <a:ext cx="228964" cy="482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334974" y="2582672"/>
              <a:ext cx="228964" cy="3281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609731" y="2293112"/>
              <a:ext cx="228964" cy="6177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3884488" y="2544063"/>
              <a:ext cx="228964" cy="3667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159245"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434002" y="2891536"/>
              <a:ext cx="228964" cy="193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891536"/>
              <a:ext cx="228964" cy="193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4983516" y="2273808"/>
              <a:ext cx="228964" cy="6177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258273" y="2138680"/>
              <a:ext cx="228964" cy="7721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533030" y="2080768"/>
              <a:ext cx="228964" cy="8300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91536"/>
              <a:ext cx="228964" cy="193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8915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8915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5807787" y="2273808"/>
              <a:ext cx="228964" cy="6177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891536"/>
              <a:ext cx="228964" cy="193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082544" y="2254504"/>
              <a:ext cx="228964" cy="6370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891536"/>
              <a:ext cx="228964" cy="193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357301" y="2659887"/>
              <a:ext cx="228964" cy="2316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632058" y="2505456"/>
              <a:ext cx="228964" cy="4053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6906815" y="2447544"/>
              <a:ext cx="228964" cy="463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181572" y="2428240"/>
              <a:ext cx="22896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456329" y="2852928"/>
              <a:ext cx="228964" cy="579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9" name="rc219"/>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20" name="pl220"/>
            <p:cNvSpPr/>
            <p:nvPr/>
          </p:nvSpPr>
          <p:spPr>
            <a:xfrm>
              <a:off x="1127759" y="1559560"/>
              <a:ext cx="0" cy="1351279"/>
            </a:xfrm>
            <a:custGeom>
              <a:avLst/>
              <a:gdLst/>
              <a:ahLst/>
              <a:cxnLst/>
              <a:rect l="0" t="0" r="0" b="0"/>
              <a:pathLst>
                <a:path h="1351279">
                  <a:moveTo>
                    <a:pt x="0" y="1351279"/>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7178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524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331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21386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9456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043940" y="17526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1043940" y="15595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9" name="tx22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30" name="tx230"/>
            <p:cNvSpPr/>
            <p:nvPr/>
          </p:nvSpPr>
          <p:spPr>
            <a:xfrm>
              <a:off x="818510" y="26710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31" name="tx231"/>
            <p:cNvSpPr/>
            <p:nvPr/>
          </p:nvSpPr>
          <p:spPr>
            <a:xfrm>
              <a:off x="818510" y="24780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32" name="tx232"/>
            <p:cNvSpPr/>
            <p:nvPr/>
          </p:nvSpPr>
          <p:spPr>
            <a:xfrm>
              <a:off x="818510" y="22849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33" name="tx233"/>
            <p:cNvSpPr/>
            <p:nvPr/>
          </p:nvSpPr>
          <p:spPr>
            <a:xfrm>
              <a:off x="818510" y="20919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4" name="tx234"/>
            <p:cNvSpPr/>
            <p:nvPr/>
          </p:nvSpPr>
          <p:spPr>
            <a:xfrm>
              <a:off x="818510" y="18989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5" name="tx235"/>
            <p:cNvSpPr/>
            <p:nvPr/>
          </p:nvSpPr>
          <p:spPr>
            <a:xfrm>
              <a:off x="818510" y="17058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6" name="tx236"/>
            <p:cNvSpPr/>
            <p:nvPr/>
          </p:nvSpPr>
          <p:spPr>
            <a:xfrm>
              <a:off x="818510" y="15128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70</a:t>
              </a:r>
            </a:p>
          </p:txBody>
        </p:sp>
        <p:sp>
          <p:nvSpPr>
            <p:cNvPr id="237" name="pl237"/>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pl261"/>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2" name="pl262"/>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3" name="pl263"/>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4" name="tx264"/>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5" name="tx265"/>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6" name="tx266"/>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7" name="tx267"/>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8" name="tx268"/>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9" name="tx269"/>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70" name="tx270"/>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71" name="tx271"/>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72" name="tx272"/>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3" name="tx273"/>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4" name="tx274"/>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5" name="tx275"/>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6" name="tx276"/>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7" name="tx277"/>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8" name="tx278"/>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9" name="tx279"/>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80" name="tx280"/>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81" name="tx281"/>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82" name="tx282"/>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3" name="tx283"/>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4" name="tx284"/>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5" name="tx285"/>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6" name="tx286"/>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7" name="tx287"/>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8" name="tx288"/>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9" name="tx289"/>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90" name="pl290"/>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91" name="rc291"/>
            <p:cNvSpPr/>
            <p:nvPr/>
          </p:nvSpPr>
          <p:spPr>
            <a:xfrm>
              <a:off x="457200" y="3056778"/>
              <a:ext cx="779182" cy="692261"/>
            </a:xfrm>
            <a:prstGeom prst="rect">
              <a:avLst/>
            </a:prstGeom>
            <a:solidFill>
              <a:srgbClr val="FFFFFF">
                <a:alpha val="100000"/>
              </a:srgbClr>
            </a:solidFill>
          </p:spPr>
          <p:txBody>
            <a:bodyPr/>
            <a:lstStyle/>
            <a:p>
              <a:endParaRPr/>
            </a:p>
          </p:txBody>
        </p:sp>
        <p:sp>
          <p:nvSpPr>
            <p:cNvPr id="292" name="rc292"/>
            <p:cNvSpPr/>
            <p:nvPr/>
          </p:nvSpPr>
          <p:spPr>
            <a:xfrm>
              <a:off x="463718" y="316993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3" name="rc293"/>
            <p:cNvSpPr/>
            <p:nvPr/>
          </p:nvSpPr>
          <p:spPr>
            <a:xfrm>
              <a:off x="463718" y="332081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4" name="rc294"/>
            <p:cNvSpPr/>
            <p:nvPr/>
          </p:nvSpPr>
          <p:spPr>
            <a:xfrm>
              <a:off x="463718" y="347168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5" name="rc295"/>
            <p:cNvSpPr/>
            <p:nvPr/>
          </p:nvSpPr>
          <p:spPr>
            <a:xfrm>
              <a:off x="463718" y="362256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6" name="tx296"/>
            <p:cNvSpPr/>
            <p:nvPr/>
          </p:nvSpPr>
          <p:spPr>
            <a:xfrm>
              <a:off x="667401" y="316042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7" name="tx297"/>
            <p:cNvSpPr/>
            <p:nvPr/>
          </p:nvSpPr>
          <p:spPr>
            <a:xfrm>
              <a:off x="667401" y="331110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8" name="tx298"/>
            <p:cNvSpPr/>
            <p:nvPr/>
          </p:nvSpPr>
          <p:spPr>
            <a:xfrm>
              <a:off x="667401" y="344451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9" name="tx299"/>
            <p:cNvSpPr/>
            <p:nvPr/>
          </p:nvSpPr>
          <p:spPr>
            <a:xfrm>
              <a:off x="667401" y="361285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300" name="tx300"/>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301" name="tx301"/>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302" name="pg302"/>
            <p:cNvSpPr/>
            <p:nvPr/>
          </p:nvSpPr>
          <p:spPr>
            <a:xfrm>
              <a:off x="3135304" y="1610538"/>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303" name="tx303"/>
            <p:cNvSpPr/>
            <p:nvPr/>
          </p:nvSpPr>
          <p:spPr>
            <a:xfrm>
              <a:off x="2773186" y="1391416"/>
              <a:ext cx="803026"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 M-14 Y)</a:t>
              </a:r>
            </a:p>
          </p:txBody>
        </p:sp>
        <p:sp>
          <p:nvSpPr>
            <p:cNvPr id="304" name="tx304"/>
            <p:cNvSpPr/>
            <p:nvPr/>
          </p:nvSpPr>
          <p:spPr>
            <a:xfrm>
              <a:off x="2959246" y="1523449"/>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102%</a:t>
              </a:r>
            </a:p>
          </p:txBody>
        </p:sp>
        <p:sp>
          <p:nvSpPr>
            <p:cNvPr id="305" name="pg305"/>
            <p:cNvSpPr/>
            <p:nvPr/>
          </p:nvSpPr>
          <p:spPr>
            <a:xfrm>
              <a:off x="6295899" y="3689616"/>
              <a:ext cx="70910" cy="59423"/>
            </a:xfrm>
            <a:custGeom>
              <a:avLst/>
              <a:gdLst/>
              <a:ahLst/>
              <a:cxnLst/>
              <a:rect l="0" t="0" r="0" b="0"/>
              <a:pathLst>
                <a:path w="70910" h="59423">
                  <a:moveTo>
                    <a:pt x="46942" y="59423"/>
                  </a:moveTo>
                  <a:lnTo>
                    <a:pt x="70910" y="35455"/>
                  </a:lnTo>
                  <a:lnTo>
                    <a:pt x="35455" y="0"/>
                  </a:lnTo>
                  <a:lnTo>
                    <a:pt x="0" y="35455"/>
                  </a:lnTo>
                  <a:lnTo>
                    <a:pt x="23968" y="59423"/>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6" name="pt306"/>
            <p:cNvSpPr/>
            <p:nvPr/>
          </p:nvSpPr>
          <p:spPr>
            <a:xfrm>
              <a:off x="7375529" y="3696782"/>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7" name="tx307"/>
            <p:cNvSpPr/>
            <p:nvPr/>
          </p:nvSpPr>
          <p:spPr>
            <a:xfrm>
              <a:off x="6444511" y="3677645"/>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8" name="tx308"/>
            <p:cNvSpPr/>
            <p:nvPr/>
          </p:nvSpPr>
          <p:spPr>
            <a:xfrm>
              <a:off x="7516975" y="3677645"/>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8" name="grp2"/>
          <p:cNvGrpSpPr/>
          <p:nvPr/>
        </p:nvGrpSpPr>
        <p:grpSpPr>
          <a:xfrm>
            <a:off x="457200" y="4023360"/>
            <a:ext cx="6675120" cy="2743200"/>
            <a:chOff x="457200" y="4023360"/>
            <a:chExt cx="6675120" cy="2743200"/>
          </a:xfrm>
        </p:grpSpPr>
        <p:sp>
          <p:nvSpPr>
            <p:cNvPr id="429"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937760"/>
              <a:ext cx="382693" cy="8229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937760"/>
              <a:ext cx="382693" cy="8229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04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1" name="tx71"/>
            <p:cNvSpPr/>
            <p:nvPr/>
          </p:nvSpPr>
          <p:spPr>
            <a:xfrm>
              <a:off x="889315" y="489241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2" name="tx72"/>
            <p:cNvSpPr/>
            <p:nvPr/>
          </p:nvSpPr>
          <p:spPr>
            <a:xfrm>
              <a:off x="889315" y="447954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240780"/>
              <a:ext cx="3312528" cy="301752"/>
            </a:xfrm>
            <a:prstGeom prst="rect">
              <a:avLst/>
            </a:prstGeom>
            <a:solidFill>
              <a:srgbClr val="FFFFFF">
                <a:alpha val="100000"/>
              </a:srgbClr>
            </a:solidFill>
          </p:spPr>
          <p:txBody>
            <a:bodyPr/>
            <a:lstStyle/>
            <a:p>
              <a:endParaRPr/>
            </a:p>
          </p:txBody>
        </p:sp>
        <p:sp>
          <p:nvSpPr>
            <p:cNvPr id="90" name="rc90"/>
            <p:cNvSpPr/>
            <p:nvPr/>
          </p:nvSpPr>
          <p:spPr>
            <a:xfrm>
              <a:off x="2167832" y="635393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35393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35393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35393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34442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34442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34442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34422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40616" y="4249697"/>
              <a:ext cx="414064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Malawi age distribution, vaccination status, and incidence, 2017-12 to 2018-11</a:t>
              </a:r>
            </a:p>
          </p:txBody>
        </p:sp>
        <p:sp>
          <p:nvSpPr>
            <p:cNvPr id="101" name="pt101"/>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260234"/>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260234"/>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952500"/>
                  </a:moveTo>
                  <a:lnTo>
                    <a:pt x="765386" y="0"/>
                  </a:lnTo>
                  <a:lnTo>
                    <a:pt x="1530773" y="529166"/>
                  </a:lnTo>
                  <a:lnTo>
                    <a:pt x="2296159" y="529166"/>
                  </a:lnTo>
                  <a:lnTo>
                    <a:pt x="3061546" y="95250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656666"/>
              <a:ext cx="0" cy="1058333"/>
            </a:xfrm>
            <a:custGeom>
              <a:avLst/>
              <a:gdLst/>
              <a:ahLst/>
              <a:cxnLst/>
              <a:rect l="0" t="0" r="0" b="0"/>
              <a:pathLst>
                <a:path h="1058333">
                  <a:moveTo>
                    <a:pt x="0" y="1058333"/>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465666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tx113"/>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4" name="tx114"/>
            <p:cNvSpPr/>
            <p:nvPr/>
          </p:nvSpPr>
          <p:spPr>
            <a:xfrm>
              <a:off x="6461760" y="4611919"/>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a:t>
              </a:r>
            </a:p>
          </p:txBody>
        </p:sp>
        <p:sp>
          <p:nvSpPr>
            <p:cNvPr id="115" name="tx11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6" name="tx116"/>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2098838"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0.9</a:t>
              </a:r>
            </a:p>
          </p:txBody>
        </p:sp>
        <p:sp>
          <p:nvSpPr>
            <p:cNvPr id="118" name="tx118"/>
            <p:cNvSpPr/>
            <p:nvPr/>
          </p:nvSpPr>
          <p:spPr>
            <a:xfrm>
              <a:off x="2864224" y="518202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sp>
          <p:nvSpPr>
            <p:cNvPr id="119" name="tx119"/>
            <p:cNvSpPr/>
            <p:nvPr/>
          </p:nvSpPr>
          <p:spPr>
            <a:xfrm>
              <a:off x="3629611" y="518202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sp>
          <p:nvSpPr>
            <p:cNvPr id="120" name="tx120"/>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1" name="tx121"/>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2" name="tx122"/>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73133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Malaysia</a:t>
            </a:r>
          </a:p>
        </p:txBody>
      </p:sp>
      <p:grpSp>
        <p:nvGrpSpPr>
          <p:cNvPr id="2" name="grp2"/>
          <p:cNvGrpSpPr/>
          <p:nvPr/>
        </p:nvGrpSpPr>
        <p:grpSpPr>
          <a:xfrm>
            <a:off x="457200" y="1463040"/>
            <a:ext cx="8503920" cy="2286000"/>
            <a:chOff x="457200" y="1463040"/>
            <a:chExt cx="8503920" cy="2286000"/>
          </a:xfrm>
        </p:grpSpPr>
        <p:sp>
          <p:nvSpPr>
            <p:cNvPr id="302" name="rc4"/>
            <p:cNvSpPr/>
            <p:nvPr/>
          </p:nvSpPr>
          <p:spPr>
            <a:xfrm>
              <a:off x="1411675" y="2843941"/>
              <a:ext cx="228964" cy="668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5"/>
            <p:cNvSpPr/>
            <p:nvPr/>
          </p:nvSpPr>
          <p:spPr>
            <a:xfrm>
              <a:off x="1411675" y="28439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6"/>
            <p:cNvSpPr/>
            <p:nvPr/>
          </p:nvSpPr>
          <p:spPr>
            <a:xfrm>
              <a:off x="1411675" y="284394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7"/>
            <p:cNvSpPr/>
            <p:nvPr/>
          </p:nvSpPr>
          <p:spPr>
            <a:xfrm>
              <a:off x="1411675" y="2542399"/>
              <a:ext cx="228964" cy="3015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8"/>
            <p:cNvSpPr/>
            <p:nvPr/>
          </p:nvSpPr>
          <p:spPr>
            <a:xfrm>
              <a:off x="1686432" y="2835953"/>
              <a:ext cx="228964" cy="748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9"/>
            <p:cNvSpPr/>
            <p:nvPr/>
          </p:nvSpPr>
          <p:spPr>
            <a:xfrm>
              <a:off x="1686432" y="28359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10"/>
            <p:cNvSpPr/>
            <p:nvPr/>
          </p:nvSpPr>
          <p:spPr>
            <a:xfrm>
              <a:off x="1686432" y="2833956"/>
              <a:ext cx="228964" cy="19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11"/>
            <p:cNvSpPr/>
            <p:nvPr/>
          </p:nvSpPr>
          <p:spPr>
            <a:xfrm>
              <a:off x="1686432" y="2376651"/>
              <a:ext cx="228964" cy="4573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12"/>
            <p:cNvSpPr/>
            <p:nvPr/>
          </p:nvSpPr>
          <p:spPr>
            <a:xfrm>
              <a:off x="1961189" y="2851929"/>
              <a:ext cx="228964" cy="589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13"/>
            <p:cNvSpPr/>
            <p:nvPr/>
          </p:nvSpPr>
          <p:spPr>
            <a:xfrm>
              <a:off x="1961189" y="2850931"/>
              <a:ext cx="228964" cy="9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14"/>
            <p:cNvSpPr/>
            <p:nvPr/>
          </p:nvSpPr>
          <p:spPr>
            <a:xfrm>
              <a:off x="1961189" y="2849932"/>
              <a:ext cx="228964" cy="9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15"/>
            <p:cNvSpPr/>
            <p:nvPr/>
          </p:nvSpPr>
          <p:spPr>
            <a:xfrm>
              <a:off x="1961189" y="2341704"/>
              <a:ext cx="228964" cy="5082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16"/>
            <p:cNvSpPr/>
            <p:nvPr/>
          </p:nvSpPr>
          <p:spPr>
            <a:xfrm>
              <a:off x="2235946" y="2791022"/>
              <a:ext cx="228964" cy="1198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17"/>
            <p:cNvSpPr/>
            <p:nvPr/>
          </p:nvSpPr>
          <p:spPr>
            <a:xfrm>
              <a:off x="2235946" y="279102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18"/>
            <p:cNvSpPr/>
            <p:nvPr/>
          </p:nvSpPr>
          <p:spPr>
            <a:xfrm>
              <a:off x="2235946" y="2789025"/>
              <a:ext cx="228964" cy="19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19"/>
            <p:cNvSpPr/>
            <p:nvPr/>
          </p:nvSpPr>
          <p:spPr>
            <a:xfrm>
              <a:off x="2235946" y="2130026"/>
              <a:ext cx="228964" cy="6589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20"/>
            <p:cNvSpPr/>
            <p:nvPr/>
          </p:nvSpPr>
          <p:spPr>
            <a:xfrm>
              <a:off x="2510703" y="2772050"/>
              <a:ext cx="228964" cy="1387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21"/>
            <p:cNvSpPr/>
            <p:nvPr/>
          </p:nvSpPr>
          <p:spPr>
            <a:xfrm>
              <a:off x="2510703" y="2769055"/>
              <a:ext cx="228964" cy="29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22"/>
            <p:cNvSpPr/>
            <p:nvPr/>
          </p:nvSpPr>
          <p:spPr>
            <a:xfrm>
              <a:off x="2510703" y="276905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23"/>
            <p:cNvSpPr/>
            <p:nvPr/>
          </p:nvSpPr>
          <p:spPr>
            <a:xfrm>
              <a:off x="2510703" y="2156985"/>
              <a:ext cx="228964" cy="6120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24"/>
            <p:cNvSpPr/>
            <p:nvPr/>
          </p:nvSpPr>
          <p:spPr>
            <a:xfrm>
              <a:off x="2785460" y="2730114"/>
              <a:ext cx="228964" cy="1807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25"/>
            <p:cNvSpPr/>
            <p:nvPr/>
          </p:nvSpPr>
          <p:spPr>
            <a:xfrm>
              <a:off x="2785460" y="2725122"/>
              <a:ext cx="228964" cy="49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26"/>
            <p:cNvSpPr/>
            <p:nvPr/>
          </p:nvSpPr>
          <p:spPr>
            <a:xfrm>
              <a:off x="2785460" y="272512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27"/>
            <p:cNvSpPr/>
            <p:nvPr/>
          </p:nvSpPr>
          <p:spPr>
            <a:xfrm>
              <a:off x="2785460" y="2118044"/>
              <a:ext cx="228964" cy="6070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28"/>
            <p:cNvSpPr/>
            <p:nvPr/>
          </p:nvSpPr>
          <p:spPr>
            <a:xfrm>
              <a:off x="3060217" y="2774047"/>
              <a:ext cx="228964" cy="1367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29"/>
            <p:cNvSpPr/>
            <p:nvPr/>
          </p:nvSpPr>
          <p:spPr>
            <a:xfrm>
              <a:off x="3060217" y="27740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30"/>
            <p:cNvSpPr/>
            <p:nvPr/>
          </p:nvSpPr>
          <p:spPr>
            <a:xfrm>
              <a:off x="3060217" y="2772050"/>
              <a:ext cx="228964" cy="19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31"/>
            <p:cNvSpPr/>
            <p:nvPr/>
          </p:nvSpPr>
          <p:spPr>
            <a:xfrm>
              <a:off x="3060217" y="2346697"/>
              <a:ext cx="228964" cy="4253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32"/>
            <p:cNvSpPr/>
            <p:nvPr/>
          </p:nvSpPr>
          <p:spPr>
            <a:xfrm>
              <a:off x="3334974" y="2721128"/>
              <a:ext cx="228964" cy="1897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33"/>
            <p:cNvSpPr/>
            <p:nvPr/>
          </p:nvSpPr>
          <p:spPr>
            <a:xfrm>
              <a:off x="3334974" y="2713140"/>
              <a:ext cx="228964" cy="79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34"/>
            <p:cNvSpPr/>
            <p:nvPr/>
          </p:nvSpPr>
          <p:spPr>
            <a:xfrm>
              <a:off x="3334974" y="27131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35"/>
            <p:cNvSpPr/>
            <p:nvPr/>
          </p:nvSpPr>
          <p:spPr>
            <a:xfrm>
              <a:off x="3334974" y="2025185"/>
              <a:ext cx="228964" cy="6879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36"/>
            <p:cNvSpPr/>
            <p:nvPr/>
          </p:nvSpPr>
          <p:spPr>
            <a:xfrm>
              <a:off x="3609731" y="2718132"/>
              <a:ext cx="228964" cy="192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37"/>
            <p:cNvSpPr/>
            <p:nvPr/>
          </p:nvSpPr>
          <p:spPr>
            <a:xfrm>
              <a:off x="3609731" y="27181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38"/>
            <p:cNvSpPr/>
            <p:nvPr/>
          </p:nvSpPr>
          <p:spPr>
            <a:xfrm>
              <a:off x="3609731" y="2717134"/>
              <a:ext cx="228964" cy="9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39"/>
            <p:cNvSpPr/>
            <p:nvPr/>
          </p:nvSpPr>
          <p:spPr>
            <a:xfrm>
              <a:off x="3609731" y="2156985"/>
              <a:ext cx="228964" cy="5601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40"/>
            <p:cNvSpPr/>
            <p:nvPr/>
          </p:nvSpPr>
          <p:spPr>
            <a:xfrm>
              <a:off x="3884488" y="2754078"/>
              <a:ext cx="228964" cy="1567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41"/>
            <p:cNvSpPr/>
            <p:nvPr/>
          </p:nvSpPr>
          <p:spPr>
            <a:xfrm>
              <a:off x="3884488" y="27540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42"/>
            <p:cNvSpPr/>
            <p:nvPr/>
          </p:nvSpPr>
          <p:spPr>
            <a:xfrm>
              <a:off x="3884488" y="275407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43"/>
            <p:cNvSpPr/>
            <p:nvPr/>
          </p:nvSpPr>
          <p:spPr>
            <a:xfrm>
              <a:off x="3884488" y="2232870"/>
              <a:ext cx="228964" cy="5212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44"/>
            <p:cNvSpPr/>
            <p:nvPr/>
          </p:nvSpPr>
          <p:spPr>
            <a:xfrm>
              <a:off x="4159245" y="2741097"/>
              <a:ext cx="228964" cy="1697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45"/>
            <p:cNvSpPr/>
            <p:nvPr/>
          </p:nvSpPr>
          <p:spPr>
            <a:xfrm>
              <a:off x="4159245" y="2740099"/>
              <a:ext cx="228964" cy="9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46"/>
            <p:cNvSpPr/>
            <p:nvPr/>
          </p:nvSpPr>
          <p:spPr>
            <a:xfrm>
              <a:off x="4159245" y="2739100"/>
              <a:ext cx="228964" cy="9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47"/>
            <p:cNvSpPr/>
            <p:nvPr/>
          </p:nvSpPr>
          <p:spPr>
            <a:xfrm>
              <a:off x="4159245" y="2188936"/>
              <a:ext cx="228964" cy="5501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48"/>
            <p:cNvSpPr/>
            <p:nvPr/>
          </p:nvSpPr>
          <p:spPr>
            <a:xfrm>
              <a:off x="4434002" y="2776044"/>
              <a:ext cx="228964" cy="1347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49"/>
            <p:cNvSpPr/>
            <p:nvPr/>
          </p:nvSpPr>
          <p:spPr>
            <a:xfrm>
              <a:off x="4434002" y="2771052"/>
              <a:ext cx="228964" cy="49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50"/>
            <p:cNvSpPr/>
            <p:nvPr/>
          </p:nvSpPr>
          <p:spPr>
            <a:xfrm>
              <a:off x="4434002" y="277105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51"/>
            <p:cNvSpPr/>
            <p:nvPr/>
          </p:nvSpPr>
          <p:spPr>
            <a:xfrm>
              <a:off x="4434002" y="2233868"/>
              <a:ext cx="228964" cy="5371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52"/>
            <p:cNvSpPr/>
            <p:nvPr/>
          </p:nvSpPr>
          <p:spPr>
            <a:xfrm>
              <a:off x="4708759" y="2808994"/>
              <a:ext cx="228964" cy="1018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53"/>
            <p:cNvSpPr/>
            <p:nvPr/>
          </p:nvSpPr>
          <p:spPr>
            <a:xfrm>
              <a:off x="4708759" y="2806997"/>
              <a:ext cx="228964" cy="19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54"/>
            <p:cNvSpPr/>
            <p:nvPr/>
          </p:nvSpPr>
          <p:spPr>
            <a:xfrm>
              <a:off x="4708759" y="2805999"/>
              <a:ext cx="228964" cy="9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55"/>
            <p:cNvSpPr/>
            <p:nvPr/>
          </p:nvSpPr>
          <p:spPr>
            <a:xfrm>
              <a:off x="4708759" y="2353686"/>
              <a:ext cx="228964" cy="4523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56"/>
            <p:cNvSpPr/>
            <p:nvPr/>
          </p:nvSpPr>
          <p:spPr>
            <a:xfrm>
              <a:off x="4983516" y="2799009"/>
              <a:ext cx="228964" cy="1118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57"/>
            <p:cNvSpPr/>
            <p:nvPr/>
          </p:nvSpPr>
          <p:spPr>
            <a:xfrm>
              <a:off x="4983516" y="2797012"/>
              <a:ext cx="228964" cy="19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58"/>
            <p:cNvSpPr/>
            <p:nvPr/>
          </p:nvSpPr>
          <p:spPr>
            <a:xfrm>
              <a:off x="4983516" y="2778041"/>
              <a:ext cx="228964" cy="189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59"/>
            <p:cNvSpPr/>
            <p:nvPr/>
          </p:nvSpPr>
          <p:spPr>
            <a:xfrm>
              <a:off x="4983516" y="2089088"/>
              <a:ext cx="228964" cy="6889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60"/>
            <p:cNvSpPr/>
            <p:nvPr/>
          </p:nvSpPr>
          <p:spPr>
            <a:xfrm>
              <a:off x="5258273" y="2783034"/>
              <a:ext cx="228964" cy="1278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61"/>
            <p:cNvSpPr/>
            <p:nvPr/>
          </p:nvSpPr>
          <p:spPr>
            <a:xfrm>
              <a:off x="5258273" y="2782035"/>
              <a:ext cx="228964" cy="9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62"/>
            <p:cNvSpPr/>
            <p:nvPr/>
          </p:nvSpPr>
          <p:spPr>
            <a:xfrm>
              <a:off x="5258273" y="2766060"/>
              <a:ext cx="228964" cy="159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63"/>
            <p:cNvSpPr/>
            <p:nvPr/>
          </p:nvSpPr>
          <p:spPr>
            <a:xfrm>
              <a:off x="5258273" y="2140011"/>
              <a:ext cx="228964" cy="6260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64"/>
            <p:cNvSpPr/>
            <p:nvPr/>
          </p:nvSpPr>
          <p:spPr>
            <a:xfrm>
              <a:off x="5533030" y="2760069"/>
              <a:ext cx="228964" cy="1507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65"/>
            <p:cNvSpPr/>
            <p:nvPr/>
          </p:nvSpPr>
          <p:spPr>
            <a:xfrm>
              <a:off x="5533030" y="2759070"/>
              <a:ext cx="228964" cy="9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66"/>
            <p:cNvSpPr/>
            <p:nvPr/>
          </p:nvSpPr>
          <p:spPr>
            <a:xfrm>
              <a:off x="5533030" y="2722126"/>
              <a:ext cx="228964" cy="369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67"/>
            <p:cNvSpPr/>
            <p:nvPr/>
          </p:nvSpPr>
          <p:spPr>
            <a:xfrm>
              <a:off x="5533030" y="2022190"/>
              <a:ext cx="228964" cy="6999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68"/>
            <p:cNvSpPr/>
            <p:nvPr/>
          </p:nvSpPr>
          <p:spPr>
            <a:xfrm>
              <a:off x="5807787" y="2709146"/>
              <a:ext cx="228964" cy="2016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69"/>
            <p:cNvSpPr/>
            <p:nvPr/>
          </p:nvSpPr>
          <p:spPr>
            <a:xfrm>
              <a:off x="5807787" y="2703155"/>
              <a:ext cx="228964" cy="59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70"/>
            <p:cNvSpPr/>
            <p:nvPr/>
          </p:nvSpPr>
          <p:spPr>
            <a:xfrm>
              <a:off x="5807787" y="2650236"/>
              <a:ext cx="228964" cy="529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71"/>
            <p:cNvSpPr/>
            <p:nvPr/>
          </p:nvSpPr>
          <p:spPr>
            <a:xfrm>
              <a:off x="5807787" y="1918348"/>
              <a:ext cx="228964" cy="7318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72"/>
            <p:cNvSpPr/>
            <p:nvPr/>
          </p:nvSpPr>
          <p:spPr>
            <a:xfrm>
              <a:off x="6082544" y="2703155"/>
              <a:ext cx="228964" cy="2076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73"/>
            <p:cNvSpPr/>
            <p:nvPr/>
          </p:nvSpPr>
          <p:spPr>
            <a:xfrm>
              <a:off x="6082544" y="2697164"/>
              <a:ext cx="228964" cy="59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74"/>
            <p:cNvSpPr/>
            <p:nvPr/>
          </p:nvSpPr>
          <p:spPr>
            <a:xfrm>
              <a:off x="6082544" y="2637255"/>
              <a:ext cx="228964" cy="599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75"/>
            <p:cNvSpPr/>
            <p:nvPr/>
          </p:nvSpPr>
          <p:spPr>
            <a:xfrm>
              <a:off x="6082544" y="1954293"/>
              <a:ext cx="228964" cy="6829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76"/>
            <p:cNvSpPr/>
            <p:nvPr/>
          </p:nvSpPr>
          <p:spPr>
            <a:xfrm>
              <a:off x="6357301" y="2756075"/>
              <a:ext cx="228964" cy="1547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77"/>
            <p:cNvSpPr/>
            <p:nvPr/>
          </p:nvSpPr>
          <p:spPr>
            <a:xfrm>
              <a:off x="6357301" y="2754078"/>
              <a:ext cx="228964" cy="19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78"/>
            <p:cNvSpPr/>
            <p:nvPr/>
          </p:nvSpPr>
          <p:spPr>
            <a:xfrm>
              <a:off x="6357301" y="2712141"/>
              <a:ext cx="228964" cy="419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79"/>
            <p:cNvSpPr/>
            <p:nvPr/>
          </p:nvSpPr>
          <p:spPr>
            <a:xfrm>
              <a:off x="6357301" y="2138014"/>
              <a:ext cx="228964" cy="5741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80"/>
            <p:cNvSpPr/>
            <p:nvPr/>
          </p:nvSpPr>
          <p:spPr>
            <a:xfrm>
              <a:off x="6632058" y="2725122"/>
              <a:ext cx="228964" cy="1857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81"/>
            <p:cNvSpPr/>
            <p:nvPr/>
          </p:nvSpPr>
          <p:spPr>
            <a:xfrm>
              <a:off x="6632058" y="2719131"/>
              <a:ext cx="228964" cy="59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82"/>
            <p:cNvSpPr/>
            <p:nvPr/>
          </p:nvSpPr>
          <p:spPr>
            <a:xfrm>
              <a:off x="6632058" y="2618284"/>
              <a:ext cx="228964" cy="1008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83"/>
            <p:cNvSpPr/>
            <p:nvPr/>
          </p:nvSpPr>
          <p:spPr>
            <a:xfrm>
              <a:off x="6632058" y="1703674"/>
              <a:ext cx="228964" cy="9146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84"/>
            <p:cNvSpPr/>
            <p:nvPr/>
          </p:nvSpPr>
          <p:spPr>
            <a:xfrm>
              <a:off x="6906815" y="2766060"/>
              <a:ext cx="228964" cy="1447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85"/>
            <p:cNvSpPr/>
            <p:nvPr/>
          </p:nvSpPr>
          <p:spPr>
            <a:xfrm>
              <a:off x="6906815" y="2759070"/>
              <a:ext cx="228964" cy="69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86"/>
            <p:cNvSpPr/>
            <p:nvPr/>
          </p:nvSpPr>
          <p:spPr>
            <a:xfrm>
              <a:off x="6906815" y="2671204"/>
              <a:ext cx="228964" cy="878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87"/>
            <p:cNvSpPr/>
            <p:nvPr/>
          </p:nvSpPr>
          <p:spPr>
            <a:xfrm>
              <a:off x="6906815" y="1821495"/>
              <a:ext cx="228964" cy="8497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88"/>
            <p:cNvSpPr/>
            <p:nvPr/>
          </p:nvSpPr>
          <p:spPr>
            <a:xfrm>
              <a:off x="7181572" y="2789025"/>
              <a:ext cx="228964" cy="1218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89"/>
            <p:cNvSpPr/>
            <p:nvPr/>
          </p:nvSpPr>
          <p:spPr>
            <a:xfrm>
              <a:off x="7181572" y="2787028"/>
              <a:ext cx="228964" cy="19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90"/>
            <p:cNvSpPr/>
            <p:nvPr/>
          </p:nvSpPr>
          <p:spPr>
            <a:xfrm>
              <a:off x="7181572" y="2720129"/>
              <a:ext cx="228964" cy="668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91"/>
            <p:cNvSpPr/>
            <p:nvPr/>
          </p:nvSpPr>
          <p:spPr>
            <a:xfrm>
              <a:off x="7181572" y="2114050"/>
              <a:ext cx="228964" cy="6060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92"/>
            <p:cNvSpPr/>
            <p:nvPr/>
          </p:nvSpPr>
          <p:spPr>
            <a:xfrm>
              <a:off x="7456329" y="2779040"/>
              <a:ext cx="228964" cy="1317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93"/>
            <p:cNvSpPr/>
            <p:nvPr/>
          </p:nvSpPr>
          <p:spPr>
            <a:xfrm>
              <a:off x="7456329" y="27790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94"/>
            <p:cNvSpPr/>
            <p:nvPr/>
          </p:nvSpPr>
          <p:spPr>
            <a:xfrm>
              <a:off x="7456329" y="2643246"/>
              <a:ext cx="228964" cy="1357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95"/>
            <p:cNvSpPr/>
            <p:nvPr/>
          </p:nvSpPr>
          <p:spPr>
            <a:xfrm>
              <a:off x="7456329" y="1973264"/>
              <a:ext cx="228964" cy="6699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rc96"/>
            <p:cNvSpPr/>
            <p:nvPr/>
          </p:nvSpPr>
          <p:spPr>
            <a:xfrm>
              <a:off x="7731086" y="2818979"/>
              <a:ext cx="228964" cy="918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5" name="rc97"/>
            <p:cNvSpPr/>
            <p:nvPr/>
          </p:nvSpPr>
          <p:spPr>
            <a:xfrm>
              <a:off x="7731086" y="281897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6" name="rc98"/>
            <p:cNvSpPr/>
            <p:nvPr/>
          </p:nvSpPr>
          <p:spPr>
            <a:xfrm>
              <a:off x="7731086" y="2594320"/>
              <a:ext cx="228964" cy="22465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7" name="rc99"/>
            <p:cNvSpPr/>
            <p:nvPr/>
          </p:nvSpPr>
          <p:spPr>
            <a:xfrm>
              <a:off x="7731086" y="2260827"/>
              <a:ext cx="228964" cy="3334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8"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9"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0"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1"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2"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3"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4"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5"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6"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09"/>
            <p:cNvSpPr/>
            <p:nvPr/>
          </p:nvSpPr>
          <p:spPr>
            <a:xfrm>
              <a:off x="1127759" y="271114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0"/>
            <p:cNvSpPr/>
            <p:nvPr/>
          </p:nvSpPr>
          <p:spPr>
            <a:xfrm>
              <a:off x="1127759" y="251144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1"/>
            <p:cNvSpPr/>
            <p:nvPr/>
          </p:nvSpPr>
          <p:spPr>
            <a:xfrm>
              <a:off x="1127759" y="231175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pl112"/>
            <p:cNvSpPr/>
            <p:nvPr/>
          </p:nvSpPr>
          <p:spPr>
            <a:xfrm>
              <a:off x="1127759" y="211205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1" name="pl113"/>
            <p:cNvSpPr/>
            <p:nvPr/>
          </p:nvSpPr>
          <p:spPr>
            <a:xfrm>
              <a:off x="1127759" y="191235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2" name="pl114"/>
            <p:cNvSpPr/>
            <p:nvPr/>
          </p:nvSpPr>
          <p:spPr>
            <a:xfrm>
              <a:off x="1127759" y="171266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3" name="pl115"/>
            <p:cNvSpPr/>
            <p:nvPr/>
          </p:nvSpPr>
          <p:spPr>
            <a:xfrm>
              <a:off x="1127759" y="151296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4" name="rc116"/>
            <p:cNvSpPr/>
            <p:nvPr/>
          </p:nvSpPr>
          <p:spPr>
            <a:xfrm>
              <a:off x="1411675" y="2843941"/>
              <a:ext cx="228964" cy="668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17"/>
            <p:cNvSpPr/>
            <p:nvPr/>
          </p:nvSpPr>
          <p:spPr>
            <a:xfrm>
              <a:off x="1411675" y="28439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18"/>
            <p:cNvSpPr/>
            <p:nvPr/>
          </p:nvSpPr>
          <p:spPr>
            <a:xfrm>
              <a:off x="1411675" y="284394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19"/>
            <p:cNvSpPr/>
            <p:nvPr/>
          </p:nvSpPr>
          <p:spPr>
            <a:xfrm>
              <a:off x="1411675" y="2542399"/>
              <a:ext cx="228964" cy="3015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0"/>
            <p:cNvSpPr/>
            <p:nvPr/>
          </p:nvSpPr>
          <p:spPr>
            <a:xfrm>
              <a:off x="1686432" y="2835953"/>
              <a:ext cx="228964" cy="748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21"/>
            <p:cNvSpPr/>
            <p:nvPr/>
          </p:nvSpPr>
          <p:spPr>
            <a:xfrm>
              <a:off x="1686432" y="28359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22"/>
            <p:cNvSpPr/>
            <p:nvPr/>
          </p:nvSpPr>
          <p:spPr>
            <a:xfrm>
              <a:off x="1686432" y="2833956"/>
              <a:ext cx="228964" cy="19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23"/>
            <p:cNvSpPr/>
            <p:nvPr/>
          </p:nvSpPr>
          <p:spPr>
            <a:xfrm>
              <a:off x="1686432" y="2376651"/>
              <a:ext cx="228964" cy="4573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24"/>
            <p:cNvSpPr/>
            <p:nvPr/>
          </p:nvSpPr>
          <p:spPr>
            <a:xfrm>
              <a:off x="1961189" y="2851929"/>
              <a:ext cx="228964" cy="589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25"/>
            <p:cNvSpPr/>
            <p:nvPr/>
          </p:nvSpPr>
          <p:spPr>
            <a:xfrm>
              <a:off x="1961189" y="2850931"/>
              <a:ext cx="228964" cy="99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26"/>
            <p:cNvSpPr/>
            <p:nvPr/>
          </p:nvSpPr>
          <p:spPr>
            <a:xfrm>
              <a:off x="1961189" y="2849932"/>
              <a:ext cx="228964" cy="9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27"/>
            <p:cNvSpPr/>
            <p:nvPr/>
          </p:nvSpPr>
          <p:spPr>
            <a:xfrm>
              <a:off x="1961189" y="2341704"/>
              <a:ext cx="228964" cy="5082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6" name="rc128"/>
            <p:cNvSpPr/>
            <p:nvPr/>
          </p:nvSpPr>
          <p:spPr>
            <a:xfrm>
              <a:off x="2235946" y="2791022"/>
              <a:ext cx="228964" cy="1198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7" name="rc129"/>
            <p:cNvSpPr/>
            <p:nvPr/>
          </p:nvSpPr>
          <p:spPr>
            <a:xfrm>
              <a:off x="2235946" y="279102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30"/>
            <p:cNvSpPr/>
            <p:nvPr/>
          </p:nvSpPr>
          <p:spPr>
            <a:xfrm>
              <a:off x="2235946" y="2789025"/>
              <a:ext cx="228964" cy="19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9" name="rc131"/>
            <p:cNvSpPr/>
            <p:nvPr/>
          </p:nvSpPr>
          <p:spPr>
            <a:xfrm>
              <a:off x="2235946" y="2130026"/>
              <a:ext cx="228964" cy="6589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0" name="rc132"/>
            <p:cNvSpPr/>
            <p:nvPr/>
          </p:nvSpPr>
          <p:spPr>
            <a:xfrm>
              <a:off x="2510703" y="2772050"/>
              <a:ext cx="228964" cy="1387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1" name="rc133"/>
            <p:cNvSpPr/>
            <p:nvPr/>
          </p:nvSpPr>
          <p:spPr>
            <a:xfrm>
              <a:off x="2510703" y="2769055"/>
              <a:ext cx="228964" cy="29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2" name="rc134"/>
            <p:cNvSpPr/>
            <p:nvPr/>
          </p:nvSpPr>
          <p:spPr>
            <a:xfrm>
              <a:off x="2510703" y="276905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3" name="rc135"/>
            <p:cNvSpPr/>
            <p:nvPr/>
          </p:nvSpPr>
          <p:spPr>
            <a:xfrm>
              <a:off x="2510703" y="2156985"/>
              <a:ext cx="228964" cy="6120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4" name="rc136"/>
            <p:cNvSpPr/>
            <p:nvPr/>
          </p:nvSpPr>
          <p:spPr>
            <a:xfrm>
              <a:off x="2785460" y="2730114"/>
              <a:ext cx="228964" cy="1807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5" name="rc137"/>
            <p:cNvSpPr/>
            <p:nvPr/>
          </p:nvSpPr>
          <p:spPr>
            <a:xfrm>
              <a:off x="2785460" y="2725122"/>
              <a:ext cx="228964" cy="49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6" name="rc138"/>
            <p:cNvSpPr/>
            <p:nvPr/>
          </p:nvSpPr>
          <p:spPr>
            <a:xfrm>
              <a:off x="2785460" y="272512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7" name="rc139"/>
            <p:cNvSpPr/>
            <p:nvPr/>
          </p:nvSpPr>
          <p:spPr>
            <a:xfrm>
              <a:off x="2785460" y="2118044"/>
              <a:ext cx="228964" cy="6070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774047"/>
              <a:ext cx="228964" cy="1367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7740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772050"/>
              <a:ext cx="228964" cy="19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060217" y="2346697"/>
              <a:ext cx="228964" cy="4253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721128"/>
              <a:ext cx="228964" cy="1897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713140"/>
              <a:ext cx="228964" cy="798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7131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334974" y="2025185"/>
              <a:ext cx="228964" cy="6879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718132"/>
              <a:ext cx="228964" cy="192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7181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717134"/>
              <a:ext cx="228964" cy="9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609731" y="2156985"/>
              <a:ext cx="228964" cy="5601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754078"/>
              <a:ext cx="228964" cy="1567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7540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75407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3884488" y="2232870"/>
              <a:ext cx="228964" cy="5212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741097"/>
              <a:ext cx="228964" cy="1697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740099"/>
              <a:ext cx="228964" cy="99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739100"/>
              <a:ext cx="228964" cy="9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159245" y="2188936"/>
              <a:ext cx="228964" cy="5501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776044"/>
              <a:ext cx="228964" cy="1347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771052"/>
              <a:ext cx="228964" cy="49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77105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434002" y="2233868"/>
              <a:ext cx="228964" cy="5371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08994"/>
              <a:ext cx="228964" cy="1018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806997"/>
              <a:ext cx="228964" cy="19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805999"/>
              <a:ext cx="228964" cy="9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708759" y="2353686"/>
              <a:ext cx="228964" cy="4523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799009"/>
              <a:ext cx="228964" cy="1118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797012"/>
              <a:ext cx="228964" cy="19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778041"/>
              <a:ext cx="228964" cy="189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4983516" y="2089088"/>
              <a:ext cx="228964" cy="6889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783034"/>
              <a:ext cx="228964" cy="1278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782035"/>
              <a:ext cx="228964" cy="99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766060"/>
              <a:ext cx="228964" cy="159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258273" y="2140011"/>
              <a:ext cx="228964" cy="6260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760069"/>
              <a:ext cx="228964" cy="1507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759070"/>
              <a:ext cx="228964" cy="99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722126"/>
              <a:ext cx="228964" cy="369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533030" y="2022190"/>
              <a:ext cx="228964" cy="6999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709146"/>
              <a:ext cx="228964" cy="2016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703155"/>
              <a:ext cx="228964" cy="59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650236"/>
              <a:ext cx="228964" cy="529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5807787" y="1918348"/>
              <a:ext cx="228964" cy="7318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703155"/>
              <a:ext cx="228964" cy="2076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697164"/>
              <a:ext cx="228964" cy="59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637255"/>
              <a:ext cx="228964" cy="599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082544" y="1954293"/>
              <a:ext cx="228964" cy="6829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756075"/>
              <a:ext cx="228964" cy="1547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754078"/>
              <a:ext cx="228964" cy="19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712141"/>
              <a:ext cx="228964" cy="419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357301" y="2138014"/>
              <a:ext cx="228964" cy="5741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25122"/>
              <a:ext cx="228964" cy="1857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719131"/>
              <a:ext cx="228964" cy="59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618284"/>
              <a:ext cx="228964" cy="1008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632058" y="1703674"/>
              <a:ext cx="228964" cy="9146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766060"/>
              <a:ext cx="228964" cy="1447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759070"/>
              <a:ext cx="228964" cy="698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671204"/>
              <a:ext cx="228964" cy="878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6906815" y="1821495"/>
              <a:ext cx="228964" cy="8497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789025"/>
              <a:ext cx="228964" cy="1218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787028"/>
              <a:ext cx="228964" cy="19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720129"/>
              <a:ext cx="228964" cy="668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181572" y="2114050"/>
              <a:ext cx="228964" cy="6060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779040"/>
              <a:ext cx="228964" cy="1317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7790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643246"/>
              <a:ext cx="228964" cy="13579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456329" y="1973264"/>
              <a:ext cx="228964" cy="6699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818979"/>
              <a:ext cx="228964" cy="918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81897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594320"/>
              <a:ext cx="228964" cy="22465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7731086" y="2260827"/>
              <a:ext cx="228964" cy="3334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9" name="rc219"/>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20" name="pl220"/>
            <p:cNvSpPr/>
            <p:nvPr/>
          </p:nvSpPr>
          <p:spPr>
            <a:xfrm>
              <a:off x="1127759" y="1512964"/>
              <a:ext cx="0" cy="1397875"/>
            </a:xfrm>
            <a:custGeom>
              <a:avLst/>
              <a:gdLst/>
              <a:ahLst/>
              <a:cxnLst/>
              <a:rect l="0" t="0" r="0" b="0"/>
              <a:pathLst>
                <a:path h="1397875">
                  <a:moveTo>
                    <a:pt x="0" y="1397875"/>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71114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51144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3117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211205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91235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043940" y="17126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1043940" y="151296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9" name="tx22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30" name="tx230"/>
            <p:cNvSpPr/>
            <p:nvPr/>
          </p:nvSpPr>
          <p:spPr>
            <a:xfrm>
              <a:off x="747705" y="266441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31" name="tx231"/>
            <p:cNvSpPr/>
            <p:nvPr/>
          </p:nvSpPr>
          <p:spPr>
            <a:xfrm>
              <a:off x="747705" y="246471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2" name="tx232"/>
            <p:cNvSpPr/>
            <p:nvPr/>
          </p:nvSpPr>
          <p:spPr>
            <a:xfrm>
              <a:off x="747705" y="226501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33" name="tx233"/>
            <p:cNvSpPr/>
            <p:nvPr/>
          </p:nvSpPr>
          <p:spPr>
            <a:xfrm>
              <a:off x="747705" y="206532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234" name="tx234"/>
            <p:cNvSpPr/>
            <p:nvPr/>
          </p:nvSpPr>
          <p:spPr>
            <a:xfrm>
              <a:off x="676900" y="186562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35" name="tx235"/>
            <p:cNvSpPr/>
            <p:nvPr/>
          </p:nvSpPr>
          <p:spPr>
            <a:xfrm>
              <a:off x="676900" y="166592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1200</a:t>
              </a:r>
            </a:p>
          </p:txBody>
        </p:sp>
        <p:sp>
          <p:nvSpPr>
            <p:cNvPr id="236" name="tx236"/>
            <p:cNvSpPr/>
            <p:nvPr/>
          </p:nvSpPr>
          <p:spPr>
            <a:xfrm>
              <a:off x="676900" y="146623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1400</a:t>
              </a:r>
            </a:p>
          </p:txBody>
        </p:sp>
        <p:sp>
          <p:nvSpPr>
            <p:cNvPr id="237" name="pl237"/>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pl261"/>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2" name="pl262"/>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3" name="pl263"/>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4" name="tx264"/>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5" name="tx265"/>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6" name="tx266"/>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7" name="tx267"/>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8" name="tx268"/>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9" name="tx269"/>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70" name="tx270"/>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71" name="tx271"/>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72" name="tx272"/>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3" name="tx273"/>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4" name="tx274"/>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5" name="tx275"/>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6" name="tx276"/>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7" name="tx277"/>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8" name="tx278"/>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9" name="tx279"/>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80" name="tx280"/>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81" name="tx281"/>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82" name="tx282"/>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3" name="tx283"/>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4" name="tx284"/>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5" name="tx285"/>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6" name="tx286"/>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7" name="tx287"/>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8" name="tx288"/>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9" name="tx289"/>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90" name="pl290"/>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91" name="rc291"/>
            <p:cNvSpPr/>
            <p:nvPr/>
          </p:nvSpPr>
          <p:spPr>
            <a:xfrm>
              <a:off x="457200" y="3055699"/>
              <a:ext cx="779182" cy="693340"/>
            </a:xfrm>
            <a:prstGeom prst="rect">
              <a:avLst/>
            </a:prstGeom>
            <a:solidFill>
              <a:srgbClr val="FFFFFF">
                <a:alpha val="100000"/>
              </a:srgbClr>
            </a:solidFill>
          </p:spPr>
          <p:txBody>
            <a:bodyPr/>
            <a:lstStyle/>
            <a:p>
              <a:endParaRPr/>
            </a:p>
          </p:txBody>
        </p:sp>
        <p:sp>
          <p:nvSpPr>
            <p:cNvPr id="292" name="rc292"/>
            <p:cNvSpPr/>
            <p:nvPr/>
          </p:nvSpPr>
          <p:spPr>
            <a:xfrm>
              <a:off x="463718" y="316885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3" name="rc293"/>
            <p:cNvSpPr/>
            <p:nvPr/>
          </p:nvSpPr>
          <p:spPr>
            <a:xfrm>
              <a:off x="463718" y="331973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4" name="rc294"/>
            <p:cNvSpPr/>
            <p:nvPr/>
          </p:nvSpPr>
          <p:spPr>
            <a:xfrm>
              <a:off x="463718" y="347060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5" name="rc295"/>
            <p:cNvSpPr/>
            <p:nvPr/>
          </p:nvSpPr>
          <p:spPr>
            <a:xfrm>
              <a:off x="463718" y="362148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6" name="tx296"/>
            <p:cNvSpPr/>
            <p:nvPr/>
          </p:nvSpPr>
          <p:spPr>
            <a:xfrm>
              <a:off x="667401" y="315934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7" name="tx297"/>
            <p:cNvSpPr/>
            <p:nvPr/>
          </p:nvSpPr>
          <p:spPr>
            <a:xfrm>
              <a:off x="667401" y="331002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8" name="tx298"/>
            <p:cNvSpPr/>
            <p:nvPr/>
          </p:nvSpPr>
          <p:spPr>
            <a:xfrm>
              <a:off x="667401" y="344343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9" name="tx299"/>
            <p:cNvSpPr/>
            <p:nvPr/>
          </p:nvSpPr>
          <p:spPr>
            <a:xfrm>
              <a:off x="667401" y="361177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300" name="tx300"/>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301" name="tx301"/>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38" name="grp2"/>
          <p:cNvGrpSpPr/>
          <p:nvPr/>
        </p:nvGrpSpPr>
        <p:grpSpPr>
          <a:xfrm>
            <a:off x="457200" y="4023360"/>
            <a:ext cx="6675120" cy="2743200"/>
            <a:chOff x="457200" y="4023360"/>
            <a:chExt cx="6675120" cy="2743200"/>
          </a:xfrm>
        </p:grpSpPr>
        <p:sp>
          <p:nvSpPr>
            <p:cNvPr id="439" name="rc4"/>
            <p:cNvSpPr/>
            <p:nvPr/>
          </p:nvSpPr>
          <p:spPr>
            <a:xfrm>
              <a:off x="1223433" y="5159233"/>
              <a:ext cx="382693" cy="6014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027068"/>
              <a:ext cx="382693" cy="1321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018977"/>
              <a:ext cx="382693" cy="80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772628"/>
              <a:ext cx="382693" cy="2463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64720"/>
              <a:ext cx="382693" cy="1959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05380"/>
              <a:ext cx="382693" cy="593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430756"/>
              <a:ext cx="382693" cy="746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218573"/>
              <a:ext cx="382693" cy="2121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40242"/>
              <a:ext cx="382693" cy="120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99784"/>
              <a:ext cx="382693" cy="4045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90793"/>
              <a:ext cx="382693" cy="89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10775"/>
              <a:ext cx="382693" cy="80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26554"/>
              <a:ext cx="382693" cy="341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16664"/>
              <a:ext cx="382693" cy="98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13068"/>
              <a:ext cx="382693" cy="35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65417"/>
              <a:ext cx="382693" cy="476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11270"/>
              <a:ext cx="382693" cy="494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01380"/>
              <a:ext cx="382693" cy="98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92389"/>
              <a:ext cx="382693" cy="89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87197"/>
              <a:ext cx="382693" cy="1051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99582"/>
              <a:ext cx="382693" cy="611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91490"/>
              <a:ext cx="382693" cy="80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87894"/>
              <a:ext cx="382693" cy="35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499986"/>
              <a:ext cx="382693" cy="1879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49031"/>
              <a:ext cx="382693" cy="116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9031"/>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8132"/>
              <a:ext cx="382693" cy="8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19362"/>
              <a:ext cx="382693" cy="287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8090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0108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2127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4145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6163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68182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159233"/>
              <a:ext cx="382693" cy="6014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027068"/>
              <a:ext cx="382693" cy="13216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018977"/>
              <a:ext cx="382693" cy="809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4772628"/>
              <a:ext cx="382693" cy="2463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564720"/>
              <a:ext cx="382693" cy="1959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505380"/>
              <a:ext cx="382693" cy="593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430756"/>
              <a:ext cx="382693" cy="7462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218573"/>
              <a:ext cx="382693" cy="2121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40242"/>
              <a:ext cx="382693" cy="120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599784"/>
              <a:ext cx="382693" cy="4045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590793"/>
              <a:ext cx="382693" cy="899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510775"/>
              <a:ext cx="382693" cy="800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26554"/>
              <a:ext cx="382693" cy="341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16664"/>
              <a:ext cx="382693" cy="988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13068"/>
              <a:ext cx="382693" cy="35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665417"/>
              <a:ext cx="382693" cy="476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11270"/>
              <a:ext cx="382693" cy="494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01380"/>
              <a:ext cx="382693" cy="988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92389"/>
              <a:ext cx="382693" cy="899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587197"/>
              <a:ext cx="382693" cy="1051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99582"/>
              <a:ext cx="382693" cy="611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91490"/>
              <a:ext cx="382693" cy="809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687894"/>
              <a:ext cx="382693" cy="35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499986"/>
              <a:ext cx="382693" cy="1879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49031"/>
              <a:ext cx="382693" cy="116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49031"/>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48132"/>
              <a:ext cx="382693" cy="89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19362"/>
              <a:ext cx="382693" cy="287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681821"/>
              <a:ext cx="0" cy="1078898"/>
            </a:xfrm>
            <a:custGeom>
              <a:avLst/>
              <a:gdLst/>
              <a:ahLst/>
              <a:cxnLst/>
              <a:rect l="0" t="0" r="0" b="0"/>
              <a:pathLst>
                <a:path h="1078898">
                  <a:moveTo>
                    <a:pt x="0" y="1078898"/>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809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40108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22127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04145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86163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68182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747705" y="553417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7" name="tx77"/>
            <p:cNvSpPr/>
            <p:nvPr/>
          </p:nvSpPr>
          <p:spPr>
            <a:xfrm>
              <a:off x="747705" y="535435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8" name="tx78"/>
            <p:cNvSpPr/>
            <p:nvPr/>
          </p:nvSpPr>
          <p:spPr>
            <a:xfrm>
              <a:off x="747705" y="517453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79" name="tx79"/>
            <p:cNvSpPr/>
            <p:nvPr/>
          </p:nvSpPr>
          <p:spPr>
            <a:xfrm>
              <a:off x="747705" y="499472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80" name="tx80"/>
            <p:cNvSpPr/>
            <p:nvPr/>
          </p:nvSpPr>
          <p:spPr>
            <a:xfrm>
              <a:off x="676900" y="481490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81" name="tx81"/>
            <p:cNvSpPr/>
            <p:nvPr/>
          </p:nvSpPr>
          <p:spPr>
            <a:xfrm>
              <a:off x="676900" y="463508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2424"/>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558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5581"/>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5581"/>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5581"/>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607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607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607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587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601177" y="4249697"/>
              <a:ext cx="421952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Malaysia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549511"/>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631286"/>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665862"/>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668667"/>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67352"/>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81420"/>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50352"/>
            </a:xfrm>
            <a:custGeom>
              <a:avLst/>
              <a:gdLst/>
              <a:ahLst/>
              <a:cxnLst/>
              <a:rect l="0" t="0" r="0" b="0"/>
              <a:pathLst>
                <a:path w="4592319" h="950352">
                  <a:moveTo>
                    <a:pt x="0" y="0"/>
                  </a:moveTo>
                  <a:lnTo>
                    <a:pt x="765386" y="818444"/>
                  </a:lnTo>
                  <a:lnTo>
                    <a:pt x="1530773" y="900218"/>
                  </a:lnTo>
                  <a:lnTo>
                    <a:pt x="2296159" y="934795"/>
                  </a:lnTo>
                  <a:lnTo>
                    <a:pt x="3061546" y="937600"/>
                  </a:lnTo>
                  <a:lnTo>
                    <a:pt x="3826933" y="936285"/>
                  </a:lnTo>
                  <a:lnTo>
                    <a:pt x="4592319" y="950352"/>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619416"/>
              <a:ext cx="0" cy="1095583"/>
            </a:xfrm>
            <a:custGeom>
              <a:avLst/>
              <a:gdLst/>
              <a:ahLst/>
              <a:cxnLst/>
              <a:rect l="0" t="0" r="0" b="0"/>
              <a:pathLst>
                <a:path h="1095583">
                  <a:moveTo>
                    <a:pt x="0" y="1095583"/>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9588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27676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05765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483853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61941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tx12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7" name="tx127"/>
            <p:cNvSpPr/>
            <p:nvPr/>
          </p:nvSpPr>
          <p:spPr>
            <a:xfrm>
              <a:off x="6461760" y="544915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a:t>
              </a:r>
            </a:p>
          </p:txBody>
        </p:sp>
        <p:sp>
          <p:nvSpPr>
            <p:cNvPr id="128" name="tx128"/>
            <p:cNvSpPr/>
            <p:nvPr/>
          </p:nvSpPr>
          <p:spPr>
            <a:xfrm>
              <a:off x="6461760" y="523003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9" name="tx129"/>
            <p:cNvSpPr/>
            <p:nvPr/>
          </p:nvSpPr>
          <p:spPr>
            <a:xfrm>
              <a:off x="6461760" y="501091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1500</a:t>
              </a:r>
            </a:p>
          </p:txBody>
        </p:sp>
        <p:sp>
          <p:nvSpPr>
            <p:cNvPr id="130" name="tx130"/>
            <p:cNvSpPr/>
            <p:nvPr/>
          </p:nvSpPr>
          <p:spPr>
            <a:xfrm>
              <a:off x="6461760" y="479180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31" name="tx131"/>
            <p:cNvSpPr/>
            <p:nvPr/>
          </p:nvSpPr>
          <p:spPr>
            <a:xfrm>
              <a:off x="6461760" y="457268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2500</a:t>
              </a:r>
            </a:p>
          </p:txBody>
        </p:sp>
        <p:sp>
          <p:nvSpPr>
            <p:cNvPr id="132" name="tx13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3" name="tx133"/>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2173.5</a:t>
              </a:r>
            </a:p>
          </p:txBody>
        </p:sp>
        <p:sp>
          <p:nvSpPr>
            <p:cNvPr id="134" name="tx134"/>
            <p:cNvSpPr/>
            <p:nvPr/>
          </p:nvSpPr>
          <p:spPr>
            <a:xfrm>
              <a:off x="2034470" y="5471307"/>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305.9</a:t>
              </a:r>
            </a:p>
          </p:txBody>
        </p:sp>
        <p:sp>
          <p:nvSpPr>
            <p:cNvPr id="135" name="tx135"/>
            <p:cNvSpPr/>
            <p:nvPr/>
          </p:nvSpPr>
          <p:spPr>
            <a:xfrm>
              <a:off x="2799856" y="5553082"/>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119.3</a:t>
              </a:r>
            </a:p>
          </p:txBody>
        </p:sp>
        <p:sp>
          <p:nvSpPr>
            <p:cNvPr id="136" name="tx136"/>
            <p:cNvSpPr/>
            <p:nvPr/>
          </p:nvSpPr>
          <p:spPr>
            <a:xfrm>
              <a:off x="3597427" y="5587658"/>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40.4</a:t>
              </a:r>
            </a:p>
          </p:txBody>
        </p:sp>
        <p:sp>
          <p:nvSpPr>
            <p:cNvPr id="137" name="tx137"/>
            <p:cNvSpPr/>
            <p:nvPr/>
          </p:nvSpPr>
          <p:spPr>
            <a:xfrm>
              <a:off x="4411958" y="5590463"/>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34</a:t>
              </a:r>
            </a:p>
          </p:txBody>
        </p:sp>
        <p:sp>
          <p:nvSpPr>
            <p:cNvPr id="138" name="tx138"/>
            <p:cNvSpPr/>
            <p:nvPr/>
          </p:nvSpPr>
          <p:spPr>
            <a:xfrm>
              <a:off x="5177345" y="5589148"/>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37</a:t>
              </a:r>
            </a:p>
          </p:txBody>
        </p:sp>
        <p:sp>
          <p:nvSpPr>
            <p:cNvPr id="139" name="tx139"/>
            <p:cNvSpPr/>
            <p:nvPr/>
          </p:nvSpPr>
          <p:spPr>
            <a:xfrm>
              <a:off x="5925771" y="560321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a:t>
              </a:r>
            </a:p>
          </p:txBody>
        </p:sp>
      </p:grpSp>
      <p:graphicFrame>
        <p:nvGraphicFramePr>
          <p:cNvPr id="4" name="nvGraphicFrame 4"/>
          <p:cNvGraphicFramePr>
            <a:graphicFrameLocks noGrp="1"/>
          </p:cNvGraphicFramePr>
          <p:nvPr/>
        </p:nvGraphicFramePr>
        <p:xfrm>
          <a:off x="7315200" y="4114800"/>
          <a:ext cx="1463040" cy="22504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1603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1869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1693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2510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Namibia</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879366"/>
              <a:ext cx="228964" cy="314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863629"/>
              <a:ext cx="228964" cy="157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895103"/>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155466"/>
              <a:ext cx="228964" cy="7396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769207"/>
              <a:ext cx="228964" cy="1416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092518"/>
              <a:ext cx="228964" cy="6766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879366"/>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1699094"/>
              <a:ext cx="228964" cy="11802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879366"/>
              <a:ext cx="228964" cy="314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013833"/>
              <a:ext cx="228964" cy="8655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879366"/>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297098"/>
              <a:ext cx="228964" cy="5822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89510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297098"/>
              <a:ext cx="228964" cy="5980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470205"/>
              <a:ext cx="228964" cy="4406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895103"/>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391520"/>
              <a:ext cx="228964" cy="5035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737733"/>
              <a:ext cx="228964" cy="1731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202676"/>
              <a:ext cx="228964" cy="5350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863629"/>
              <a:ext cx="228964" cy="472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627574"/>
              <a:ext cx="228964" cy="2360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879366"/>
              <a:ext cx="228964" cy="314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753470"/>
              <a:ext cx="228964" cy="1258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895103"/>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533153"/>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879366"/>
              <a:ext cx="228964" cy="314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139729"/>
              <a:ext cx="228964" cy="7396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895103"/>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2391520"/>
              <a:ext cx="228964" cy="5035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895103"/>
              <a:ext cx="228964" cy="157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879366"/>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2344309"/>
              <a:ext cx="228964" cy="5350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895103"/>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611837"/>
              <a:ext cx="228964" cy="2832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769207"/>
              <a:ext cx="228964" cy="1416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312835"/>
              <a:ext cx="228964" cy="4563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863629"/>
              <a:ext cx="228964" cy="314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485942"/>
              <a:ext cx="228964" cy="3776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879366"/>
              <a:ext cx="228964" cy="314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8793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87936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659048"/>
              <a:ext cx="228964" cy="2203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847892"/>
              <a:ext cx="228964" cy="629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391520"/>
              <a:ext cx="228964" cy="4563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879366"/>
              <a:ext cx="228964" cy="314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564626"/>
              <a:ext cx="228964" cy="314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863629"/>
              <a:ext cx="228964" cy="472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769207"/>
              <a:ext cx="228964" cy="944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9610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8136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96662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65188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879366"/>
              <a:ext cx="228964" cy="3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863629"/>
              <a:ext cx="228964" cy="157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895103"/>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155466"/>
              <a:ext cx="228964" cy="7396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769207"/>
              <a:ext cx="228964" cy="1416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092518"/>
              <a:ext cx="228964" cy="6766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7"/>
            <p:cNvSpPr/>
            <p:nvPr/>
          </p:nvSpPr>
          <p:spPr>
            <a:xfrm>
              <a:off x="2235946" y="2879366"/>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8"/>
            <p:cNvSpPr/>
            <p:nvPr/>
          </p:nvSpPr>
          <p:spPr>
            <a:xfrm>
              <a:off x="2235946" y="1699094"/>
              <a:ext cx="228964" cy="11802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79366"/>
              <a:ext cx="228964" cy="3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013833"/>
              <a:ext cx="228964" cy="8655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79366"/>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297098"/>
              <a:ext cx="228964" cy="5822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9510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297098"/>
              <a:ext cx="228964" cy="5980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470205"/>
              <a:ext cx="228964" cy="4406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95103"/>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391520"/>
              <a:ext cx="228964" cy="5035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737733"/>
              <a:ext cx="228964" cy="1731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202676"/>
              <a:ext cx="228964" cy="5350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63629"/>
              <a:ext cx="228964" cy="472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627574"/>
              <a:ext cx="228964" cy="2360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79366"/>
              <a:ext cx="228964" cy="3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753470"/>
              <a:ext cx="228964" cy="1258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95103"/>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533153"/>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79366"/>
              <a:ext cx="228964" cy="3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139729"/>
              <a:ext cx="228964" cy="7396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95103"/>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391520"/>
              <a:ext cx="228964" cy="5035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95103"/>
              <a:ext cx="228964" cy="157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79366"/>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344309"/>
              <a:ext cx="228964" cy="5350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95103"/>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611837"/>
              <a:ext cx="228964" cy="2832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69207"/>
              <a:ext cx="228964" cy="1416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312835"/>
              <a:ext cx="228964" cy="4563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63629"/>
              <a:ext cx="228964" cy="3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485942"/>
              <a:ext cx="228964" cy="3776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79366"/>
              <a:ext cx="228964" cy="314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793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7936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659048"/>
              <a:ext cx="228964" cy="2203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47892"/>
              <a:ext cx="228964" cy="629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391520"/>
              <a:ext cx="228964" cy="4563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79366"/>
              <a:ext cx="228964" cy="3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564626"/>
              <a:ext cx="228964" cy="314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63629"/>
              <a:ext cx="228964" cy="472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769207"/>
              <a:ext cx="228964" cy="944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651883"/>
              <a:ext cx="0" cy="1258956"/>
            </a:xfrm>
            <a:custGeom>
              <a:avLst/>
              <a:gdLst/>
              <a:ahLst/>
              <a:cxnLst/>
              <a:rect l="0" t="0" r="0" b="0"/>
              <a:pathLst>
                <a:path h="1258956">
                  <a:moveTo>
                    <a:pt x="0" y="1258956"/>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961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8136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96662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65188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4936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23462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91989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60515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6249"/>
              <a:ext cx="779182" cy="692790"/>
            </a:xfrm>
            <a:prstGeom prst="rect">
              <a:avLst/>
            </a:prstGeom>
            <a:solidFill>
              <a:srgbClr val="FFFFFF">
                <a:alpha val="100000"/>
              </a:srgbClr>
            </a:solidFill>
          </p:spPr>
          <p:txBody>
            <a:bodyPr/>
            <a:lstStyle/>
            <a:p>
              <a:endParaRPr/>
            </a:p>
          </p:txBody>
        </p:sp>
        <p:sp>
          <p:nvSpPr>
            <p:cNvPr id="283" name="rc283"/>
            <p:cNvSpPr/>
            <p:nvPr/>
          </p:nvSpPr>
          <p:spPr>
            <a:xfrm>
              <a:off x="463718" y="316940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2028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115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203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89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57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98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232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8" name="grp2"/>
          <p:cNvGrpSpPr/>
          <p:nvPr/>
        </p:nvGrpSpPr>
        <p:grpSpPr>
          <a:xfrm>
            <a:off x="457200" y="4023360"/>
            <a:ext cx="6675120" cy="2743200"/>
            <a:chOff x="457200" y="4023360"/>
            <a:chExt cx="6675120" cy="2743200"/>
          </a:xfrm>
        </p:grpSpPr>
        <p:sp>
          <p:nvSpPr>
            <p:cNvPr id="419" name="rc4"/>
            <p:cNvSpPr/>
            <p:nvPr/>
          </p:nvSpPr>
          <p:spPr>
            <a:xfrm>
              <a:off x="1223433" y="5529262"/>
              <a:ext cx="382693" cy="2314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52110"/>
              <a:ext cx="382693" cy="771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5211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74957"/>
              <a:ext cx="382693" cy="771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29262"/>
              <a:ext cx="382693" cy="2314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066347"/>
              <a:ext cx="382693" cy="4629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912042"/>
              <a:ext cx="382693" cy="154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220652"/>
              <a:ext cx="382693" cy="5400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143500"/>
              <a:ext cx="382693" cy="771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757737"/>
              <a:ext cx="382693" cy="3857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83567"/>
              <a:ext cx="382693" cy="771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8356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83567"/>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7495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891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60343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529262"/>
              <a:ext cx="382693" cy="2314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452110"/>
              <a:ext cx="382693" cy="771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45211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374957"/>
              <a:ext cx="382693" cy="771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529262"/>
              <a:ext cx="382693" cy="23145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066347"/>
              <a:ext cx="382693" cy="46291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912042"/>
              <a:ext cx="382693" cy="1543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220652"/>
              <a:ext cx="382693" cy="54006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143500"/>
              <a:ext cx="382693" cy="7715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4757737"/>
              <a:ext cx="382693" cy="3857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83567"/>
              <a:ext cx="382693" cy="771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8356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83567"/>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603432"/>
              <a:ext cx="0" cy="1157287"/>
            </a:xfrm>
            <a:custGeom>
              <a:avLst/>
              <a:gdLst/>
              <a:ahLst/>
              <a:cxnLst/>
              <a:rect l="0" t="0" r="0" b="0"/>
              <a:pathLst>
                <a:path h="1157287">
                  <a:moveTo>
                    <a:pt x="0" y="1157287"/>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7495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891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60343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29416"/>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1" name="tx71"/>
            <p:cNvSpPr/>
            <p:nvPr/>
          </p:nvSpPr>
          <p:spPr>
            <a:xfrm>
              <a:off x="818510" y="494246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2" name="tx72"/>
            <p:cNvSpPr/>
            <p:nvPr/>
          </p:nvSpPr>
          <p:spPr>
            <a:xfrm>
              <a:off x="818510" y="4557295"/>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8629"/>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91786"/>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91786"/>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91786"/>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91786"/>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8227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8227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8227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8207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15874" y="4249697"/>
              <a:ext cx="419013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Namibia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137378"/>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090752"/>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3427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0"/>
                  </a:moveTo>
                  <a:lnTo>
                    <a:pt x="765386" y="406311"/>
                  </a:lnTo>
                  <a:lnTo>
                    <a:pt x="1530773" y="359685"/>
                  </a:lnTo>
                  <a:lnTo>
                    <a:pt x="2296159" y="903209"/>
                  </a:lnTo>
                  <a:lnTo>
                    <a:pt x="3061546" y="95250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649265"/>
              <a:ext cx="0" cy="1065734"/>
            </a:xfrm>
            <a:custGeom>
              <a:avLst/>
              <a:gdLst/>
              <a:ahLst/>
              <a:cxnLst/>
              <a:rect l="0" t="0" r="0" b="0"/>
              <a:pathLst>
                <a:path h="1065734">
                  <a:moveTo>
                    <a:pt x="0" y="1065734"/>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44856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18213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91569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464926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tx11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7" name="tx117"/>
            <p:cNvSpPr/>
            <p:nvPr/>
          </p:nvSpPr>
          <p:spPr>
            <a:xfrm>
              <a:off x="6461760" y="540183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8" name="tx118"/>
            <p:cNvSpPr/>
            <p:nvPr/>
          </p:nvSpPr>
          <p:spPr>
            <a:xfrm>
              <a:off x="6461760" y="513540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19" name="tx119"/>
            <p:cNvSpPr/>
            <p:nvPr/>
          </p:nvSpPr>
          <p:spPr>
            <a:xfrm>
              <a:off x="6461760" y="48689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20" name="tx120"/>
            <p:cNvSpPr/>
            <p:nvPr/>
          </p:nvSpPr>
          <p:spPr>
            <a:xfrm>
              <a:off x="6461760" y="460253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21" name="tx12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2" name="tx122"/>
            <p:cNvSpPr/>
            <p:nvPr/>
          </p:nvSpPr>
          <p:spPr>
            <a:xfrm>
              <a:off x="1301267" y="4653359"/>
              <a:ext cx="227024"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71.5</a:t>
              </a:r>
            </a:p>
          </p:txBody>
        </p:sp>
        <p:sp>
          <p:nvSpPr>
            <p:cNvPr id="123" name="tx123"/>
            <p:cNvSpPr/>
            <p:nvPr/>
          </p:nvSpPr>
          <p:spPr>
            <a:xfrm>
              <a:off x="2115798" y="5061158"/>
              <a:ext cx="128736" cy="8116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41</a:t>
              </a:r>
            </a:p>
          </p:txBody>
        </p:sp>
        <p:sp>
          <p:nvSpPr>
            <p:cNvPr id="124" name="tx124"/>
            <p:cNvSpPr/>
            <p:nvPr/>
          </p:nvSpPr>
          <p:spPr>
            <a:xfrm>
              <a:off x="2832040" y="5013143"/>
              <a:ext cx="227024" cy="8195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44.5</a:t>
              </a:r>
            </a:p>
          </p:txBody>
        </p:sp>
        <p:sp>
          <p:nvSpPr>
            <p:cNvPr id="125" name="tx125"/>
            <p:cNvSpPr/>
            <p:nvPr/>
          </p:nvSpPr>
          <p:spPr>
            <a:xfrm>
              <a:off x="3629611" y="555607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3.7</a:t>
              </a:r>
            </a:p>
          </p:txBody>
        </p:sp>
        <p:sp>
          <p:nvSpPr>
            <p:cNvPr id="126" name="tx126"/>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7" name="tx127"/>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8" name="tx128"/>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1439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789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899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1052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Niger</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883841"/>
              <a:ext cx="228964" cy="269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8838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873716"/>
              <a:ext cx="228964" cy="101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860217"/>
              <a:ext cx="228964" cy="13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816344"/>
              <a:ext cx="228964" cy="944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81634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792721"/>
              <a:ext cx="228964" cy="236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765722"/>
              <a:ext cx="228964" cy="269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802845"/>
              <a:ext cx="228964" cy="1079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8028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745473"/>
              <a:ext cx="228964" cy="573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671227"/>
              <a:ext cx="228964" cy="742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721849"/>
              <a:ext cx="228964" cy="1889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72184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650978"/>
              <a:ext cx="228964" cy="708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431614"/>
              <a:ext cx="228964" cy="2193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775846"/>
              <a:ext cx="228964" cy="1349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7758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728599"/>
              <a:ext cx="228964" cy="472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539609"/>
              <a:ext cx="228964" cy="1889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721849"/>
              <a:ext cx="228964" cy="1889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72184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623979"/>
              <a:ext cx="228964" cy="978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542984"/>
              <a:ext cx="228964" cy="809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846718"/>
              <a:ext cx="228964" cy="641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8467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833219"/>
              <a:ext cx="228964" cy="134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806220"/>
              <a:ext cx="228964" cy="269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860217"/>
              <a:ext cx="228964" cy="506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8602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853467"/>
              <a:ext cx="228964" cy="67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843343"/>
              <a:ext cx="228964" cy="101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883841"/>
              <a:ext cx="228964" cy="269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8838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88384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877091"/>
              <a:ext cx="228964" cy="67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870342"/>
              <a:ext cx="228964" cy="404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87034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866967"/>
              <a:ext cx="228964" cy="33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802845"/>
              <a:ext cx="228964" cy="641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907465"/>
              <a:ext cx="228964" cy="33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893965"/>
              <a:ext cx="228964" cy="13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900715"/>
              <a:ext cx="228964" cy="101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9007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897340"/>
              <a:ext cx="228964" cy="33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890591"/>
              <a:ext cx="228964" cy="67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823094"/>
              <a:ext cx="228964" cy="877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82309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802845"/>
              <a:ext cx="228964" cy="1079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8028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742098"/>
              <a:ext cx="228964" cy="607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681351"/>
              <a:ext cx="228964" cy="607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556483"/>
              <a:ext cx="228964" cy="3543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55648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468737"/>
              <a:ext cx="228964" cy="877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202126"/>
              <a:ext cx="228964" cy="2666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684726"/>
              <a:ext cx="228964" cy="2261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68472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299996"/>
              <a:ext cx="228964" cy="3847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1972638"/>
              <a:ext cx="228964" cy="3273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1709402"/>
              <a:ext cx="228964" cy="12014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1702652"/>
              <a:ext cx="228964" cy="67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883841"/>
              <a:ext cx="228964" cy="269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8838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117756"/>
              <a:ext cx="228964" cy="7660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104256"/>
              <a:ext cx="228964" cy="13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816344"/>
              <a:ext cx="228964" cy="944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81634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499111"/>
              <a:ext cx="228964" cy="3172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472112"/>
              <a:ext cx="228964" cy="269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806220"/>
              <a:ext cx="228964" cy="1046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8062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630729"/>
              <a:ext cx="228964" cy="1754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596981"/>
              <a:ext cx="228964" cy="337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893965"/>
              <a:ext cx="228964" cy="168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8939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758972"/>
              <a:ext cx="228964" cy="1349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738723"/>
              <a:ext cx="228964" cy="202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887216"/>
              <a:ext cx="228964" cy="236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8872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661102"/>
              <a:ext cx="228964" cy="2261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654353"/>
              <a:ext cx="228964" cy="67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836593"/>
              <a:ext cx="228964" cy="742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83659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586856"/>
              <a:ext cx="228964" cy="2497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573357"/>
              <a:ext cx="228964" cy="13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866967"/>
              <a:ext cx="228964" cy="438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86696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684726"/>
              <a:ext cx="228964" cy="18224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667852"/>
              <a:ext cx="228964" cy="168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7335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3587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89839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56090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883841"/>
              <a:ext cx="228964" cy="269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8838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873716"/>
              <a:ext cx="228964" cy="101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860217"/>
              <a:ext cx="228964" cy="13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816344"/>
              <a:ext cx="228964" cy="944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81634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792721"/>
              <a:ext cx="228964" cy="236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765722"/>
              <a:ext cx="228964" cy="269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802845"/>
              <a:ext cx="228964" cy="1079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8028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745473"/>
              <a:ext cx="228964" cy="573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671227"/>
              <a:ext cx="228964" cy="742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721849"/>
              <a:ext cx="228964" cy="1889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72184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7"/>
            <p:cNvSpPr/>
            <p:nvPr/>
          </p:nvSpPr>
          <p:spPr>
            <a:xfrm>
              <a:off x="2235946" y="2650978"/>
              <a:ext cx="228964" cy="708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8"/>
            <p:cNvSpPr/>
            <p:nvPr/>
          </p:nvSpPr>
          <p:spPr>
            <a:xfrm>
              <a:off x="2235946" y="2431614"/>
              <a:ext cx="228964" cy="2193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9"/>
            <p:cNvSpPr/>
            <p:nvPr/>
          </p:nvSpPr>
          <p:spPr>
            <a:xfrm>
              <a:off x="2510703" y="2775846"/>
              <a:ext cx="228964" cy="1349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0"/>
            <p:cNvSpPr/>
            <p:nvPr/>
          </p:nvSpPr>
          <p:spPr>
            <a:xfrm>
              <a:off x="2510703" y="27758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1"/>
            <p:cNvSpPr/>
            <p:nvPr/>
          </p:nvSpPr>
          <p:spPr>
            <a:xfrm>
              <a:off x="2510703" y="2728599"/>
              <a:ext cx="228964" cy="472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539609"/>
              <a:ext cx="228964" cy="1889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721849"/>
              <a:ext cx="228964" cy="1889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72184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623979"/>
              <a:ext cx="228964" cy="978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542984"/>
              <a:ext cx="228964" cy="809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46718"/>
              <a:ext cx="228964" cy="641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467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33219"/>
              <a:ext cx="228964" cy="134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06220"/>
              <a:ext cx="228964" cy="269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60217"/>
              <a:ext cx="228964" cy="506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602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53467"/>
              <a:ext cx="228964" cy="67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43343"/>
              <a:ext cx="228964" cy="101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83841"/>
              <a:ext cx="228964" cy="269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838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8384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77091"/>
              <a:ext cx="228964" cy="67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70342"/>
              <a:ext cx="228964" cy="404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7034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66967"/>
              <a:ext cx="228964" cy="33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02845"/>
              <a:ext cx="228964" cy="641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07465"/>
              <a:ext cx="228964" cy="33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93965"/>
              <a:ext cx="228964" cy="13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00715"/>
              <a:ext cx="228964" cy="101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007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97340"/>
              <a:ext cx="228964" cy="33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90591"/>
              <a:ext cx="228964" cy="67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23094"/>
              <a:ext cx="228964" cy="8774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2309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02845"/>
              <a:ext cx="228964" cy="1079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028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42098"/>
              <a:ext cx="228964" cy="607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681351"/>
              <a:ext cx="228964" cy="607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556483"/>
              <a:ext cx="228964" cy="3543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55648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468737"/>
              <a:ext cx="228964" cy="8774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202126"/>
              <a:ext cx="228964" cy="2666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84726"/>
              <a:ext cx="228964" cy="2261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68472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299996"/>
              <a:ext cx="228964" cy="3847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1972638"/>
              <a:ext cx="228964" cy="3273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709402"/>
              <a:ext cx="228964" cy="1201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1702652"/>
              <a:ext cx="228964" cy="67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83841"/>
              <a:ext cx="228964" cy="269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838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117756"/>
              <a:ext cx="228964" cy="7660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104256"/>
              <a:ext cx="228964" cy="13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16344"/>
              <a:ext cx="228964" cy="944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1634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499111"/>
              <a:ext cx="228964" cy="3172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472112"/>
              <a:ext cx="228964" cy="269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06220"/>
              <a:ext cx="228964" cy="1046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062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630729"/>
              <a:ext cx="228964" cy="1754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596981"/>
              <a:ext cx="228964" cy="337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93965"/>
              <a:ext cx="228964" cy="168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939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758972"/>
              <a:ext cx="228964" cy="13499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738723"/>
              <a:ext cx="228964" cy="202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87216"/>
              <a:ext cx="228964" cy="236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872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661102"/>
              <a:ext cx="228964" cy="2261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654353"/>
              <a:ext cx="228964" cy="67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36593"/>
              <a:ext cx="228964" cy="742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3659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586856"/>
              <a:ext cx="228964" cy="2497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573357"/>
              <a:ext cx="228964" cy="13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866967"/>
              <a:ext cx="228964" cy="438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6696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684726"/>
              <a:ext cx="228964" cy="18224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667852"/>
              <a:ext cx="228964" cy="168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560909"/>
              <a:ext cx="0" cy="1349930"/>
            </a:xfrm>
            <a:custGeom>
              <a:avLst/>
              <a:gdLst/>
              <a:ahLst/>
              <a:cxnLst/>
              <a:rect l="0" t="0" r="0" b="0"/>
              <a:pathLst>
                <a:path h="1349930">
                  <a:moveTo>
                    <a:pt x="0" y="134993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7335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3587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89839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56090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747705" y="252662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5" name="tx225"/>
            <p:cNvSpPr/>
            <p:nvPr/>
          </p:nvSpPr>
          <p:spPr>
            <a:xfrm>
              <a:off x="747705" y="218914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6" name="tx226"/>
            <p:cNvSpPr/>
            <p:nvPr/>
          </p:nvSpPr>
          <p:spPr>
            <a:xfrm>
              <a:off x="747705" y="185166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7" name="tx227"/>
            <p:cNvSpPr/>
            <p:nvPr/>
          </p:nvSpPr>
          <p:spPr>
            <a:xfrm>
              <a:off x="747705" y="151417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822"/>
              <a:ext cx="779182" cy="693217"/>
            </a:xfrm>
            <a:prstGeom prst="rect">
              <a:avLst/>
            </a:prstGeom>
            <a:solidFill>
              <a:srgbClr val="FFFFFF">
                <a:alpha val="100000"/>
              </a:srgbClr>
            </a:solidFill>
          </p:spPr>
          <p:txBody>
            <a:bodyPr/>
            <a:lstStyle/>
            <a:p>
              <a:endParaRPr/>
            </a:p>
          </p:txBody>
        </p:sp>
        <p:sp>
          <p:nvSpPr>
            <p:cNvPr id="283" name="rc283"/>
            <p:cNvSpPr/>
            <p:nvPr/>
          </p:nvSpPr>
          <p:spPr>
            <a:xfrm>
              <a:off x="463718" y="316897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85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73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60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47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147"/>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56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899"/>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1" name="grp2"/>
          <p:cNvGrpSpPr/>
          <p:nvPr/>
        </p:nvGrpSpPr>
        <p:grpSpPr>
          <a:xfrm>
            <a:off x="457200" y="4023360"/>
            <a:ext cx="6675120" cy="2743200"/>
            <a:chOff x="457200" y="4023360"/>
            <a:chExt cx="6675120" cy="2743200"/>
          </a:xfrm>
        </p:grpSpPr>
        <p:sp>
          <p:nvSpPr>
            <p:cNvPr id="422" name="rc4"/>
            <p:cNvSpPr/>
            <p:nvPr/>
          </p:nvSpPr>
          <p:spPr>
            <a:xfrm>
              <a:off x="1223433" y="5603447"/>
              <a:ext cx="382693" cy="1572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88610"/>
              <a:ext cx="382693" cy="148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8861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18876"/>
              <a:ext cx="382693" cy="697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55969"/>
              <a:ext cx="382693" cy="2047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412050"/>
              <a:ext cx="382693" cy="1439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88310"/>
              <a:ext cx="382693" cy="237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574"/>
              <a:ext cx="382693" cy="6157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59828"/>
              <a:ext cx="382693" cy="1008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04931"/>
              <a:ext cx="382693" cy="548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88610"/>
              <a:ext cx="382693" cy="163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294837"/>
              <a:ext cx="382693" cy="2937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36980"/>
              <a:ext cx="382693" cy="23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28078"/>
              <a:ext cx="382693" cy="89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22143"/>
              <a:ext cx="382693" cy="59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82675"/>
              <a:ext cx="382693" cy="1394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25111"/>
              <a:ext cx="382693" cy="35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20660"/>
              <a:ext cx="382693" cy="44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19176"/>
              <a:ext cx="382693" cy="14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88610"/>
              <a:ext cx="382693" cy="1305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36980"/>
              <a:ext cx="382693" cy="23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34013"/>
              <a:ext cx="382693" cy="29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3401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50926"/>
              <a:ext cx="382693" cy="830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7752"/>
              <a:ext cx="382693" cy="29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6268"/>
              <a:ext cx="382693" cy="14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626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41431"/>
              <a:ext cx="382693" cy="148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6397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6723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7049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57375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603447"/>
              <a:ext cx="382693" cy="1572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588610"/>
              <a:ext cx="382693" cy="148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58861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18876"/>
              <a:ext cx="382693" cy="697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555969"/>
              <a:ext cx="382693" cy="2047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412050"/>
              <a:ext cx="382693" cy="14391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88310"/>
              <a:ext cx="382693" cy="237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72574"/>
              <a:ext cx="382693" cy="6157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59828"/>
              <a:ext cx="382693" cy="1008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04931"/>
              <a:ext cx="382693" cy="548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588610"/>
              <a:ext cx="382693" cy="1632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294837"/>
              <a:ext cx="382693" cy="2937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36980"/>
              <a:ext cx="382693" cy="23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28078"/>
              <a:ext cx="382693" cy="890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22143"/>
              <a:ext cx="382693" cy="593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582675"/>
              <a:ext cx="382693" cy="1394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25111"/>
              <a:ext cx="382693" cy="356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20660"/>
              <a:ext cx="382693" cy="445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19176"/>
              <a:ext cx="382693" cy="148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588610"/>
              <a:ext cx="382693" cy="1305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36980"/>
              <a:ext cx="382693" cy="23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34013"/>
              <a:ext cx="382693" cy="296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3401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50926"/>
              <a:ext cx="382693" cy="830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57752"/>
              <a:ext cx="382693" cy="29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56268"/>
              <a:ext cx="382693" cy="148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5626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41431"/>
              <a:ext cx="382693" cy="148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573758"/>
              <a:ext cx="0" cy="1186961"/>
            </a:xfrm>
            <a:custGeom>
              <a:avLst/>
              <a:gdLst/>
              <a:ahLst/>
              <a:cxnLst/>
              <a:rect l="0" t="0" r="0" b="0"/>
              <a:pathLst>
                <a:path h="1186961">
                  <a:moveTo>
                    <a:pt x="0" y="1186961"/>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6397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672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87049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57375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747705" y="541724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3" name="tx73"/>
            <p:cNvSpPr/>
            <p:nvPr/>
          </p:nvSpPr>
          <p:spPr>
            <a:xfrm>
              <a:off x="747705" y="51205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4" name="tx74"/>
            <p:cNvSpPr/>
            <p:nvPr/>
          </p:nvSpPr>
          <p:spPr>
            <a:xfrm>
              <a:off x="747705" y="482376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75" name="tx75"/>
            <p:cNvSpPr/>
            <p:nvPr/>
          </p:nvSpPr>
          <p:spPr>
            <a:xfrm>
              <a:off x="747705" y="452702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2447"/>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56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5604"/>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5604"/>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560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6095"/>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6095"/>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6095"/>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5896"/>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95249" y="4249697"/>
              <a:ext cx="403138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Niger age distribution, vaccination status, and incidence, 2017-12 to 2018-11</a:t>
              </a:r>
            </a:p>
          </p:txBody>
        </p:sp>
        <p:sp>
          <p:nvSpPr>
            <p:cNvPr id="104" name="pt104"/>
            <p:cNvSpPr/>
            <p:nvPr/>
          </p:nvSpPr>
          <p:spPr>
            <a:xfrm>
              <a:off x="1383347" y="4876403"/>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243421"/>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472462"/>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533632"/>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574565"/>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64710"/>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33643"/>
            </a:xfrm>
            <a:custGeom>
              <a:avLst/>
              <a:gdLst/>
              <a:ahLst/>
              <a:cxnLst/>
              <a:rect l="0" t="0" r="0" b="0"/>
              <a:pathLst>
                <a:path w="4592319" h="933643">
                  <a:moveTo>
                    <a:pt x="0" y="145335"/>
                  </a:moveTo>
                  <a:lnTo>
                    <a:pt x="765386" y="0"/>
                  </a:lnTo>
                  <a:lnTo>
                    <a:pt x="1530773" y="512353"/>
                  </a:lnTo>
                  <a:lnTo>
                    <a:pt x="2296159" y="741395"/>
                  </a:lnTo>
                  <a:lnTo>
                    <a:pt x="3061546" y="802565"/>
                  </a:lnTo>
                  <a:lnTo>
                    <a:pt x="3826933" y="843498"/>
                  </a:lnTo>
                  <a:lnTo>
                    <a:pt x="4592319" y="933643"/>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795154"/>
              <a:ext cx="0" cy="919845"/>
            </a:xfrm>
            <a:custGeom>
              <a:avLst/>
              <a:gdLst/>
              <a:ahLst/>
              <a:cxnLst/>
              <a:rect l="0" t="0" r="0" b="0"/>
              <a:pathLst>
                <a:path h="919845">
                  <a:moveTo>
                    <a:pt x="0" y="919845"/>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48503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25507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02511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479515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tx119"/>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0" name="tx120"/>
            <p:cNvSpPr/>
            <p:nvPr/>
          </p:nvSpPr>
          <p:spPr>
            <a:xfrm>
              <a:off x="6461760" y="543830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1" name="tx121"/>
            <p:cNvSpPr/>
            <p:nvPr/>
          </p:nvSpPr>
          <p:spPr>
            <a:xfrm>
              <a:off x="6461760" y="520834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2" name="tx122"/>
            <p:cNvSpPr/>
            <p:nvPr/>
          </p:nvSpPr>
          <p:spPr>
            <a:xfrm>
              <a:off x="6461760" y="497838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3" name="tx123"/>
            <p:cNvSpPr/>
            <p:nvPr/>
          </p:nvSpPr>
          <p:spPr>
            <a:xfrm>
              <a:off x="6461760" y="474842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4" name="tx12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5" name="tx125"/>
            <p:cNvSpPr/>
            <p:nvPr/>
          </p:nvSpPr>
          <p:spPr>
            <a:xfrm>
              <a:off x="1269083" y="4798694"/>
              <a:ext cx="291393"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175.5</a:t>
              </a:r>
            </a:p>
          </p:txBody>
        </p:sp>
        <p:sp>
          <p:nvSpPr>
            <p:cNvPr id="126" name="tx126"/>
            <p:cNvSpPr/>
            <p:nvPr/>
          </p:nvSpPr>
          <p:spPr>
            <a:xfrm>
              <a:off x="2034470"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207.1</a:t>
              </a:r>
            </a:p>
          </p:txBody>
        </p:sp>
        <p:sp>
          <p:nvSpPr>
            <p:cNvPr id="127" name="tx127"/>
            <p:cNvSpPr/>
            <p:nvPr/>
          </p:nvSpPr>
          <p:spPr>
            <a:xfrm>
              <a:off x="2832040" y="516521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95.7</a:t>
              </a:r>
            </a:p>
          </p:txBody>
        </p:sp>
        <p:sp>
          <p:nvSpPr>
            <p:cNvPr id="128" name="tx128"/>
            <p:cNvSpPr/>
            <p:nvPr/>
          </p:nvSpPr>
          <p:spPr>
            <a:xfrm>
              <a:off x="3597427" y="5394258"/>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45.9</a:t>
              </a:r>
            </a:p>
          </p:txBody>
        </p:sp>
        <p:sp>
          <p:nvSpPr>
            <p:cNvPr id="129" name="tx129"/>
            <p:cNvSpPr/>
            <p:nvPr/>
          </p:nvSpPr>
          <p:spPr>
            <a:xfrm>
              <a:off x="4362814" y="5455428"/>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32.6</a:t>
              </a:r>
            </a:p>
          </p:txBody>
        </p:sp>
        <p:sp>
          <p:nvSpPr>
            <p:cNvPr id="130" name="tx130"/>
            <p:cNvSpPr/>
            <p:nvPr/>
          </p:nvSpPr>
          <p:spPr>
            <a:xfrm>
              <a:off x="5128200" y="549636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23.7</a:t>
              </a:r>
            </a:p>
          </p:txBody>
        </p:sp>
        <p:sp>
          <p:nvSpPr>
            <p:cNvPr id="131" name="tx131"/>
            <p:cNvSpPr/>
            <p:nvPr/>
          </p:nvSpPr>
          <p:spPr>
            <a:xfrm>
              <a:off x="5925771" y="5587895"/>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4.1</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797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786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376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756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Nigeria</a:t>
            </a:r>
          </a:p>
        </p:txBody>
      </p:sp>
      <p:grpSp>
        <p:nvGrpSpPr>
          <p:cNvPr id="2" name="grp2"/>
          <p:cNvGrpSpPr/>
          <p:nvPr/>
        </p:nvGrpSpPr>
        <p:grpSpPr>
          <a:xfrm>
            <a:off x="457200" y="1463040"/>
            <a:ext cx="8503920" cy="2286000"/>
            <a:chOff x="457200" y="1463040"/>
            <a:chExt cx="8503920" cy="2286000"/>
          </a:xfrm>
        </p:grpSpPr>
        <p:sp>
          <p:nvSpPr>
            <p:cNvPr id="300" name="rc4"/>
            <p:cNvSpPr/>
            <p:nvPr/>
          </p:nvSpPr>
          <p:spPr>
            <a:xfrm>
              <a:off x="1411675" y="2895786"/>
              <a:ext cx="228964" cy="150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
            <p:cNvSpPr/>
            <p:nvPr/>
          </p:nvSpPr>
          <p:spPr>
            <a:xfrm>
              <a:off x="1411675" y="2894015"/>
              <a:ext cx="228964" cy="17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6"/>
            <p:cNvSpPr/>
            <p:nvPr/>
          </p:nvSpPr>
          <p:spPr>
            <a:xfrm>
              <a:off x="1411675" y="2800594"/>
              <a:ext cx="228964" cy="934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7"/>
            <p:cNvSpPr/>
            <p:nvPr/>
          </p:nvSpPr>
          <p:spPr>
            <a:xfrm>
              <a:off x="1411675" y="2730639"/>
              <a:ext cx="228964" cy="699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8"/>
            <p:cNvSpPr/>
            <p:nvPr/>
          </p:nvSpPr>
          <p:spPr>
            <a:xfrm>
              <a:off x="1686432" y="2794838"/>
              <a:ext cx="228964" cy="1160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9"/>
            <p:cNvSpPr/>
            <p:nvPr/>
          </p:nvSpPr>
          <p:spPr>
            <a:xfrm>
              <a:off x="1686432" y="2529187"/>
              <a:ext cx="228964" cy="2656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0"/>
            <p:cNvSpPr/>
            <p:nvPr/>
          </p:nvSpPr>
          <p:spPr>
            <a:xfrm>
              <a:off x="1686432" y="2405216"/>
              <a:ext cx="228964" cy="1239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1"/>
            <p:cNvSpPr/>
            <p:nvPr/>
          </p:nvSpPr>
          <p:spPr>
            <a:xfrm>
              <a:off x="1686432" y="2063854"/>
              <a:ext cx="228964" cy="3413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2"/>
            <p:cNvSpPr/>
            <p:nvPr/>
          </p:nvSpPr>
          <p:spPr>
            <a:xfrm>
              <a:off x="1961189" y="2817862"/>
              <a:ext cx="228964" cy="929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3"/>
            <p:cNvSpPr/>
            <p:nvPr/>
          </p:nvSpPr>
          <p:spPr>
            <a:xfrm>
              <a:off x="1961189" y="2580546"/>
              <a:ext cx="228964" cy="2373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4"/>
            <p:cNvSpPr/>
            <p:nvPr/>
          </p:nvSpPr>
          <p:spPr>
            <a:xfrm>
              <a:off x="1961189" y="2405216"/>
              <a:ext cx="228964" cy="1753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5"/>
            <p:cNvSpPr/>
            <p:nvPr/>
          </p:nvSpPr>
          <p:spPr>
            <a:xfrm>
              <a:off x="1961189" y="2025335"/>
              <a:ext cx="228964" cy="3798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16"/>
            <p:cNvSpPr/>
            <p:nvPr/>
          </p:nvSpPr>
          <p:spPr>
            <a:xfrm>
              <a:off x="2235946" y="2798823"/>
              <a:ext cx="228964" cy="1120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17"/>
            <p:cNvSpPr/>
            <p:nvPr/>
          </p:nvSpPr>
          <p:spPr>
            <a:xfrm>
              <a:off x="2235946" y="2566378"/>
              <a:ext cx="228964" cy="2324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8"/>
            <p:cNvSpPr/>
            <p:nvPr/>
          </p:nvSpPr>
          <p:spPr>
            <a:xfrm>
              <a:off x="2235946" y="2063854"/>
              <a:ext cx="228964" cy="5025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9"/>
            <p:cNvSpPr/>
            <p:nvPr/>
          </p:nvSpPr>
          <p:spPr>
            <a:xfrm>
              <a:off x="2235946" y="1704340"/>
              <a:ext cx="228964" cy="3595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0"/>
            <p:cNvSpPr/>
            <p:nvPr/>
          </p:nvSpPr>
          <p:spPr>
            <a:xfrm>
              <a:off x="2510703" y="2870992"/>
              <a:ext cx="228964" cy="398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1"/>
            <p:cNvSpPr/>
            <p:nvPr/>
          </p:nvSpPr>
          <p:spPr>
            <a:xfrm>
              <a:off x="2510703" y="2680166"/>
              <a:ext cx="228964" cy="1908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2"/>
            <p:cNvSpPr/>
            <p:nvPr/>
          </p:nvSpPr>
          <p:spPr>
            <a:xfrm>
              <a:off x="2510703" y="2225459"/>
              <a:ext cx="228964" cy="4547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3"/>
            <p:cNvSpPr/>
            <p:nvPr/>
          </p:nvSpPr>
          <p:spPr>
            <a:xfrm>
              <a:off x="2510703" y="2141779"/>
              <a:ext cx="228964" cy="836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4"/>
            <p:cNvSpPr/>
            <p:nvPr/>
          </p:nvSpPr>
          <p:spPr>
            <a:xfrm>
              <a:off x="2785460" y="2894458"/>
              <a:ext cx="228964" cy="163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5"/>
            <p:cNvSpPr/>
            <p:nvPr/>
          </p:nvSpPr>
          <p:spPr>
            <a:xfrm>
              <a:off x="2785460" y="2784655"/>
              <a:ext cx="228964" cy="1098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26"/>
            <p:cNvSpPr/>
            <p:nvPr/>
          </p:nvSpPr>
          <p:spPr>
            <a:xfrm>
              <a:off x="2785460" y="2365811"/>
              <a:ext cx="228964" cy="4188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27"/>
            <p:cNvSpPr/>
            <p:nvPr/>
          </p:nvSpPr>
          <p:spPr>
            <a:xfrm>
              <a:off x="2785460" y="2310910"/>
              <a:ext cx="228964" cy="549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8"/>
            <p:cNvSpPr/>
            <p:nvPr/>
          </p:nvSpPr>
          <p:spPr>
            <a:xfrm>
              <a:off x="3060217" y="2886045"/>
              <a:ext cx="228964" cy="247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9"/>
            <p:cNvSpPr/>
            <p:nvPr/>
          </p:nvSpPr>
          <p:spPr>
            <a:xfrm>
              <a:off x="3060217" y="2775800"/>
              <a:ext cx="228964" cy="11024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0"/>
            <p:cNvSpPr/>
            <p:nvPr/>
          </p:nvSpPr>
          <p:spPr>
            <a:xfrm>
              <a:off x="3060217" y="2449934"/>
              <a:ext cx="228964" cy="3258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1"/>
            <p:cNvSpPr/>
            <p:nvPr/>
          </p:nvSpPr>
          <p:spPr>
            <a:xfrm>
              <a:off x="3060217" y="2312681"/>
              <a:ext cx="228964" cy="1372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2"/>
            <p:cNvSpPr/>
            <p:nvPr/>
          </p:nvSpPr>
          <p:spPr>
            <a:xfrm>
              <a:off x="3334974" y="2865679"/>
              <a:ext cx="228964" cy="451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3"/>
            <p:cNvSpPr/>
            <p:nvPr/>
          </p:nvSpPr>
          <p:spPr>
            <a:xfrm>
              <a:off x="3334974" y="2816533"/>
              <a:ext cx="228964" cy="4914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4"/>
            <p:cNvSpPr/>
            <p:nvPr/>
          </p:nvSpPr>
          <p:spPr>
            <a:xfrm>
              <a:off x="3334974" y="2602684"/>
              <a:ext cx="228964" cy="2138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5"/>
            <p:cNvSpPr/>
            <p:nvPr/>
          </p:nvSpPr>
          <p:spPr>
            <a:xfrm>
              <a:off x="3334974" y="2380422"/>
              <a:ext cx="228964" cy="2222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36"/>
            <p:cNvSpPr/>
            <p:nvPr/>
          </p:nvSpPr>
          <p:spPr>
            <a:xfrm>
              <a:off x="3609731" y="2862580"/>
              <a:ext cx="228964" cy="482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37"/>
            <p:cNvSpPr/>
            <p:nvPr/>
          </p:nvSpPr>
          <p:spPr>
            <a:xfrm>
              <a:off x="3609731" y="2814762"/>
              <a:ext cx="228964" cy="478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8"/>
            <p:cNvSpPr/>
            <p:nvPr/>
          </p:nvSpPr>
          <p:spPr>
            <a:xfrm>
              <a:off x="3609731" y="2554424"/>
              <a:ext cx="228964" cy="2603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9"/>
            <p:cNvSpPr/>
            <p:nvPr/>
          </p:nvSpPr>
          <p:spPr>
            <a:xfrm>
              <a:off x="3609731" y="2480927"/>
              <a:ext cx="228964" cy="734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0"/>
            <p:cNvSpPr/>
            <p:nvPr/>
          </p:nvSpPr>
          <p:spPr>
            <a:xfrm>
              <a:off x="3884488" y="2862137"/>
              <a:ext cx="228964" cy="487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1"/>
            <p:cNvSpPr/>
            <p:nvPr/>
          </p:nvSpPr>
          <p:spPr>
            <a:xfrm>
              <a:off x="3884488" y="2836457"/>
              <a:ext cx="228964" cy="256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2"/>
            <p:cNvSpPr/>
            <p:nvPr/>
          </p:nvSpPr>
          <p:spPr>
            <a:xfrm>
              <a:off x="3884488" y="2602684"/>
              <a:ext cx="228964" cy="2337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3"/>
            <p:cNvSpPr/>
            <p:nvPr/>
          </p:nvSpPr>
          <p:spPr>
            <a:xfrm>
              <a:off x="3884488" y="2532729"/>
              <a:ext cx="228964" cy="699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4"/>
            <p:cNvSpPr/>
            <p:nvPr/>
          </p:nvSpPr>
          <p:spPr>
            <a:xfrm>
              <a:off x="4159245" y="2839556"/>
              <a:ext cx="228964" cy="712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5"/>
            <p:cNvSpPr/>
            <p:nvPr/>
          </p:nvSpPr>
          <p:spPr>
            <a:xfrm>
              <a:off x="4159245" y="2779342"/>
              <a:ext cx="228964" cy="602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46"/>
            <p:cNvSpPr/>
            <p:nvPr/>
          </p:nvSpPr>
          <p:spPr>
            <a:xfrm>
              <a:off x="4159245" y="2654929"/>
              <a:ext cx="228964" cy="1244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47"/>
            <p:cNvSpPr/>
            <p:nvPr/>
          </p:nvSpPr>
          <p:spPr>
            <a:xfrm>
              <a:off x="4159245" y="2415842"/>
              <a:ext cx="228964" cy="2390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48"/>
            <p:cNvSpPr/>
            <p:nvPr/>
          </p:nvSpPr>
          <p:spPr>
            <a:xfrm>
              <a:off x="4434002" y="2855495"/>
              <a:ext cx="228964" cy="553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49"/>
            <p:cNvSpPr/>
            <p:nvPr/>
          </p:nvSpPr>
          <p:spPr>
            <a:xfrm>
              <a:off x="4434002" y="2847526"/>
              <a:ext cx="228964" cy="79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0"/>
            <p:cNvSpPr/>
            <p:nvPr/>
          </p:nvSpPr>
          <p:spPr>
            <a:xfrm>
              <a:off x="4434002" y="2803693"/>
              <a:ext cx="228964" cy="438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1"/>
            <p:cNvSpPr/>
            <p:nvPr/>
          </p:nvSpPr>
          <p:spPr>
            <a:xfrm>
              <a:off x="4434002" y="2573905"/>
              <a:ext cx="228964" cy="2297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2"/>
            <p:cNvSpPr/>
            <p:nvPr/>
          </p:nvSpPr>
          <p:spPr>
            <a:xfrm>
              <a:off x="4708759" y="2875862"/>
              <a:ext cx="228964" cy="349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3"/>
            <p:cNvSpPr/>
            <p:nvPr/>
          </p:nvSpPr>
          <p:spPr>
            <a:xfrm>
              <a:off x="4708759" y="28758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4"/>
            <p:cNvSpPr/>
            <p:nvPr/>
          </p:nvSpPr>
          <p:spPr>
            <a:xfrm>
              <a:off x="4708759" y="2842656"/>
              <a:ext cx="228964" cy="332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5"/>
            <p:cNvSpPr/>
            <p:nvPr/>
          </p:nvSpPr>
          <p:spPr>
            <a:xfrm>
              <a:off x="4708759" y="2720899"/>
              <a:ext cx="228964" cy="1217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56"/>
            <p:cNvSpPr/>
            <p:nvPr/>
          </p:nvSpPr>
          <p:spPr>
            <a:xfrm>
              <a:off x="4983516" y="2833358"/>
              <a:ext cx="228964" cy="774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57"/>
            <p:cNvSpPr/>
            <p:nvPr/>
          </p:nvSpPr>
          <p:spPr>
            <a:xfrm>
              <a:off x="4983516" y="2767388"/>
              <a:ext cx="228964" cy="659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58"/>
            <p:cNvSpPr/>
            <p:nvPr/>
          </p:nvSpPr>
          <p:spPr>
            <a:xfrm>
              <a:off x="4983516" y="2372010"/>
              <a:ext cx="228964" cy="3953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59"/>
            <p:cNvSpPr/>
            <p:nvPr/>
          </p:nvSpPr>
          <p:spPr>
            <a:xfrm>
              <a:off x="4983516" y="2249368"/>
              <a:ext cx="228964" cy="1226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0"/>
            <p:cNvSpPr/>
            <p:nvPr/>
          </p:nvSpPr>
          <p:spPr>
            <a:xfrm>
              <a:off x="5258273" y="2828045"/>
              <a:ext cx="228964" cy="827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1"/>
            <p:cNvSpPr/>
            <p:nvPr/>
          </p:nvSpPr>
          <p:spPr>
            <a:xfrm>
              <a:off x="5258273" y="2758533"/>
              <a:ext cx="228964" cy="695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2"/>
            <p:cNvSpPr/>
            <p:nvPr/>
          </p:nvSpPr>
          <p:spPr>
            <a:xfrm>
              <a:off x="5258273" y="2266192"/>
              <a:ext cx="228964" cy="49234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3"/>
            <p:cNvSpPr/>
            <p:nvPr/>
          </p:nvSpPr>
          <p:spPr>
            <a:xfrm>
              <a:off x="5258273" y="2089091"/>
              <a:ext cx="228964" cy="1771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4"/>
            <p:cNvSpPr/>
            <p:nvPr/>
          </p:nvSpPr>
          <p:spPr>
            <a:xfrm>
              <a:off x="5533030" y="2774029"/>
              <a:ext cx="228964" cy="1368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5"/>
            <p:cNvSpPr/>
            <p:nvPr/>
          </p:nvSpPr>
          <p:spPr>
            <a:xfrm>
              <a:off x="5533030" y="2646959"/>
              <a:ext cx="228964" cy="1270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66"/>
            <p:cNvSpPr/>
            <p:nvPr/>
          </p:nvSpPr>
          <p:spPr>
            <a:xfrm>
              <a:off x="5533030" y="2154619"/>
              <a:ext cx="228964" cy="49234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67"/>
            <p:cNvSpPr/>
            <p:nvPr/>
          </p:nvSpPr>
          <p:spPr>
            <a:xfrm>
              <a:off x="5533030" y="1799088"/>
              <a:ext cx="228964" cy="3555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68"/>
            <p:cNvSpPr/>
            <p:nvPr/>
          </p:nvSpPr>
          <p:spPr>
            <a:xfrm>
              <a:off x="5807787" y="2825388"/>
              <a:ext cx="228964" cy="854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69"/>
            <p:cNvSpPr/>
            <p:nvPr/>
          </p:nvSpPr>
          <p:spPr>
            <a:xfrm>
              <a:off x="5807787" y="2768273"/>
              <a:ext cx="228964" cy="571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0"/>
            <p:cNvSpPr/>
            <p:nvPr/>
          </p:nvSpPr>
          <p:spPr>
            <a:xfrm>
              <a:off x="5807787" y="2534943"/>
              <a:ext cx="228964" cy="2333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1"/>
            <p:cNvSpPr/>
            <p:nvPr/>
          </p:nvSpPr>
          <p:spPr>
            <a:xfrm>
              <a:off x="5807787" y="2226344"/>
              <a:ext cx="228964" cy="3085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2"/>
            <p:cNvSpPr/>
            <p:nvPr/>
          </p:nvSpPr>
          <p:spPr>
            <a:xfrm>
              <a:off x="6082544" y="2856824"/>
              <a:ext cx="228964" cy="540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3"/>
            <p:cNvSpPr/>
            <p:nvPr/>
          </p:nvSpPr>
          <p:spPr>
            <a:xfrm>
              <a:off x="6082544" y="2855053"/>
              <a:ext cx="228964" cy="17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4"/>
            <p:cNvSpPr/>
            <p:nvPr/>
          </p:nvSpPr>
          <p:spPr>
            <a:xfrm>
              <a:off x="6082544" y="2772258"/>
              <a:ext cx="228964" cy="827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5"/>
            <p:cNvSpPr/>
            <p:nvPr/>
          </p:nvSpPr>
          <p:spPr>
            <a:xfrm>
              <a:off x="6082544" y="2527416"/>
              <a:ext cx="228964" cy="2448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76"/>
            <p:cNvSpPr/>
            <p:nvPr/>
          </p:nvSpPr>
          <p:spPr>
            <a:xfrm>
              <a:off x="6357301" y="2892244"/>
              <a:ext cx="228964" cy="185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77"/>
            <p:cNvSpPr/>
            <p:nvPr/>
          </p:nvSpPr>
          <p:spPr>
            <a:xfrm>
              <a:off x="6357301" y="289224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78"/>
            <p:cNvSpPr/>
            <p:nvPr/>
          </p:nvSpPr>
          <p:spPr>
            <a:xfrm>
              <a:off x="6357301" y="2809892"/>
              <a:ext cx="228964" cy="823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79"/>
            <p:cNvSpPr/>
            <p:nvPr/>
          </p:nvSpPr>
          <p:spPr>
            <a:xfrm>
              <a:off x="6357301" y="2601356"/>
              <a:ext cx="228964" cy="2085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0"/>
            <p:cNvSpPr/>
            <p:nvPr/>
          </p:nvSpPr>
          <p:spPr>
            <a:xfrm>
              <a:off x="6632058" y="2882503"/>
              <a:ext cx="228964" cy="283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1"/>
            <p:cNvSpPr/>
            <p:nvPr/>
          </p:nvSpPr>
          <p:spPr>
            <a:xfrm>
              <a:off x="6632058" y="2881175"/>
              <a:ext cx="228964" cy="13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2"/>
            <p:cNvSpPr/>
            <p:nvPr/>
          </p:nvSpPr>
          <p:spPr>
            <a:xfrm>
              <a:off x="6632058" y="2836900"/>
              <a:ext cx="228964" cy="442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3"/>
            <p:cNvSpPr/>
            <p:nvPr/>
          </p:nvSpPr>
          <p:spPr>
            <a:xfrm>
              <a:off x="6632058" y="2561508"/>
              <a:ext cx="228964" cy="2753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4"/>
            <p:cNvSpPr/>
            <p:nvPr/>
          </p:nvSpPr>
          <p:spPr>
            <a:xfrm>
              <a:off x="6906815" y="2888702"/>
              <a:ext cx="228964" cy="221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5"/>
            <p:cNvSpPr/>
            <p:nvPr/>
          </p:nvSpPr>
          <p:spPr>
            <a:xfrm>
              <a:off x="6906815" y="288870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86"/>
            <p:cNvSpPr/>
            <p:nvPr/>
          </p:nvSpPr>
          <p:spPr>
            <a:xfrm>
              <a:off x="6906815" y="2872763"/>
              <a:ext cx="228964" cy="159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87"/>
            <p:cNvSpPr/>
            <p:nvPr/>
          </p:nvSpPr>
          <p:spPr>
            <a:xfrm>
              <a:off x="6906815" y="2651387"/>
              <a:ext cx="228964" cy="2213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88"/>
            <p:cNvSpPr/>
            <p:nvPr/>
          </p:nvSpPr>
          <p:spPr>
            <a:xfrm>
              <a:off x="7181572" y="2897114"/>
              <a:ext cx="228964" cy="137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89"/>
            <p:cNvSpPr/>
            <p:nvPr/>
          </p:nvSpPr>
          <p:spPr>
            <a:xfrm>
              <a:off x="7181572" y="28971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0"/>
            <p:cNvSpPr/>
            <p:nvPr/>
          </p:nvSpPr>
          <p:spPr>
            <a:xfrm>
              <a:off x="7181572" y="2858595"/>
              <a:ext cx="228964" cy="385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1"/>
            <p:cNvSpPr/>
            <p:nvPr/>
          </p:nvSpPr>
          <p:spPr>
            <a:xfrm>
              <a:off x="7181572" y="2665555"/>
              <a:ext cx="228964" cy="1930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2"/>
            <p:cNvSpPr/>
            <p:nvPr/>
          </p:nvSpPr>
          <p:spPr>
            <a:xfrm>
              <a:off x="7456329" y="2895343"/>
              <a:ext cx="228964" cy="154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3"/>
            <p:cNvSpPr/>
            <p:nvPr/>
          </p:nvSpPr>
          <p:spPr>
            <a:xfrm>
              <a:off x="7456329" y="289534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4"/>
            <p:cNvSpPr/>
            <p:nvPr/>
          </p:nvSpPr>
          <p:spPr>
            <a:xfrm>
              <a:off x="7456329" y="2821846"/>
              <a:ext cx="228964" cy="734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5"/>
            <p:cNvSpPr/>
            <p:nvPr/>
          </p:nvSpPr>
          <p:spPr>
            <a:xfrm>
              <a:off x="7456329" y="2632348"/>
              <a:ext cx="228964" cy="1894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96"/>
            <p:cNvSpPr/>
            <p:nvPr/>
          </p:nvSpPr>
          <p:spPr>
            <a:xfrm>
              <a:off x="7731086" y="2909068"/>
              <a:ext cx="228964" cy="17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97"/>
            <p:cNvSpPr/>
            <p:nvPr/>
          </p:nvSpPr>
          <p:spPr>
            <a:xfrm>
              <a:off x="7731086" y="29090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98"/>
            <p:cNvSpPr/>
            <p:nvPr/>
          </p:nvSpPr>
          <p:spPr>
            <a:xfrm>
              <a:off x="7731086" y="2801037"/>
              <a:ext cx="228964" cy="1080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99"/>
            <p:cNvSpPr/>
            <p:nvPr/>
          </p:nvSpPr>
          <p:spPr>
            <a:xfrm>
              <a:off x="7731086" y="2785983"/>
              <a:ext cx="228964" cy="150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2"/>
            <p:cNvSpPr/>
            <p:nvPr/>
          </p:nvSpPr>
          <p:spPr>
            <a:xfrm>
              <a:off x="8005843" y="2909954"/>
              <a:ext cx="228964" cy="8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3"/>
            <p:cNvSpPr/>
            <p:nvPr/>
          </p:nvSpPr>
          <p:spPr>
            <a:xfrm>
              <a:off x="8005843" y="290995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09"/>
            <p:cNvSpPr/>
            <p:nvPr/>
          </p:nvSpPr>
          <p:spPr>
            <a:xfrm>
              <a:off x="1127759" y="246808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0"/>
            <p:cNvSpPr/>
            <p:nvPr/>
          </p:nvSpPr>
          <p:spPr>
            <a:xfrm>
              <a:off x="1127759" y="202533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1"/>
            <p:cNvSpPr/>
            <p:nvPr/>
          </p:nvSpPr>
          <p:spPr>
            <a:xfrm>
              <a:off x="1127759" y="158258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rc112"/>
            <p:cNvSpPr/>
            <p:nvPr/>
          </p:nvSpPr>
          <p:spPr>
            <a:xfrm>
              <a:off x="1411675" y="2895786"/>
              <a:ext cx="228964" cy="150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9" name="rc113"/>
            <p:cNvSpPr/>
            <p:nvPr/>
          </p:nvSpPr>
          <p:spPr>
            <a:xfrm>
              <a:off x="1411675" y="2894015"/>
              <a:ext cx="228964" cy="177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14"/>
            <p:cNvSpPr/>
            <p:nvPr/>
          </p:nvSpPr>
          <p:spPr>
            <a:xfrm>
              <a:off x="1411675" y="2800594"/>
              <a:ext cx="228964" cy="934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1" name="rc115"/>
            <p:cNvSpPr/>
            <p:nvPr/>
          </p:nvSpPr>
          <p:spPr>
            <a:xfrm>
              <a:off x="1411675" y="2730639"/>
              <a:ext cx="228964" cy="699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2" name="rc116"/>
            <p:cNvSpPr/>
            <p:nvPr/>
          </p:nvSpPr>
          <p:spPr>
            <a:xfrm>
              <a:off x="1686432" y="2794838"/>
              <a:ext cx="228964" cy="1160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3" name="rc117"/>
            <p:cNvSpPr/>
            <p:nvPr/>
          </p:nvSpPr>
          <p:spPr>
            <a:xfrm>
              <a:off x="1686432" y="2529187"/>
              <a:ext cx="228964" cy="2656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18"/>
            <p:cNvSpPr/>
            <p:nvPr/>
          </p:nvSpPr>
          <p:spPr>
            <a:xfrm>
              <a:off x="1686432" y="2405216"/>
              <a:ext cx="228964" cy="1239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5" name="rc119"/>
            <p:cNvSpPr/>
            <p:nvPr/>
          </p:nvSpPr>
          <p:spPr>
            <a:xfrm>
              <a:off x="1686432" y="2063854"/>
              <a:ext cx="228964" cy="3413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6" name="rc120"/>
            <p:cNvSpPr/>
            <p:nvPr/>
          </p:nvSpPr>
          <p:spPr>
            <a:xfrm>
              <a:off x="1961189" y="2817862"/>
              <a:ext cx="228964" cy="929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21"/>
            <p:cNvSpPr/>
            <p:nvPr/>
          </p:nvSpPr>
          <p:spPr>
            <a:xfrm>
              <a:off x="1961189" y="2580546"/>
              <a:ext cx="228964" cy="2373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22"/>
            <p:cNvSpPr/>
            <p:nvPr/>
          </p:nvSpPr>
          <p:spPr>
            <a:xfrm>
              <a:off x="1961189" y="2405216"/>
              <a:ext cx="228964" cy="1753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9" name="rc123"/>
            <p:cNvSpPr/>
            <p:nvPr/>
          </p:nvSpPr>
          <p:spPr>
            <a:xfrm>
              <a:off x="1961189" y="2025335"/>
              <a:ext cx="228964" cy="3798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798823"/>
              <a:ext cx="228964" cy="1120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566378"/>
              <a:ext cx="228964" cy="23244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063854"/>
              <a:ext cx="228964" cy="5025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1704340"/>
              <a:ext cx="228964" cy="3595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870992"/>
              <a:ext cx="228964" cy="398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680166"/>
              <a:ext cx="228964" cy="19082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225459"/>
              <a:ext cx="228964" cy="4547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141779"/>
              <a:ext cx="228964" cy="836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894458"/>
              <a:ext cx="228964" cy="163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784655"/>
              <a:ext cx="228964" cy="1098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365811"/>
              <a:ext cx="228964" cy="4188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310910"/>
              <a:ext cx="228964" cy="549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886045"/>
              <a:ext cx="228964" cy="247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75800"/>
              <a:ext cx="228964" cy="11024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449934"/>
              <a:ext cx="228964" cy="3258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312681"/>
              <a:ext cx="228964" cy="1372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65679"/>
              <a:ext cx="228964" cy="451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16533"/>
              <a:ext cx="228964" cy="4914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602684"/>
              <a:ext cx="228964" cy="2138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380422"/>
              <a:ext cx="228964" cy="2222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62580"/>
              <a:ext cx="228964" cy="482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14762"/>
              <a:ext cx="228964" cy="478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554424"/>
              <a:ext cx="228964" cy="2603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480927"/>
              <a:ext cx="228964" cy="734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62137"/>
              <a:ext cx="228964" cy="487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36457"/>
              <a:ext cx="228964" cy="256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602684"/>
              <a:ext cx="228964" cy="2337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532729"/>
              <a:ext cx="228964" cy="699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39556"/>
              <a:ext cx="228964" cy="712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779342"/>
              <a:ext cx="228964" cy="602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654929"/>
              <a:ext cx="228964" cy="1244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415842"/>
              <a:ext cx="228964" cy="2390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55495"/>
              <a:ext cx="228964" cy="553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47526"/>
              <a:ext cx="228964" cy="79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03693"/>
              <a:ext cx="228964" cy="438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573905"/>
              <a:ext cx="228964" cy="2297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75862"/>
              <a:ext cx="228964" cy="349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758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42656"/>
              <a:ext cx="228964" cy="332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20899"/>
              <a:ext cx="228964" cy="1217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33358"/>
              <a:ext cx="228964" cy="774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767388"/>
              <a:ext cx="228964" cy="6597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372010"/>
              <a:ext cx="228964" cy="3953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249368"/>
              <a:ext cx="228964" cy="1226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28045"/>
              <a:ext cx="228964" cy="827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758533"/>
              <a:ext cx="228964" cy="695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266192"/>
              <a:ext cx="228964" cy="49234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089091"/>
              <a:ext cx="228964" cy="1771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774029"/>
              <a:ext cx="228964" cy="1368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46959"/>
              <a:ext cx="228964" cy="1270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154619"/>
              <a:ext cx="228964" cy="49234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799088"/>
              <a:ext cx="228964" cy="3555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25388"/>
              <a:ext cx="228964" cy="854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768273"/>
              <a:ext cx="228964" cy="571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534943"/>
              <a:ext cx="228964" cy="2333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226344"/>
              <a:ext cx="228964" cy="3085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56824"/>
              <a:ext cx="228964" cy="540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55053"/>
              <a:ext cx="228964" cy="177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772258"/>
              <a:ext cx="228964" cy="827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527416"/>
              <a:ext cx="228964" cy="2448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92244"/>
              <a:ext cx="228964" cy="185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9224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09892"/>
              <a:ext cx="228964" cy="823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601356"/>
              <a:ext cx="228964" cy="2085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82503"/>
              <a:ext cx="228964" cy="283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81175"/>
              <a:ext cx="228964" cy="13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36900"/>
              <a:ext cx="228964" cy="442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561508"/>
              <a:ext cx="228964" cy="2753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88702"/>
              <a:ext cx="228964" cy="221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8870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72763"/>
              <a:ext cx="228964" cy="159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651387"/>
              <a:ext cx="228964" cy="2213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97114"/>
              <a:ext cx="228964" cy="137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971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58595"/>
              <a:ext cx="228964" cy="385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665555"/>
              <a:ext cx="228964" cy="1930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95343"/>
              <a:ext cx="228964" cy="154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9534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21846"/>
              <a:ext cx="228964" cy="734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632348"/>
              <a:ext cx="228964" cy="1894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09068"/>
              <a:ext cx="228964" cy="17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090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01037"/>
              <a:ext cx="228964" cy="1080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785983"/>
              <a:ext cx="228964" cy="150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09954"/>
              <a:ext cx="228964" cy="8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0995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82583"/>
              <a:ext cx="0" cy="1328256"/>
            </a:xfrm>
            <a:custGeom>
              <a:avLst/>
              <a:gdLst/>
              <a:ahLst/>
              <a:cxnLst/>
              <a:rect l="0" t="0" r="0" b="0"/>
              <a:pathLst>
                <a:path h="1328256">
                  <a:moveTo>
                    <a:pt x="0" y="1328256"/>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6808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2533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8258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676900" y="242135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23" name="tx223"/>
            <p:cNvSpPr/>
            <p:nvPr/>
          </p:nvSpPr>
          <p:spPr>
            <a:xfrm>
              <a:off x="676900" y="197860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224" name="tx224"/>
            <p:cNvSpPr/>
            <p:nvPr/>
          </p:nvSpPr>
          <p:spPr>
            <a:xfrm>
              <a:off x="676900" y="153585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20"/>
              <a:ext cx="779182" cy="693419"/>
            </a:xfrm>
            <a:prstGeom prst="rect">
              <a:avLst/>
            </a:prstGeom>
            <a:solidFill>
              <a:srgbClr val="FFFFFF">
                <a:alpha val="100000"/>
              </a:srgbClr>
            </a:solidFill>
          </p:spPr>
          <p:txBody>
            <a:bodyPr/>
            <a:lstStyle/>
            <a:p>
              <a:endParaRPr/>
            </a:p>
          </p:txBody>
        </p:sp>
        <p:sp>
          <p:nvSpPr>
            <p:cNvPr id="280" name="rc280"/>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29"/>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g290"/>
            <p:cNvSpPr/>
            <p:nvPr/>
          </p:nvSpPr>
          <p:spPr>
            <a:xfrm>
              <a:off x="4509089"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1" name="pg291"/>
            <p:cNvSpPr/>
            <p:nvPr/>
          </p:nvSpPr>
          <p:spPr>
            <a:xfrm>
              <a:off x="5608117"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2" name="tx292"/>
            <p:cNvSpPr/>
            <p:nvPr/>
          </p:nvSpPr>
          <p:spPr>
            <a:xfrm>
              <a:off x="4183210" y="1402570"/>
              <a:ext cx="73054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(9-59 M)</a:t>
              </a:r>
            </a:p>
          </p:txBody>
        </p:sp>
        <p:sp>
          <p:nvSpPr>
            <p:cNvPr id="293" name="tx293"/>
            <p:cNvSpPr/>
            <p:nvPr/>
          </p:nvSpPr>
          <p:spPr>
            <a:xfrm>
              <a:off x="4333031" y="1534602"/>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107%</a:t>
              </a:r>
            </a:p>
          </p:txBody>
        </p:sp>
        <p:sp>
          <p:nvSpPr>
            <p:cNvPr id="294" name="tx294"/>
            <p:cNvSpPr/>
            <p:nvPr/>
          </p:nvSpPr>
          <p:spPr>
            <a:xfrm>
              <a:off x="5282238" y="1402570"/>
              <a:ext cx="73054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(9-59 M)</a:t>
              </a:r>
            </a:p>
          </p:txBody>
        </p:sp>
        <p:sp>
          <p:nvSpPr>
            <p:cNvPr id="295" name="tx295"/>
            <p:cNvSpPr/>
            <p:nvPr/>
          </p:nvSpPr>
          <p:spPr>
            <a:xfrm>
              <a:off x="5432058" y="1534602"/>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106%</a:t>
              </a:r>
            </a:p>
          </p:txBody>
        </p:sp>
        <p:sp>
          <p:nvSpPr>
            <p:cNvPr id="296" name="pg296"/>
            <p:cNvSpPr/>
            <p:nvPr/>
          </p:nvSpPr>
          <p:spPr>
            <a:xfrm>
              <a:off x="6295899" y="3684351"/>
              <a:ext cx="70910" cy="64688"/>
            </a:xfrm>
            <a:custGeom>
              <a:avLst/>
              <a:gdLst/>
              <a:ahLst/>
              <a:cxnLst/>
              <a:rect l="0" t="0" r="0" b="0"/>
              <a:pathLst>
                <a:path w="70910" h="64688">
                  <a:moveTo>
                    <a:pt x="41677" y="64688"/>
                  </a:moveTo>
                  <a:lnTo>
                    <a:pt x="70910" y="35455"/>
                  </a:lnTo>
                  <a:lnTo>
                    <a:pt x="35455" y="0"/>
                  </a:lnTo>
                  <a:lnTo>
                    <a:pt x="0" y="35455"/>
                  </a:lnTo>
                  <a:lnTo>
                    <a:pt x="29233" y="646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7"/>
            <p:cNvSpPr/>
            <p:nvPr/>
          </p:nvSpPr>
          <p:spPr>
            <a:xfrm>
              <a:off x="7375529" y="369151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8"/>
            <p:cNvSpPr/>
            <p:nvPr/>
          </p:nvSpPr>
          <p:spPr>
            <a:xfrm>
              <a:off x="6444511" y="367238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9" name="tx299"/>
            <p:cNvSpPr/>
            <p:nvPr/>
          </p:nvSpPr>
          <p:spPr>
            <a:xfrm>
              <a:off x="7516975" y="367238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0" name="grp2"/>
          <p:cNvGrpSpPr/>
          <p:nvPr/>
        </p:nvGrpSpPr>
        <p:grpSpPr>
          <a:xfrm>
            <a:off x="457200" y="4023360"/>
            <a:ext cx="6675120" cy="2743200"/>
            <a:chOff x="457200" y="4023360"/>
            <a:chExt cx="6675120" cy="2743200"/>
          </a:xfrm>
        </p:grpSpPr>
        <p:sp>
          <p:nvSpPr>
            <p:cNvPr id="421" name="rc4"/>
            <p:cNvSpPr/>
            <p:nvPr/>
          </p:nvSpPr>
          <p:spPr>
            <a:xfrm>
              <a:off x="1223433" y="5606639"/>
              <a:ext cx="382693" cy="1540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87754"/>
              <a:ext cx="382693" cy="188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86255"/>
              <a:ext cx="382693" cy="14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24203"/>
              <a:ext cx="382693" cy="620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015199"/>
              <a:ext cx="382693" cy="7455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75508"/>
              <a:ext cx="382693" cy="1396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35639"/>
              <a:ext cx="382693" cy="398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988"/>
              <a:ext cx="382693" cy="626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380315"/>
              <a:ext cx="382693" cy="3804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24259"/>
              <a:ext cx="382693" cy="560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297580"/>
              <a:ext cx="382693" cy="266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263706"/>
              <a:ext cx="382693" cy="338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45909"/>
              <a:ext cx="382693" cy="1148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27923"/>
              <a:ext cx="382693" cy="179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22527"/>
              <a:ext cx="382693" cy="53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04541"/>
              <a:ext cx="382693" cy="179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07961"/>
              <a:ext cx="382693" cy="527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00766"/>
              <a:ext cx="382693" cy="71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97469"/>
              <a:ext cx="382693" cy="32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85478"/>
              <a:ext cx="382693" cy="119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26546"/>
              <a:ext cx="382693" cy="341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19651"/>
              <a:ext cx="382693" cy="68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18153"/>
              <a:ext cx="382693" cy="14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13057"/>
              <a:ext cx="382693" cy="50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43333"/>
              <a:ext cx="382693" cy="173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1235"/>
              <a:ext cx="382693" cy="20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0635"/>
              <a:ext cx="382693" cy="5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39136"/>
              <a:ext cx="382693" cy="14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6118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6165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606639"/>
              <a:ext cx="382693" cy="1540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587754"/>
              <a:ext cx="382693" cy="1888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586255"/>
              <a:ext cx="382693" cy="149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524203"/>
              <a:ext cx="382693" cy="620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015199"/>
              <a:ext cx="382693" cy="7455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4875508"/>
              <a:ext cx="382693" cy="13969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835639"/>
              <a:ext cx="382693" cy="3986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772988"/>
              <a:ext cx="382693" cy="626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380315"/>
              <a:ext cx="382693" cy="3804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324259"/>
              <a:ext cx="382693" cy="5605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297580"/>
              <a:ext cx="382693" cy="266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263706"/>
              <a:ext cx="382693" cy="338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645909"/>
              <a:ext cx="382693" cy="1148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627923"/>
              <a:ext cx="382693" cy="1798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22527"/>
              <a:ext cx="382693" cy="539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04541"/>
              <a:ext cx="382693" cy="179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07961"/>
              <a:ext cx="382693" cy="527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00766"/>
              <a:ext cx="382693" cy="719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97469"/>
              <a:ext cx="382693" cy="329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685478"/>
              <a:ext cx="382693" cy="119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26546"/>
              <a:ext cx="382693" cy="341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19651"/>
              <a:ext cx="382693" cy="689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18153"/>
              <a:ext cx="382693" cy="149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13057"/>
              <a:ext cx="382693" cy="50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43333"/>
              <a:ext cx="382693" cy="173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41235"/>
              <a:ext cx="382693" cy="209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40635"/>
              <a:ext cx="382693" cy="59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39136"/>
              <a:ext cx="382693" cy="14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61652"/>
              <a:ext cx="0" cy="1199067"/>
            </a:xfrm>
            <a:custGeom>
              <a:avLst/>
              <a:gdLst/>
              <a:ahLst/>
              <a:cxnLst/>
              <a:rect l="0" t="0" r="0" b="0"/>
              <a:pathLst>
                <a:path h="1199067">
                  <a:moveTo>
                    <a:pt x="0" y="1199067"/>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611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6165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676900" y="511445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69" name="tx69"/>
            <p:cNvSpPr/>
            <p:nvPr/>
          </p:nvSpPr>
          <p:spPr>
            <a:xfrm>
              <a:off x="676900" y="451492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72274"/>
              <a:ext cx="3312528" cy="301751"/>
            </a:xfrm>
            <a:prstGeom prst="rect">
              <a:avLst/>
            </a:prstGeom>
            <a:solidFill>
              <a:srgbClr val="FFFFFF">
                <a:alpha val="100000"/>
              </a:srgbClr>
            </a:solidFill>
          </p:spPr>
          <p:txBody>
            <a:bodyPr/>
            <a:lstStyle/>
            <a:p>
              <a:endParaRPr/>
            </a:p>
          </p:txBody>
        </p:sp>
        <p:sp>
          <p:nvSpPr>
            <p:cNvPr id="87" name="rc87"/>
            <p:cNvSpPr/>
            <p:nvPr/>
          </p:nvSpPr>
          <p:spPr>
            <a:xfrm>
              <a:off x="2167832" y="628543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285431"/>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285431"/>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285431"/>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7592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7592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7592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7572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648306" y="4249697"/>
              <a:ext cx="412526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Nigeria age distribution, vaccination status, and incidence, 2017-12 to 2018-11</a:t>
              </a:r>
            </a:p>
          </p:txBody>
        </p:sp>
        <p:sp>
          <p:nvSpPr>
            <p:cNvPr id="98" name="pt98"/>
            <p:cNvSpPr/>
            <p:nvPr/>
          </p:nvSpPr>
          <p:spPr>
            <a:xfrm>
              <a:off x="1383347" y="4840753"/>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24057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520099"/>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32616"/>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51723"/>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67291"/>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36223"/>
            </a:xfrm>
            <a:custGeom>
              <a:avLst/>
              <a:gdLst/>
              <a:ahLst/>
              <a:cxnLst/>
              <a:rect l="0" t="0" r="0" b="0"/>
              <a:pathLst>
                <a:path w="4592319" h="936223">
                  <a:moveTo>
                    <a:pt x="0" y="109686"/>
                  </a:moveTo>
                  <a:lnTo>
                    <a:pt x="765386" y="0"/>
                  </a:lnTo>
                  <a:lnTo>
                    <a:pt x="1530773" y="509509"/>
                  </a:lnTo>
                  <a:lnTo>
                    <a:pt x="2296159" y="789032"/>
                  </a:lnTo>
                  <a:lnTo>
                    <a:pt x="3061546" y="901549"/>
                  </a:lnTo>
                  <a:lnTo>
                    <a:pt x="3826933" y="920655"/>
                  </a:lnTo>
                  <a:lnTo>
                    <a:pt x="4592319" y="936223"/>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653521"/>
              <a:ext cx="0" cy="1061478"/>
            </a:xfrm>
            <a:custGeom>
              <a:avLst/>
              <a:gdLst/>
              <a:ahLst/>
              <a:cxnLst/>
              <a:rect l="0" t="0" r="0" b="0"/>
              <a:pathLst>
                <a:path h="1061478">
                  <a:moveTo>
                    <a:pt x="0" y="1061478"/>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36117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500734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465352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tx112"/>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3" name="tx113"/>
            <p:cNvSpPr/>
            <p:nvPr/>
          </p:nvSpPr>
          <p:spPr>
            <a:xfrm>
              <a:off x="6461760" y="531444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14" name="tx114"/>
            <p:cNvSpPr/>
            <p:nvPr/>
          </p:nvSpPr>
          <p:spPr>
            <a:xfrm>
              <a:off x="6461760" y="496061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15" name="tx115"/>
            <p:cNvSpPr/>
            <p:nvPr/>
          </p:nvSpPr>
          <p:spPr>
            <a:xfrm>
              <a:off x="6461760" y="460678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16" name="tx116"/>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7" name="tx117"/>
            <p:cNvSpPr/>
            <p:nvPr/>
          </p:nvSpPr>
          <p:spPr>
            <a:xfrm>
              <a:off x="1269083" y="4762549"/>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119.1</a:t>
              </a:r>
            </a:p>
          </p:txBody>
        </p:sp>
        <p:sp>
          <p:nvSpPr>
            <p:cNvPr id="118" name="tx118"/>
            <p:cNvSpPr/>
            <p:nvPr/>
          </p:nvSpPr>
          <p:spPr>
            <a:xfrm>
              <a:off x="2034470"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134.6</a:t>
              </a:r>
            </a:p>
          </p:txBody>
        </p:sp>
        <p:sp>
          <p:nvSpPr>
            <p:cNvPr id="119" name="tx119"/>
            <p:cNvSpPr/>
            <p:nvPr/>
          </p:nvSpPr>
          <p:spPr>
            <a:xfrm>
              <a:off x="2832040" y="516237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62.6</a:t>
              </a:r>
            </a:p>
          </p:txBody>
        </p:sp>
        <p:sp>
          <p:nvSpPr>
            <p:cNvPr id="120" name="tx120"/>
            <p:cNvSpPr/>
            <p:nvPr/>
          </p:nvSpPr>
          <p:spPr>
            <a:xfrm>
              <a:off x="3597427" y="5441895"/>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23.1</a:t>
              </a:r>
            </a:p>
          </p:txBody>
        </p:sp>
        <p:sp>
          <p:nvSpPr>
            <p:cNvPr id="121" name="tx121"/>
            <p:cNvSpPr/>
            <p:nvPr/>
          </p:nvSpPr>
          <p:spPr>
            <a:xfrm>
              <a:off x="4394998" y="5555305"/>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7.2</a:t>
              </a:r>
            </a:p>
          </p:txBody>
        </p:sp>
        <p:sp>
          <p:nvSpPr>
            <p:cNvPr id="122" name="tx122"/>
            <p:cNvSpPr/>
            <p:nvPr/>
          </p:nvSpPr>
          <p:spPr>
            <a:xfrm>
              <a:off x="5160384" y="5574114"/>
              <a:ext cx="162656" cy="8195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4.5</a:t>
              </a:r>
            </a:p>
          </p:txBody>
        </p:sp>
        <p:sp>
          <p:nvSpPr>
            <p:cNvPr id="123" name="tx123"/>
            <p:cNvSpPr/>
            <p:nvPr/>
          </p:nvSpPr>
          <p:spPr>
            <a:xfrm>
              <a:off x="5925771" y="558908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3129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10453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9072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19062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6423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55392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6850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12391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17581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11188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6593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Title 1"/>
          <p:cNvSpPr>
            <a:spLocks noGrp="1"/>
          </p:cNvSpPr>
          <p:nvPr>
            <p:ph type="title"/>
          </p:nvPr>
        </p:nvSpPr>
        <p:spPr/>
        <p:txBody>
          <a:bodyPr/>
          <a:lstStyle/>
          <a:p>
            <a:r>
              <a:t>Measles cases: Nicaragua</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844274"/>
              <a:ext cx="228964" cy="665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794350"/>
              <a:ext cx="228964" cy="1164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810991"/>
              <a:ext cx="228964" cy="998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844274"/>
              <a:ext cx="228964" cy="665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727784"/>
              <a:ext cx="228964" cy="1830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644577"/>
              <a:ext cx="228964" cy="2662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627936"/>
              <a:ext cx="228964" cy="2829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677860"/>
              <a:ext cx="228964" cy="2329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411598"/>
              <a:ext cx="228964" cy="4992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1696019"/>
              <a:ext cx="228964" cy="12148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311750"/>
              <a:ext cx="228964" cy="5990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844274"/>
              <a:ext cx="228964" cy="665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744426"/>
              <a:ext cx="228964" cy="1664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444881"/>
              <a:ext cx="228964" cy="4659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278467"/>
              <a:ext cx="228964" cy="6323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394957"/>
              <a:ext cx="228964" cy="5158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428240"/>
              <a:ext cx="22896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777708"/>
              <a:ext cx="228964" cy="1331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777708"/>
              <a:ext cx="228964" cy="1331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661219"/>
              <a:ext cx="228964" cy="2496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494805"/>
              <a:ext cx="228964" cy="4160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544729"/>
              <a:ext cx="228964" cy="3661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444881"/>
              <a:ext cx="228964" cy="4659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394957"/>
              <a:ext cx="228964" cy="5158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578012"/>
              <a:ext cx="228964" cy="3328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57801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24518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91235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pl112"/>
            <p:cNvSpPr/>
            <p:nvPr/>
          </p:nvSpPr>
          <p:spPr>
            <a:xfrm>
              <a:off x="1127759" y="157952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411675" y="2844274"/>
              <a:ext cx="228964" cy="665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794350"/>
              <a:ext cx="228964" cy="1164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810991"/>
              <a:ext cx="228964" cy="998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844274"/>
              <a:ext cx="228964" cy="665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727784"/>
              <a:ext cx="228964" cy="1830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644577"/>
              <a:ext cx="228964" cy="2662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627936"/>
              <a:ext cx="228964" cy="2829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677860"/>
              <a:ext cx="228964" cy="2329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411598"/>
              <a:ext cx="228964" cy="4992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1696019"/>
              <a:ext cx="228964" cy="12148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311750"/>
              <a:ext cx="228964" cy="5990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44274"/>
              <a:ext cx="228964" cy="665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744426"/>
              <a:ext cx="228964" cy="1664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444881"/>
              <a:ext cx="228964" cy="4659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278467"/>
              <a:ext cx="228964" cy="6323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394957"/>
              <a:ext cx="228964" cy="5158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428240"/>
              <a:ext cx="22896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777708"/>
              <a:ext cx="228964" cy="1331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777708"/>
              <a:ext cx="228964" cy="1331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661219"/>
              <a:ext cx="228964" cy="2496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494805"/>
              <a:ext cx="228964" cy="4160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544729"/>
              <a:ext cx="228964" cy="3661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444881"/>
              <a:ext cx="228964" cy="4659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394957"/>
              <a:ext cx="228964" cy="5158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578012"/>
              <a:ext cx="228964" cy="3328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579529"/>
              <a:ext cx="0" cy="1331310"/>
            </a:xfrm>
            <a:custGeom>
              <a:avLst/>
              <a:gdLst/>
              <a:ahLst/>
              <a:cxnLst/>
              <a:rect l="0" t="0" r="0" b="0"/>
              <a:pathLst>
                <a:path h="1331310">
                  <a:moveTo>
                    <a:pt x="0" y="133131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7801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451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91235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57952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3128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19845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86562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53279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6618"/>
              <a:ext cx="779182" cy="692421"/>
            </a:xfrm>
            <a:prstGeom prst="rect">
              <a:avLst/>
            </a:prstGeom>
            <a:solidFill>
              <a:srgbClr val="FFFFFF">
                <a:alpha val="100000"/>
              </a:srgbClr>
            </a:solidFill>
          </p:spPr>
          <p:txBody>
            <a:bodyPr/>
            <a:lstStyle/>
            <a:p>
              <a:endParaRPr/>
            </a:p>
          </p:txBody>
        </p:sp>
        <p:sp>
          <p:nvSpPr>
            <p:cNvPr id="283" name="rc283"/>
            <p:cNvSpPr/>
            <p:nvPr/>
          </p:nvSpPr>
          <p:spPr>
            <a:xfrm>
              <a:off x="463718" y="316977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2065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152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240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6026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94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435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269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Netherlands</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548889"/>
              <a:ext cx="228964" cy="3619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428240"/>
              <a:ext cx="228964" cy="1206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428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428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669539"/>
              <a:ext cx="228964" cy="2413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6695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6695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6695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186939"/>
              <a:ext cx="228964" cy="723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1869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1869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1869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669539"/>
              <a:ext cx="228964" cy="1206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6695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6695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7901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7901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7901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7901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7901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7901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7901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7901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7901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548889"/>
              <a:ext cx="228964" cy="3619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5488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5488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54888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669539"/>
              <a:ext cx="228964" cy="2413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6695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6695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6695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669539"/>
              <a:ext cx="228964" cy="1206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6695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6695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669539"/>
              <a:ext cx="228964" cy="2413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548889"/>
              <a:ext cx="228964" cy="1206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5488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54888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1704340"/>
              <a:ext cx="228964" cy="12064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17043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17043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17043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7901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7901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7901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428240"/>
              <a:ext cx="228964" cy="482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428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428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428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0758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704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548889"/>
              <a:ext cx="228964" cy="3619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428240"/>
              <a:ext cx="228964" cy="12064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428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428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669539"/>
              <a:ext cx="228964" cy="2413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6695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6695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6695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186939"/>
              <a:ext cx="228964" cy="723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1869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1869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1869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669539"/>
              <a:ext cx="228964" cy="1206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6695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6695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7901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7901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901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7901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7901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901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7901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7901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901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548889"/>
              <a:ext cx="228964" cy="3619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5488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5488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54888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669539"/>
              <a:ext cx="228964" cy="2413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6695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6695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695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669539"/>
              <a:ext cx="228964" cy="1206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695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6695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669539"/>
              <a:ext cx="228964" cy="2413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548889"/>
              <a:ext cx="228964" cy="1206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5488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54888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1704340"/>
              <a:ext cx="228964" cy="12064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17043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17043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17043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7901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901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901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428240"/>
              <a:ext cx="228964" cy="482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428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428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428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075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89315" y="226204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21" name="tx221"/>
            <p:cNvSpPr/>
            <p:nvPr/>
          </p:nvSpPr>
          <p:spPr>
            <a:xfrm>
              <a:off x="818510" y="1657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620"/>
              <a:ext cx="779182" cy="693419"/>
            </a:xfrm>
            <a:prstGeom prst="rect">
              <a:avLst/>
            </a:prstGeom>
            <a:solidFill>
              <a:srgbClr val="FFFFFF">
                <a:alpha val="100000"/>
              </a:srgbClr>
            </a:solidFill>
          </p:spPr>
          <p:txBody>
            <a:bodyPr/>
            <a:lstStyle/>
            <a:p>
              <a:endParaRPr/>
            </a:p>
          </p:txBody>
        </p:sp>
        <p:sp>
          <p:nvSpPr>
            <p:cNvPr id="277" name="rc277"/>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404"/>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5" name="grp2"/>
          <p:cNvGrpSpPr/>
          <p:nvPr/>
        </p:nvGrpSpPr>
        <p:grpSpPr>
          <a:xfrm>
            <a:off x="457200" y="4023360"/>
            <a:ext cx="6675120" cy="2743200"/>
            <a:chOff x="457200" y="4023360"/>
            <a:chExt cx="6675120" cy="2743200"/>
          </a:xfrm>
        </p:grpSpPr>
        <p:sp>
          <p:nvSpPr>
            <p:cNvPr id="406" name="rc4"/>
            <p:cNvSpPr/>
            <p:nvPr/>
          </p:nvSpPr>
          <p:spPr>
            <a:xfrm>
              <a:off x="1223433" y="5390388"/>
              <a:ext cx="382693" cy="3703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90388"/>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39038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90388"/>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390388"/>
              <a:ext cx="382693" cy="3703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90388"/>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9038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266944"/>
              <a:ext cx="382693" cy="123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37275"/>
              <a:ext cx="382693" cy="1234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13832"/>
              <a:ext cx="382693" cy="1234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266944"/>
              <a:ext cx="382693" cy="4937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020056"/>
              <a:ext cx="382693" cy="2468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4773168"/>
              <a:ext cx="382693" cy="2468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73168"/>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390388"/>
              <a:ext cx="382693" cy="3703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143500"/>
              <a:ext cx="382693" cy="2468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390388"/>
              <a:ext cx="382693" cy="3703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390388"/>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39038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390388"/>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390388"/>
              <a:ext cx="382693" cy="3703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390388"/>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39038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266944"/>
              <a:ext cx="382693" cy="1234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37275"/>
              <a:ext cx="382693" cy="12344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513832"/>
              <a:ext cx="382693" cy="1234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266944"/>
              <a:ext cx="382693" cy="4937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020056"/>
              <a:ext cx="382693" cy="24688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4773168"/>
              <a:ext cx="382693" cy="2468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4773168"/>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390388"/>
              <a:ext cx="382693" cy="3703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143500"/>
              <a:ext cx="382693" cy="24688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795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9" name="tx69"/>
            <p:cNvSpPr/>
            <p:nvPr/>
          </p:nvSpPr>
          <p:spPr>
            <a:xfrm>
              <a:off x="818510" y="44795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72200"/>
              <a:ext cx="3312528" cy="301751"/>
            </a:xfrm>
            <a:prstGeom prst="rect">
              <a:avLst/>
            </a:prstGeom>
            <a:solidFill>
              <a:srgbClr val="FFFFFF">
                <a:alpha val="100000"/>
              </a:srgbClr>
            </a:solidFill>
          </p:spPr>
          <p:txBody>
            <a:bodyPr/>
            <a:lstStyle/>
            <a:p>
              <a:endParaRPr/>
            </a:p>
          </p:txBody>
        </p:sp>
        <p:sp>
          <p:nvSpPr>
            <p:cNvPr id="87" name="rc87"/>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512469" y="4249697"/>
              <a:ext cx="439694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Netherlands age distribution, vaccination status, and incidence, 2017-12 to 2018-11</a:t>
              </a:r>
            </a:p>
          </p:txBody>
        </p:sp>
        <p:sp>
          <p:nvSpPr>
            <p:cNvPr id="98" name="pt98"/>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364199"/>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27538"/>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537891"/>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49949"/>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0"/>
                  </a:moveTo>
                  <a:lnTo>
                    <a:pt x="765386" y="633132"/>
                  </a:lnTo>
                  <a:lnTo>
                    <a:pt x="1530773" y="952500"/>
                  </a:lnTo>
                  <a:lnTo>
                    <a:pt x="2296159" y="952500"/>
                  </a:lnTo>
                  <a:lnTo>
                    <a:pt x="3061546" y="896470"/>
                  </a:lnTo>
                  <a:lnTo>
                    <a:pt x="3826933" y="806823"/>
                  </a:lnTo>
                  <a:lnTo>
                    <a:pt x="4592319" y="918882"/>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594411"/>
              <a:ext cx="0" cy="1120588"/>
            </a:xfrm>
            <a:custGeom>
              <a:avLst/>
              <a:gdLst/>
              <a:ahLst/>
              <a:cxnLst/>
              <a:rect l="0" t="0" r="0" b="0"/>
              <a:pathLst>
                <a:path h="1120588">
                  <a:moveTo>
                    <a:pt x="0" y="1120588"/>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15470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459441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tx11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2" name="tx112"/>
            <p:cNvSpPr/>
            <p:nvPr/>
          </p:nvSpPr>
          <p:spPr>
            <a:xfrm>
              <a:off x="6461760" y="510797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3" name="tx113"/>
            <p:cNvSpPr/>
            <p:nvPr/>
          </p:nvSpPr>
          <p:spPr>
            <a:xfrm>
              <a:off x="6461760" y="454767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4" name="tx11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5" name="tx115"/>
            <p:cNvSpPr/>
            <p:nvPr/>
          </p:nvSpPr>
          <p:spPr>
            <a:xfrm>
              <a:off x="1350411" y="4654847"/>
              <a:ext cx="128736" cy="8116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a:t>
              </a:r>
            </a:p>
          </p:txBody>
        </p:sp>
        <p:sp>
          <p:nvSpPr>
            <p:cNvPr id="116" name="tx116"/>
            <p:cNvSpPr/>
            <p:nvPr/>
          </p:nvSpPr>
          <p:spPr>
            <a:xfrm>
              <a:off x="2098838" y="5286789"/>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a:t>
              </a:r>
            </a:p>
          </p:txBody>
        </p:sp>
        <p:sp>
          <p:nvSpPr>
            <p:cNvPr id="117" name="tx117"/>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4444142" y="5551913"/>
              <a:ext cx="64368" cy="8076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a:t>
              </a:r>
            </a:p>
          </p:txBody>
        </p:sp>
        <p:sp>
          <p:nvSpPr>
            <p:cNvPr id="120" name="tx120"/>
            <p:cNvSpPr/>
            <p:nvPr/>
          </p:nvSpPr>
          <p:spPr>
            <a:xfrm>
              <a:off x="5160384" y="545968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2.6</a:t>
              </a:r>
            </a:p>
          </p:txBody>
        </p:sp>
        <p:sp>
          <p:nvSpPr>
            <p:cNvPr id="121" name="tx121"/>
            <p:cNvSpPr/>
            <p:nvPr/>
          </p:nvSpPr>
          <p:spPr>
            <a:xfrm>
              <a:off x="5925771" y="557174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0.6</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2640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Norway</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548890"/>
              <a:ext cx="228964" cy="3619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5488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5488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5488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1463040"/>
              <a:ext cx="228964" cy="14477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14630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14630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14630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186939"/>
              <a:ext cx="228964" cy="7239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1869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21869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548890"/>
              <a:ext cx="228964" cy="3619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5488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5488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25488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186939"/>
              <a:ext cx="228964" cy="723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1869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1869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1869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548890"/>
              <a:ext cx="228964" cy="3619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5488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5488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5488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186939"/>
              <a:ext cx="228964" cy="723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1869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1869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1869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4889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1869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82499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548890"/>
              <a:ext cx="228964" cy="3619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5488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5488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5488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1463040"/>
              <a:ext cx="228964" cy="14477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14630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14630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14630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186939"/>
              <a:ext cx="228964" cy="7239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1869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1869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548890"/>
              <a:ext cx="228964" cy="3619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5488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5488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5488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186939"/>
              <a:ext cx="228964" cy="723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1869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1869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1869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548890"/>
              <a:ext cx="228964" cy="3619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5488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5488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5488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186939"/>
              <a:ext cx="228964" cy="723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1869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1869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1869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488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1869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8249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89315" y="250414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25" name="tx225"/>
            <p:cNvSpPr/>
            <p:nvPr/>
          </p:nvSpPr>
          <p:spPr>
            <a:xfrm>
              <a:off x="889315" y="214159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226" name="tx226"/>
            <p:cNvSpPr/>
            <p:nvPr/>
          </p:nvSpPr>
          <p:spPr>
            <a:xfrm>
              <a:off x="889315" y="177825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227" name="tx227"/>
            <p:cNvSpPr/>
            <p:nvPr/>
          </p:nvSpPr>
          <p:spPr>
            <a:xfrm>
              <a:off x="889315" y="1418093"/>
              <a:ext cx="70804" cy="8909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84575"/>
              <a:ext cx="779182" cy="664463"/>
            </a:xfrm>
            <a:prstGeom prst="rect">
              <a:avLst/>
            </a:prstGeom>
            <a:solidFill>
              <a:srgbClr val="FFFFFF">
                <a:alpha val="100000"/>
              </a:srgbClr>
            </a:solidFill>
          </p:spPr>
          <p:txBody>
            <a:bodyPr/>
            <a:lstStyle/>
            <a:p>
              <a:endParaRPr/>
            </a:p>
          </p:txBody>
        </p:sp>
        <p:sp>
          <p:nvSpPr>
            <p:cNvPr id="283" name="rc283"/>
            <p:cNvSpPr/>
            <p:nvPr/>
          </p:nvSpPr>
          <p:spPr>
            <a:xfrm>
              <a:off x="463718" y="319773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4860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9948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5036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8" name="grp2"/>
          <p:cNvGrpSpPr/>
          <p:nvPr/>
        </p:nvGrpSpPr>
        <p:grpSpPr>
          <a:xfrm>
            <a:off x="457200" y="4023360"/>
            <a:ext cx="6675120" cy="2743200"/>
            <a:chOff x="457200" y="4023360"/>
            <a:chExt cx="6675120" cy="2743200"/>
          </a:xfrm>
        </p:grpSpPr>
        <p:sp>
          <p:nvSpPr>
            <p:cNvPr id="409"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4937760"/>
              <a:ext cx="382693" cy="8229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3776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3776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32020"/>
              <a:ext cx="382693" cy="205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54980"/>
              <a:ext cx="382693" cy="205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349240"/>
              <a:ext cx="382693" cy="4114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34924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349240"/>
              <a:ext cx="382693" cy="4114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34924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143500"/>
              <a:ext cx="382693" cy="2057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4937760"/>
              <a:ext cx="382693" cy="8229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493776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493776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732020"/>
              <a:ext cx="382693" cy="205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554980"/>
              <a:ext cx="382693" cy="205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349240"/>
              <a:ext cx="382693" cy="4114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34924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349240"/>
              <a:ext cx="382693" cy="4114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34924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143500"/>
              <a:ext cx="382693" cy="2057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6864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189345"/>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02501"/>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02501"/>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02501"/>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02501"/>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29299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29299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29299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29279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30043" y="4249697"/>
              <a:ext cx="416179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Norway age distribution, vaccination status, and incidence, 2017-12 to 2018-11</a:t>
              </a:r>
            </a:p>
          </p:txBody>
        </p:sp>
        <p:sp>
          <p:nvSpPr>
            <p:cNvPr id="95" name="pt95"/>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528846"/>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543351"/>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63521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25547"/>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952500"/>
                  </a:moveTo>
                  <a:lnTo>
                    <a:pt x="765386" y="0"/>
                  </a:lnTo>
                  <a:lnTo>
                    <a:pt x="1530773" y="797779"/>
                  </a:lnTo>
                  <a:lnTo>
                    <a:pt x="2296159" y="952500"/>
                  </a:lnTo>
                  <a:lnTo>
                    <a:pt x="3061546" y="812284"/>
                  </a:lnTo>
                  <a:lnTo>
                    <a:pt x="3826933" y="904149"/>
                  </a:lnTo>
                  <a:lnTo>
                    <a:pt x="4592319" y="894479"/>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747994"/>
              <a:ext cx="0" cy="967005"/>
            </a:xfrm>
            <a:custGeom>
              <a:avLst/>
              <a:gdLst/>
              <a:ahLst/>
              <a:cxnLst/>
              <a:rect l="0" t="0" r="0" b="0"/>
              <a:pathLst>
                <a:path h="967005">
                  <a:moveTo>
                    <a:pt x="0" y="967005"/>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23149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474799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tx10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09" name="tx109"/>
            <p:cNvSpPr/>
            <p:nvPr/>
          </p:nvSpPr>
          <p:spPr>
            <a:xfrm>
              <a:off x="6461760" y="51847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0" name="tx110"/>
            <p:cNvSpPr/>
            <p:nvPr/>
          </p:nvSpPr>
          <p:spPr>
            <a:xfrm>
              <a:off x="6461760" y="470126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1" name="tx11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2" name="tx112"/>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3" name="tx113"/>
            <p:cNvSpPr/>
            <p:nvPr/>
          </p:nvSpPr>
          <p:spPr>
            <a:xfrm>
              <a:off x="2066654"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19.7</a:t>
              </a:r>
            </a:p>
          </p:txBody>
        </p:sp>
        <p:sp>
          <p:nvSpPr>
            <p:cNvPr id="114" name="tx114"/>
            <p:cNvSpPr/>
            <p:nvPr/>
          </p:nvSpPr>
          <p:spPr>
            <a:xfrm>
              <a:off x="2864224" y="545064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a:t>
              </a:r>
            </a:p>
          </p:txBody>
        </p:sp>
        <p:sp>
          <p:nvSpPr>
            <p:cNvPr id="115" name="tx115"/>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6" name="tx116"/>
            <p:cNvSpPr/>
            <p:nvPr/>
          </p:nvSpPr>
          <p:spPr>
            <a:xfrm>
              <a:off x="4394998" y="546514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a:t>
              </a:r>
            </a:p>
          </p:txBody>
        </p:sp>
        <p:sp>
          <p:nvSpPr>
            <p:cNvPr id="117" name="tx117"/>
            <p:cNvSpPr/>
            <p:nvPr/>
          </p:nvSpPr>
          <p:spPr>
            <a:xfrm>
              <a:off x="5209529" y="5559592"/>
              <a:ext cx="64368" cy="8076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a:t>
              </a:r>
            </a:p>
          </p:txBody>
        </p:sp>
        <p:sp>
          <p:nvSpPr>
            <p:cNvPr id="118" name="tx118"/>
            <p:cNvSpPr/>
            <p:nvPr/>
          </p:nvSpPr>
          <p:spPr>
            <a:xfrm>
              <a:off x="5925771" y="5548235"/>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Nepal</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889123"/>
              <a:ext cx="228964" cy="217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8891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816733"/>
              <a:ext cx="228964" cy="723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360675"/>
              <a:ext cx="228964" cy="4560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874645"/>
              <a:ext cx="228964" cy="361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8746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87464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252091"/>
              <a:ext cx="228964" cy="6225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773299"/>
              <a:ext cx="228964" cy="1375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642997"/>
              <a:ext cx="228964" cy="1303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64299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157984"/>
              <a:ext cx="228964" cy="4850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867406"/>
              <a:ext cx="228964" cy="43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838450"/>
              <a:ext cx="228964" cy="289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823972"/>
              <a:ext cx="228964" cy="144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338959"/>
              <a:ext cx="228964" cy="4850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860167"/>
              <a:ext cx="228964" cy="506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86016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852928"/>
              <a:ext cx="228964" cy="72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157984"/>
              <a:ext cx="228964" cy="6949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852928"/>
              <a:ext cx="228964" cy="579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8529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831211"/>
              <a:ext cx="228964" cy="217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281047"/>
              <a:ext cx="228964" cy="5501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874645"/>
              <a:ext cx="228964" cy="361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8746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87464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346198"/>
              <a:ext cx="228964" cy="5284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896362"/>
              <a:ext cx="228964" cy="1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8963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889123"/>
              <a:ext cx="228964" cy="72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143506"/>
              <a:ext cx="228964" cy="7456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896362"/>
              <a:ext cx="228964" cy="1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8963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8963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201418"/>
              <a:ext cx="228964" cy="6949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548889"/>
              <a:ext cx="228964" cy="361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896362"/>
              <a:ext cx="228964" cy="1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8963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874645"/>
              <a:ext cx="228964" cy="217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483738"/>
              <a:ext cx="228964" cy="390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874645"/>
              <a:ext cx="228964" cy="361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8746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860167"/>
              <a:ext cx="228964" cy="144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129027"/>
              <a:ext cx="228964" cy="7311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889123"/>
              <a:ext cx="228964" cy="217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8891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881884"/>
              <a:ext cx="228964" cy="72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389631"/>
              <a:ext cx="228964" cy="4922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860167"/>
              <a:ext cx="228964" cy="506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86016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838450"/>
              <a:ext cx="228964" cy="217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346198"/>
              <a:ext cx="228964" cy="4922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860167"/>
              <a:ext cx="228964" cy="506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86016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816733"/>
              <a:ext cx="228964" cy="434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1984248"/>
              <a:ext cx="228964" cy="8324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816733"/>
              <a:ext cx="228964" cy="941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81673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795015"/>
              <a:ext cx="228964" cy="217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1984248"/>
              <a:ext cx="228964" cy="8107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729864"/>
              <a:ext cx="228964" cy="18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686431"/>
              <a:ext cx="228964" cy="434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635758"/>
              <a:ext cx="228964" cy="506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1796034"/>
              <a:ext cx="228964" cy="8397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737104"/>
              <a:ext cx="228964" cy="1737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563368"/>
              <a:ext cx="228964" cy="1737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541650"/>
              <a:ext cx="228964" cy="217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1701927"/>
              <a:ext cx="228964" cy="8397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693670"/>
              <a:ext cx="228964" cy="2171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686431"/>
              <a:ext cx="228964" cy="72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6864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1919097"/>
              <a:ext cx="228964" cy="7673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773299"/>
              <a:ext cx="228964" cy="1375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715387"/>
              <a:ext cx="228964" cy="579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708148"/>
              <a:ext cx="228964" cy="72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1709166"/>
              <a:ext cx="228964" cy="9989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823972"/>
              <a:ext cx="228964" cy="868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8239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816733"/>
              <a:ext cx="228964" cy="72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1774317"/>
              <a:ext cx="228964" cy="10424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809494"/>
              <a:ext cx="228964" cy="1013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80949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787776"/>
              <a:ext cx="228964" cy="217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1991487"/>
              <a:ext cx="228964" cy="7962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845688"/>
              <a:ext cx="228964" cy="651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8456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831211"/>
              <a:ext cx="228964" cy="144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411349"/>
              <a:ext cx="228964" cy="4198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787776"/>
              <a:ext cx="228964" cy="1230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679192"/>
              <a:ext cx="228964" cy="1085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03600"/>
              <a:ext cx="228964" cy="72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0360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1869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889123"/>
              <a:ext cx="228964" cy="217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8891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816733"/>
              <a:ext cx="228964" cy="723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360675"/>
              <a:ext cx="228964" cy="4560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874645"/>
              <a:ext cx="228964" cy="361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8746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87464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252091"/>
              <a:ext cx="228964" cy="6225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773299"/>
              <a:ext cx="228964" cy="1375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642997"/>
              <a:ext cx="228964" cy="1303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64299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157984"/>
              <a:ext cx="228964" cy="4850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867406"/>
              <a:ext cx="228964" cy="43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2838450"/>
              <a:ext cx="228964" cy="2895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2823972"/>
              <a:ext cx="228964" cy="144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235946" y="2338959"/>
              <a:ext cx="228964" cy="4850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10703" y="2860167"/>
              <a:ext cx="228964" cy="506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510703" y="286016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510703" y="2852928"/>
              <a:ext cx="228964" cy="72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30"/>
            <p:cNvSpPr/>
            <p:nvPr/>
          </p:nvSpPr>
          <p:spPr>
            <a:xfrm>
              <a:off x="2510703" y="2157984"/>
              <a:ext cx="228964" cy="6949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31"/>
            <p:cNvSpPr/>
            <p:nvPr/>
          </p:nvSpPr>
          <p:spPr>
            <a:xfrm>
              <a:off x="2785460" y="2852928"/>
              <a:ext cx="228964" cy="579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32"/>
            <p:cNvSpPr/>
            <p:nvPr/>
          </p:nvSpPr>
          <p:spPr>
            <a:xfrm>
              <a:off x="2785460" y="28529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3"/>
            <p:cNvSpPr/>
            <p:nvPr/>
          </p:nvSpPr>
          <p:spPr>
            <a:xfrm>
              <a:off x="2785460" y="2831211"/>
              <a:ext cx="228964" cy="217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4"/>
            <p:cNvSpPr/>
            <p:nvPr/>
          </p:nvSpPr>
          <p:spPr>
            <a:xfrm>
              <a:off x="2785460" y="2281047"/>
              <a:ext cx="228964" cy="5501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5"/>
            <p:cNvSpPr/>
            <p:nvPr/>
          </p:nvSpPr>
          <p:spPr>
            <a:xfrm>
              <a:off x="3060217" y="2874645"/>
              <a:ext cx="228964" cy="361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6"/>
            <p:cNvSpPr/>
            <p:nvPr/>
          </p:nvSpPr>
          <p:spPr>
            <a:xfrm>
              <a:off x="3060217" y="28746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7464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346198"/>
              <a:ext cx="228964" cy="5284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896362"/>
              <a:ext cx="228964" cy="1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963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89123"/>
              <a:ext cx="228964" cy="72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143506"/>
              <a:ext cx="228964" cy="7456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896362"/>
              <a:ext cx="228964" cy="1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963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963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201418"/>
              <a:ext cx="228964" cy="6949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548889"/>
              <a:ext cx="228964" cy="361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896362"/>
              <a:ext cx="228964" cy="1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963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74645"/>
              <a:ext cx="228964" cy="217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483738"/>
              <a:ext cx="228964" cy="390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874645"/>
              <a:ext cx="228964" cy="361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746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60167"/>
              <a:ext cx="228964" cy="144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129027"/>
              <a:ext cx="228964" cy="7311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889123"/>
              <a:ext cx="228964" cy="217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891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81884"/>
              <a:ext cx="228964" cy="72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389631"/>
              <a:ext cx="228964" cy="4922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860167"/>
              <a:ext cx="228964" cy="506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6016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38450"/>
              <a:ext cx="228964" cy="217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346198"/>
              <a:ext cx="228964" cy="4922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860167"/>
              <a:ext cx="228964" cy="506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6016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16733"/>
              <a:ext cx="228964" cy="434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1984248"/>
              <a:ext cx="228964" cy="8324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816733"/>
              <a:ext cx="228964" cy="941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1673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795015"/>
              <a:ext cx="228964" cy="217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1984248"/>
              <a:ext cx="228964" cy="8107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729864"/>
              <a:ext cx="228964" cy="18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686431"/>
              <a:ext cx="228964" cy="434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635758"/>
              <a:ext cx="228964" cy="506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1796034"/>
              <a:ext cx="228964" cy="8397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737104"/>
              <a:ext cx="228964" cy="1737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563368"/>
              <a:ext cx="228964" cy="17373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541650"/>
              <a:ext cx="228964" cy="217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1701927"/>
              <a:ext cx="228964" cy="8397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693670"/>
              <a:ext cx="228964" cy="2171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686431"/>
              <a:ext cx="228964" cy="723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6864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1919097"/>
              <a:ext cx="228964" cy="7673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773299"/>
              <a:ext cx="228964" cy="1375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715387"/>
              <a:ext cx="228964" cy="579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08148"/>
              <a:ext cx="228964" cy="72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1709166"/>
              <a:ext cx="228964" cy="9989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823972"/>
              <a:ext cx="228964" cy="868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239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16733"/>
              <a:ext cx="228964" cy="72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1774317"/>
              <a:ext cx="228964" cy="10424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809494"/>
              <a:ext cx="228964" cy="1013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0949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787776"/>
              <a:ext cx="228964" cy="217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1991487"/>
              <a:ext cx="228964" cy="7962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845688"/>
              <a:ext cx="228964" cy="651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456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31211"/>
              <a:ext cx="228964" cy="144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411349"/>
              <a:ext cx="228964" cy="4198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787776"/>
              <a:ext cx="228964" cy="1230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679192"/>
              <a:ext cx="228964" cy="1085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03600"/>
              <a:ext cx="228964" cy="72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0360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1869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1402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4163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909"/>
              <a:ext cx="779182" cy="693130"/>
            </a:xfrm>
            <a:prstGeom prst="rect">
              <a:avLst/>
            </a:prstGeom>
            <a:solidFill>
              <a:srgbClr val="FFFFFF">
                <a:alpha val="100000"/>
              </a:srgbClr>
            </a:solidFill>
          </p:spPr>
          <p:txBody>
            <a:bodyPr/>
            <a:lstStyle/>
            <a:p>
              <a:endParaRPr/>
            </a:p>
          </p:txBody>
        </p:sp>
        <p:sp>
          <p:nvSpPr>
            <p:cNvPr id="277" name="rc277"/>
            <p:cNvSpPr/>
            <p:nvPr/>
          </p:nvSpPr>
          <p:spPr>
            <a:xfrm>
              <a:off x="463718" y="316906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94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81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69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55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023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64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98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0" name="grp2"/>
          <p:cNvGrpSpPr/>
          <p:nvPr/>
        </p:nvGrpSpPr>
        <p:grpSpPr>
          <a:xfrm>
            <a:off x="457200" y="4023360"/>
            <a:ext cx="6675120" cy="2743200"/>
            <a:chOff x="457200" y="4023360"/>
            <a:chExt cx="6675120" cy="2743200"/>
          </a:xfrm>
        </p:grpSpPr>
        <p:sp>
          <p:nvSpPr>
            <p:cNvPr id="421" name="rc4"/>
            <p:cNvSpPr/>
            <p:nvPr/>
          </p:nvSpPr>
          <p:spPr>
            <a:xfrm>
              <a:off x="1223433" y="5727947"/>
              <a:ext cx="382693" cy="327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73326"/>
              <a:ext cx="382693" cy="546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62401"/>
              <a:ext cx="382693" cy="109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70810"/>
              <a:ext cx="382693" cy="4915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38871"/>
              <a:ext cx="382693" cy="218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290977"/>
              <a:ext cx="382693" cy="4478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16189"/>
              <a:ext cx="382693" cy="1747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66613"/>
              <a:ext cx="382693" cy="3495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89295"/>
              <a:ext cx="382693" cy="3714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45598"/>
              <a:ext cx="382693" cy="436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017871"/>
              <a:ext cx="382693" cy="3277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62401"/>
              <a:ext cx="382693" cy="983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6240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76689"/>
              <a:ext cx="382693" cy="1857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49795"/>
              <a:ext cx="382693" cy="109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38871"/>
              <a:ext cx="382693" cy="109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3887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84250"/>
              <a:ext cx="382693" cy="546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49795"/>
              <a:ext cx="382693" cy="109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4979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38871"/>
              <a:ext cx="382693" cy="109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49795"/>
              <a:ext cx="382693" cy="109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4223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2375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0526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8867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6682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727947"/>
              <a:ext cx="382693" cy="327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673326"/>
              <a:ext cx="382693" cy="5462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662401"/>
              <a:ext cx="382693" cy="1092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170810"/>
              <a:ext cx="382693" cy="4915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38871"/>
              <a:ext cx="382693" cy="218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290977"/>
              <a:ext cx="382693" cy="44789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116189"/>
              <a:ext cx="382693" cy="1747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766613"/>
              <a:ext cx="382693" cy="3495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89295"/>
              <a:ext cx="382693" cy="37142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345598"/>
              <a:ext cx="382693" cy="436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017871"/>
              <a:ext cx="382693" cy="3277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62401"/>
              <a:ext cx="382693" cy="9831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6240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476689"/>
              <a:ext cx="382693" cy="1857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49795"/>
              <a:ext cx="382693" cy="109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38871"/>
              <a:ext cx="382693" cy="1092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3887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84250"/>
              <a:ext cx="382693" cy="546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49795"/>
              <a:ext cx="382693" cy="1092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4979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38871"/>
              <a:ext cx="382693" cy="109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49795"/>
              <a:ext cx="382693" cy="109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668295"/>
              <a:ext cx="0" cy="1092424"/>
            </a:xfrm>
            <a:custGeom>
              <a:avLst/>
              <a:gdLst/>
              <a:ahLst/>
              <a:cxnLst/>
              <a:rect l="0" t="0" r="0" b="0"/>
              <a:pathLst>
                <a:path h="1092424">
                  <a:moveTo>
                    <a:pt x="0" y="1092424"/>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4223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237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10526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8867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6682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18510" y="549550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5" name="tx75"/>
            <p:cNvSpPr/>
            <p:nvPr/>
          </p:nvSpPr>
          <p:spPr>
            <a:xfrm>
              <a:off x="818510" y="527701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6" name="tx76"/>
            <p:cNvSpPr/>
            <p:nvPr/>
          </p:nvSpPr>
          <p:spPr>
            <a:xfrm>
              <a:off x="818510" y="505853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77" name="tx77"/>
            <p:cNvSpPr/>
            <p:nvPr/>
          </p:nvSpPr>
          <p:spPr>
            <a:xfrm>
              <a:off x="818510" y="484004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78" name="tx78"/>
            <p:cNvSpPr/>
            <p:nvPr/>
          </p:nvSpPr>
          <p:spPr>
            <a:xfrm>
              <a:off x="747705" y="462156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4931"/>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808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8088"/>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8088"/>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808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8578"/>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8578"/>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8578"/>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8380"/>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82505" y="4249697"/>
              <a:ext cx="405686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Nepal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5282983"/>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468933"/>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60740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671698"/>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680600"/>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82578"/>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51510"/>
            </a:xfrm>
            <a:custGeom>
              <a:avLst/>
              <a:gdLst/>
              <a:ahLst/>
              <a:cxnLst/>
              <a:rect l="0" t="0" r="0" b="0"/>
              <a:pathLst>
                <a:path w="4592319" h="951510">
                  <a:moveTo>
                    <a:pt x="0" y="0"/>
                  </a:moveTo>
                  <a:lnTo>
                    <a:pt x="765386" y="551915"/>
                  </a:lnTo>
                  <a:lnTo>
                    <a:pt x="1530773" y="737866"/>
                  </a:lnTo>
                  <a:lnTo>
                    <a:pt x="2296159" y="876339"/>
                  </a:lnTo>
                  <a:lnTo>
                    <a:pt x="3061546" y="940630"/>
                  </a:lnTo>
                  <a:lnTo>
                    <a:pt x="3826933" y="949532"/>
                  </a:lnTo>
                  <a:lnTo>
                    <a:pt x="4592319" y="951510"/>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725903"/>
              <a:ext cx="0" cy="989096"/>
            </a:xfrm>
            <a:custGeom>
              <a:avLst/>
              <a:gdLst/>
              <a:ahLst/>
              <a:cxnLst/>
              <a:rect l="0" t="0" r="0" b="0"/>
              <a:pathLst>
                <a:path h="989096">
                  <a:moveTo>
                    <a:pt x="0" y="989096"/>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51718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531936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12154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492372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472590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tx123"/>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4" name="tx124"/>
            <p:cNvSpPr/>
            <p:nvPr/>
          </p:nvSpPr>
          <p:spPr>
            <a:xfrm>
              <a:off x="6461760" y="547044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5" name="tx125"/>
            <p:cNvSpPr/>
            <p:nvPr/>
          </p:nvSpPr>
          <p:spPr>
            <a:xfrm>
              <a:off x="6461760" y="527262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6" name="tx126"/>
            <p:cNvSpPr/>
            <p:nvPr/>
          </p:nvSpPr>
          <p:spPr>
            <a:xfrm>
              <a:off x="6461760" y="507481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27" name="tx127"/>
            <p:cNvSpPr/>
            <p:nvPr/>
          </p:nvSpPr>
          <p:spPr>
            <a:xfrm>
              <a:off x="6461760" y="487699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28" name="tx128"/>
            <p:cNvSpPr/>
            <p:nvPr/>
          </p:nvSpPr>
          <p:spPr>
            <a:xfrm>
              <a:off x="6461760" y="467917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9" name="tx12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0" name="tx130"/>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96.3</a:t>
              </a:r>
            </a:p>
          </p:txBody>
        </p:sp>
        <p:sp>
          <p:nvSpPr>
            <p:cNvPr id="131" name="tx131"/>
            <p:cNvSpPr/>
            <p:nvPr/>
          </p:nvSpPr>
          <p:spPr>
            <a:xfrm>
              <a:off x="2066654" y="520477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40.5</a:t>
              </a:r>
            </a:p>
          </p:txBody>
        </p:sp>
        <p:sp>
          <p:nvSpPr>
            <p:cNvPr id="132" name="tx132"/>
            <p:cNvSpPr/>
            <p:nvPr/>
          </p:nvSpPr>
          <p:spPr>
            <a:xfrm>
              <a:off x="2832040" y="5391622"/>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21.7</a:t>
              </a:r>
            </a:p>
          </p:txBody>
        </p:sp>
        <p:sp>
          <p:nvSpPr>
            <p:cNvPr id="133" name="tx133"/>
            <p:cNvSpPr/>
            <p:nvPr/>
          </p:nvSpPr>
          <p:spPr>
            <a:xfrm>
              <a:off x="3629611" y="5530889"/>
              <a:ext cx="162656" cy="8096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7.7</a:t>
              </a:r>
            </a:p>
          </p:txBody>
        </p:sp>
        <p:sp>
          <p:nvSpPr>
            <p:cNvPr id="134" name="tx134"/>
            <p:cNvSpPr/>
            <p:nvPr/>
          </p:nvSpPr>
          <p:spPr>
            <a:xfrm>
              <a:off x="4394998" y="5594387"/>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a:t>
              </a:r>
            </a:p>
          </p:txBody>
        </p:sp>
        <p:sp>
          <p:nvSpPr>
            <p:cNvPr id="135" name="tx135"/>
            <p:cNvSpPr/>
            <p:nvPr/>
          </p:nvSpPr>
          <p:spPr>
            <a:xfrm>
              <a:off x="5160384" y="560239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0.3</a:t>
              </a:r>
            </a:p>
          </p:txBody>
        </p:sp>
        <p:sp>
          <p:nvSpPr>
            <p:cNvPr id="136" name="tx136"/>
            <p:cNvSpPr/>
            <p:nvPr/>
          </p:nvSpPr>
          <p:spPr>
            <a:xfrm>
              <a:off x="5925771" y="560437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0.1</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999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400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New Zealand</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838450"/>
              <a:ext cx="228964" cy="72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548890"/>
              <a:ext cx="228964" cy="3619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476500"/>
              <a:ext cx="228964" cy="723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4765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18694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838450"/>
              <a:ext cx="228964" cy="723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766060"/>
              <a:ext cx="228964" cy="723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693670"/>
              <a:ext cx="228964" cy="723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69367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766060"/>
              <a:ext cx="228964" cy="1447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76606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76606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76606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838450"/>
              <a:ext cx="228964" cy="72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693670"/>
              <a:ext cx="228964" cy="2171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621280"/>
              <a:ext cx="228964" cy="723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6212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18694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838450"/>
              <a:ext cx="228964" cy="72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766060"/>
              <a:ext cx="228964" cy="1447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838450"/>
              <a:ext cx="228964" cy="72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838450"/>
              <a:ext cx="228964" cy="72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838450"/>
              <a:ext cx="228964" cy="723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8384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83845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766060"/>
              <a:ext cx="228964" cy="72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548890"/>
              <a:ext cx="228964" cy="3619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5488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5488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5488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621280"/>
              <a:ext cx="228964" cy="2895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6212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6212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33172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1897380"/>
              <a:ext cx="228964" cy="10134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1824990"/>
              <a:ext cx="228964" cy="723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18249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1680210"/>
              <a:ext cx="228964" cy="1447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838450"/>
              <a:ext cx="228964" cy="723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8384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83845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83845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838450"/>
              <a:ext cx="228964" cy="72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766060"/>
              <a:ext cx="228964" cy="1447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766060"/>
              <a:ext cx="228964" cy="1447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621280"/>
              <a:ext cx="228964" cy="1447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6212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62128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1869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838450"/>
              <a:ext cx="228964" cy="723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548890"/>
              <a:ext cx="228964" cy="3619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476500"/>
              <a:ext cx="228964" cy="723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4765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18694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838450"/>
              <a:ext cx="228964" cy="723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766060"/>
              <a:ext cx="228964" cy="7238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693670"/>
              <a:ext cx="228964" cy="723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69367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766060"/>
              <a:ext cx="228964" cy="1447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76606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76606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76606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38450"/>
              <a:ext cx="228964" cy="723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693670"/>
              <a:ext cx="228964" cy="2171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621280"/>
              <a:ext cx="228964" cy="723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6212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18694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38450"/>
              <a:ext cx="228964" cy="723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66060"/>
              <a:ext cx="228964" cy="1447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38450"/>
              <a:ext cx="228964" cy="723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38450"/>
              <a:ext cx="228964" cy="723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838450"/>
              <a:ext cx="228964" cy="723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384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3845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66060"/>
              <a:ext cx="228964" cy="723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548890"/>
              <a:ext cx="228964" cy="3619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5488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5488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5488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621280"/>
              <a:ext cx="228964" cy="2895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6212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212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33172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1897380"/>
              <a:ext cx="228964" cy="10134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1824990"/>
              <a:ext cx="228964" cy="7238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18249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1680210"/>
              <a:ext cx="228964" cy="1447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838450"/>
              <a:ext cx="228964" cy="723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384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3845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3845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38450"/>
              <a:ext cx="228964" cy="723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66060"/>
              <a:ext cx="228964" cy="1447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766060"/>
              <a:ext cx="228964" cy="1447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621280"/>
              <a:ext cx="228964" cy="1447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6212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62128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463040"/>
              <a:ext cx="0" cy="1447799"/>
            </a:xfrm>
            <a:custGeom>
              <a:avLst/>
              <a:gdLst/>
              <a:ahLst/>
              <a:cxnLst/>
              <a:rect l="0" t="0" r="0" b="0"/>
              <a:pathLst>
                <a:path h="1447799">
                  <a:moveTo>
                    <a:pt x="0" y="1447799"/>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1869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18510" y="21402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1" name="tx221"/>
            <p:cNvSpPr/>
            <p:nvPr/>
          </p:nvSpPr>
          <p:spPr>
            <a:xfrm>
              <a:off x="818510" y="14163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8515"/>
              <a:ext cx="779182" cy="690524"/>
            </a:xfrm>
            <a:prstGeom prst="rect">
              <a:avLst/>
            </a:prstGeom>
            <a:solidFill>
              <a:srgbClr val="FFFFFF">
                <a:alpha val="100000"/>
              </a:srgbClr>
            </a:solidFill>
          </p:spPr>
          <p:txBody>
            <a:bodyPr/>
            <a:lstStyle/>
            <a:p>
              <a:endParaRPr/>
            </a:p>
          </p:txBody>
        </p:sp>
        <p:sp>
          <p:nvSpPr>
            <p:cNvPr id="277" name="rc277"/>
            <p:cNvSpPr/>
            <p:nvPr/>
          </p:nvSpPr>
          <p:spPr>
            <a:xfrm>
              <a:off x="463718" y="317167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22548"/>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3424"/>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4300"/>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6216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284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625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459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5" name="grp2"/>
          <p:cNvGrpSpPr/>
          <p:nvPr/>
        </p:nvGrpSpPr>
        <p:grpSpPr>
          <a:xfrm>
            <a:off x="457200" y="4023360"/>
            <a:ext cx="6675120" cy="2743200"/>
            <a:chOff x="457200" y="4023360"/>
            <a:chExt cx="6675120" cy="2743200"/>
          </a:xfrm>
        </p:grpSpPr>
        <p:sp>
          <p:nvSpPr>
            <p:cNvPr id="406"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48498"/>
              <a:ext cx="382693" cy="1122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36276"/>
              <a:ext cx="382693" cy="2244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3627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99610"/>
              <a:ext cx="382693" cy="3366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48498"/>
              <a:ext cx="382693" cy="1122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36276"/>
              <a:ext cx="382693" cy="2244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36276"/>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3627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087389"/>
              <a:ext cx="382693" cy="4488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48498"/>
              <a:ext cx="382693" cy="1122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48498"/>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4849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862945"/>
              <a:ext cx="382693" cy="7855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4750723"/>
              <a:ext cx="382693" cy="10099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996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63850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648498"/>
              <a:ext cx="382693" cy="1122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536276"/>
              <a:ext cx="382693" cy="22444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53627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199610"/>
              <a:ext cx="382693" cy="3366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48498"/>
              <a:ext cx="382693" cy="1122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536276"/>
              <a:ext cx="382693" cy="2244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536276"/>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53627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087389"/>
              <a:ext cx="382693" cy="4488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648498"/>
              <a:ext cx="382693" cy="1122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648498"/>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64849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4862945"/>
              <a:ext cx="382693" cy="7855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4750723"/>
              <a:ext cx="382693" cy="10099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638501"/>
              <a:ext cx="0" cy="1122218"/>
            </a:xfrm>
            <a:custGeom>
              <a:avLst/>
              <a:gdLst/>
              <a:ahLst/>
              <a:cxnLst/>
              <a:rect l="0" t="0" r="0" b="0"/>
              <a:pathLst>
                <a:path h="1122218">
                  <a:moveTo>
                    <a:pt x="0" y="1122218"/>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996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63850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154069"/>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9" name="tx69"/>
            <p:cNvSpPr/>
            <p:nvPr/>
          </p:nvSpPr>
          <p:spPr>
            <a:xfrm>
              <a:off x="818510" y="459176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81551"/>
              <a:ext cx="3312528" cy="301751"/>
            </a:xfrm>
            <a:prstGeom prst="rect">
              <a:avLst/>
            </a:prstGeom>
            <a:solidFill>
              <a:srgbClr val="FFFFFF">
                <a:alpha val="100000"/>
              </a:srgbClr>
            </a:solidFill>
          </p:spPr>
          <p:txBody>
            <a:bodyPr/>
            <a:lstStyle/>
            <a:p>
              <a:endParaRPr/>
            </a:p>
          </p:txBody>
        </p:sp>
        <p:sp>
          <p:nvSpPr>
            <p:cNvPr id="87" name="rc87"/>
            <p:cNvSpPr/>
            <p:nvPr/>
          </p:nvSpPr>
          <p:spPr>
            <a:xfrm>
              <a:off x="2167832" y="6294708"/>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294708"/>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294708"/>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294708"/>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8519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8519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8519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8500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493090" y="4249697"/>
              <a:ext cx="443569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New Zealand age distribution, vaccination status, and incidence, 2017-12 to 2018-11</a:t>
              </a:r>
            </a:p>
          </p:txBody>
        </p:sp>
        <p:sp>
          <p:nvSpPr>
            <p:cNvPr id="98" name="pt98"/>
            <p:cNvSpPr/>
            <p:nvPr/>
          </p:nvSpPr>
          <p:spPr>
            <a:xfrm>
              <a:off x="1383347" y="4887448"/>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522448"/>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233380"/>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223903"/>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48453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156380"/>
                  </a:moveTo>
                  <a:lnTo>
                    <a:pt x="765386" y="0"/>
                  </a:lnTo>
                  <a:lnTo>
                    <a:pt x="1530773" y="952500"/>
                  </a:lnTo>
                  <a:lnTo>
                    <a:pt x="2296159" y="791380"/>
                  </a:lnTo>
                  <a:lnTo>
                    <a:pt x="3061546" y="502313"/>
                  </a:lnTo>
                  <a:lnTo>
                    <a:pt x="3826933" y="492835"/>
                  </a:lnTo>
                  <a:lnTo>
                    <a:pt x="4592319" y="75347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767238"/>
              <a:ext cx="0" cy="947761"/>
            </a:xfrm>
            <a:custGeom>
              <a:avLst/>
              <a:gdLst/>
              <a:ahLst/>
              <a:cxnLst/>
              <a:rect l="0" t="0" r="0" b="0"/>
              <a:pathLst>
                <a:path h="947761">
                  <a:moveTo>
                    <a:pt x="0" y="947761"/>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24111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476723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tx11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2" name="tx112"/>
            <p:cNvSpPr/>
            <p:nvPr/>
          </p:nvSpPr>
          <p:spPr>
            <a:xfrm>
              <a:off x="6461760" y="51943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3" name="tx113"/>
            <p:cNvSpPr/>
            <p:nvPr/>
          </p:nvSpPr>
          <p:spPr>
            <a:xfrm>
              <a:off x="6461760" y="472050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4" name="tx11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5" name="tx115"/>
            <p:cNvSpPr/>
            <p:nvPr/>
          </p:nvSpPr>
          <p:spPr>
            <a:xfrm>
              <a:off x="1301267" y="480924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16.8</a:t>
              </a:r>
            </a:p>
          </p:txBody>
        </p:sp>
        <p:sp>
          <p:nvSpPr>
            <p:cNvPr id="116" name="tx116"/>
            <p:cNvSpPr/>
            <p:nvPr/>
          </p:nvSpPr>
          <p:spPr>
            <a:xfrm>
              <a:off x="2066654"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20.1</a:t>
              </a:r>
            </a:p>
          </p:txBody>
        </p:sp>
        <p:sp>
          <p:nvSpPr>
            <p:cNvPr id="117" name="tx117"/>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3629611" y="544424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3.4</a:t>
              </a:r>
            </a:p>
          </p:txBody>
        </p:sp>
        <p:sp>
          <p:nvSpPr>
            <p:cNvPr id="119" name="tx119"/>
            <p:cNvSpPr/>
            <p:nvPr/>
          </p:nvSpPr>
          <p:spPr>
            <a:xfrm>
              <a:off x="4394998" y="515517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9.5</a:t>
              </a:r>
            </a:p>
          </p:txBody>
        </p:sp>
        <p:sp>
          <p:nvSpPr>
            <p:cNvPr id="120" name="tx120"/>
            <p:cNvSpPr/>
            <p:nvPr/>
          </p:nvSpPr>
          <p:spPr>
            <a:xfrm>
              <a:off x="5160384" y="514569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9.7</a:t>
              </a:r>
            </a:p>
          </p:txBody>
        </p:sp>
        <p:sp>
          <p:nvSpPr>
            <p:cNvPr id="121" name="tx121"/>
            <p:cNvSpPr/>
            <p:nvPr/>
          </p:nvSpPr>
          <p:spPr>
            <a:xfrm>
              <a:off x="5925771" y="5407226"/>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599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Burundi</a:t>
            </a:r>
          </a:p>
        </p:txBody>
      </p:sp>
      <p:grpSp>
        <p:nvGrpSpPr>
          <p:cNvPr id="2" name="grp2"/>
          <p:cNvGrpSpPr/>
          <p:nvPr/>
        </p:nvGrpSpPr>
        <p:grpSpPr>
          <a:xfrm>
            <a:off x="457200" y="1463040"/>
            <a:ext cx="8503920" cy="2286000"/>
            <a:chOff x="457200" y="1463040"/>
            <a:chExt cx="8503920" cy="2286000"/>
          </a:xfrm>
        </p:grpSpPr>
        <p:sp>
          <p:nvSpPr>
            <p:cNvPr id="303"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7"/>
            <p:cNvSpPr/>
            <p:nvPr/>
          </p:nvSpPr>
          <p:spPr>
            <a:xfrm>
              <a:off x="1411675" y="2816418"/>
              <a:ext cx="228964" cy="944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1"/>
            <p:cNvSpPr/>
            <p:nvPr/>
          </p:nvSpPr>
          <p:spPr>
            <a:xfrm>
              <a:off x="1686432" y="2769207"/>
              <a:ext cx="228964" cy="1416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5"/>
            <p:cNvSpPr/>
            <p:nvPr/>
          </p:nvSpPr>
          <p:spPr>
            <a:xfrm>
              <a:off x="1961189" y="2847892"/>
              <a:ext cx="228964" cy="629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19"/>
            <p:cNvSpPr/>
            <p:nvPr/>
          </p:nvSpPr>
          <p:spPr>
            <a:xfrm>
              <a:off x="2235946" y="2800681"/>
              <a:ext cx="228964" cy="1101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0"/>
            <p:cNvSpPr/>
            <p:nvPr/>
          </p:nvSpPr>
          <p:spPr>
            <a:xfrm>
              <a:off x="2510703"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1"/>
            <p:cNvSpPr/>
            <p:nvPr/>
          </p:nvSpPr>
          <p:spPr>
            <a:xfrm>
              <a:off x="2510703"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2"/>
            <p:cNvSpPr/>
            <p:nvPr/>
          </p:nvSpPr>
          <p:spPr>
            <a:xfrm>
              <a:off x="2510703" y="289510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3"/>
            <p:cNvSpPr/>
            <p:nvPr/>
          </p:nvSpPr>
          <p:spPr>
            <a:xfrm>
              <a:off x="2510703" y="2863629"/>
              <a:ext cx="228964" cy="314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4"/>
            <p:cNvSpPr/>
            <p:nvPr/>
          </p:nvSpPr>
          <p:spPr>
            <a:xfrm>
              <a:off x="2785460"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5"/>
            <p:cNvSpPr/>
            <p:nvPr/>
          </p:nvSpPr>
          <p:spPr>
            <a:xfrm>
              <a:off x="2785460"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26"/>
            <p:cNvSpPr/>
            <p:nvPr/>
          </p:nvSpPr>
          <p:spPr>
            <a:xfrm>
              <a:off x="2785460" y="289510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27"/>
            <p:cNvSpPr/>
            <p:nvPr/>
          </p:nvSpPr>
          <p:spPr>
            <a:xfrm>
              <a:off x="2785460" y="2879366"/>
              <a:ext cx="228964" cy="157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1"/>
            <p:cNvSpPr/>
            <p:nvPr/>
          </p:nvSpPr>
          <p:spPr>
            <a:xfrm>
              <a:off x="3060217" y="2879366"/>
              <a:ext cx="228964" cy="314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2"/>
            <p:cNvSpPr/>
            <p:nvPr/>
          </p:nvSpPr>
          <p:spPr>
            <a:xfrm>
              <a:off x="3334974" y="2879366"/>
              <a:ext cx="228964" cy="314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3"/>
            <p:cNvSpPr/>
            <p:nvPr/>
          </p:nvSpPr>
          <p:spPr>
            <a:xfrm>
              <a:off x="3334974" y="28793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4"/>
            <p:cNvSpPr/>
            <p:nvPr/>
          </p:nvSpPr>
          <p:spPr>
            <a:xfrm>
              <a:off x="3334974" y="2863629"/>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5"/>
            <p:cNvSpPr/>
            <p:nvPr/>
          </p:nvSpPr>
          <p:spPr>
            <a:xfrm>
              <a:off x="3334974" y="2816418"/>
              <a:ext cx="228964" cy="472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39"/>
            <p:cNvSpPr/>
            <p:nvPr/>
          </p:nvSpPr>
          <p:spPr>
            <a:xfrm>
              <a:off x="3609731" y="2863629"/>
              <a:ext cx="228964" cy="472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2"/>
            <p:cNvSpPr/>
            <p:nvPr/>
          </p:nvSpPr>
          <p:spPr>
            <a:xfrm>
              <a:off x="3884488" y="2879366"/>
              <a:ext cx="228964" cy="314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3"/>
            <p:cNvSpPr/>
            <p:nvPr/>
          </p:nvSpPr>
          <p:spPr>
            <a:xfrm>
              <a:off x="3884488" y="2800681"/>
              <a:ext cx="228964" cy="786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4"/>
            <p:cNvSpPr/>
            <p:nvPr/>
          </p:nvSpPr>
          <p:spPr>
            <a:xfrm>
              <a:off x="4159245"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5"/>
            <p:cNvSpPr/>
            <p:nvPr/>
          </p:nvSpPr>
          <p:spPr>
            <a:xfrm>
              <a:off x="4159245"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46"/>
            <p:cNvSpPr/>
            <p:nvPr/>
          </p:nvSpPr>
          <p:spPr>
            <a:xfrm>
              <a:off x="4159245" y="2847892"/>
              <a:ext cx="228964" cy="472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47"/>
            <p:cNvSpPr/>
            <p:nvPr/>
          </p:nvSpPr>
          <p:spPr>
            <a:xfrm>
              <a:off x="4159245" y="2218413"/>
              <a:ext cx="228964" cy="6294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48"/>
            <p:cNvSpPr/>
            <p:nvPr/>
          </p:nvSpPr>
          <p:spPr>
            <a:xfrm>
              <a:off x="4434002"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49"/>
            <p:cNvSpPr/>
            <p:nvPr/>
          </p:nvSpPr>
          <p:spPr>
            <a:xfrm>
              <a:off x="4434002"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0"/>
            <p:cNvSpPr/>
            <p:nvPr/>
          </p:nvSpPr>
          <p:spPr>
            <a:xfrm>
              <a:off x="4434002" y="2847892"/>
              <a:ext cx="228964" cy="472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1"/>
            <p:cNvSpPr/>
            <p:nvPr/>
          </p:nvSpPr>
          <p:spPr>
            <a:xfrm>
              <a:off x="4434002" y="2171203"/>
              <a:ext cx="228964" cy="6766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2"/>
            <p:cNvSpPr/>
            <p:nvPr/>
          </p:nvSpPr>
          <p:spPr>
            <a:xfrm>
              <a:off x="4708759"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3"/>
            <p:cNvSpPr/>
            <p:nvPr/>
          </p:nvSpPr>
          <p:spPr>
            <a:xfrm>
              <a:off x="4708759"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4"/>
            <p:cNvSpPr/>
            <p:nvPr/>
          </p:nvSpPr>
          <p:spPr>
            <a:xfrm>
              <a:off x="4708759" y="2863629"/>
              <a:ext cx="228964" cy="314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5"/>
            <p:cNvSpPr/>
            <p:nvPr/>
          </p:nvSpPr>
          <p:spPr>
            <a:xfrm>
              <a:off x="4708759" y="2249887"/>
              <a:ext cx="228964" cy="6137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58"/>
            <p:cNvSpPr/>
            <p:nvPr/>
          </p:nvSpPr>
          <p:spPr>
            <a:xfrm>
              <a:off x="4983516" y="2863629"/>
              <a:ext cx="228964" cy="472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59"/>
            <p:cNvSpPr/>
            <p:nvPr/>
          </p:nvSpPr>
          <p:spPr>
            <a:xfrm>
              <a:off x="4983516" y="1699094"/>
              <a:ext cx="228964" cy="11645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0"/>
            <p:cNvSpPr/>
            <p:nvPr/>
          </p:nvSpPr>
          <p:spPr>
            <a:xfrm>
              <a:off x="5258273"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1"/>
            <p:cNvSpPr/>
            <p:nvPr/>
          </p:nvSpPr>
          <p:spPr>
            <a:xfrm>
              <a:off x="5258273"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2"/>
            <p:cNvSpPr/>
            <p:nvPr/>
          </p:nvSpPr>
          <p:spPr>
            <a:xfrm>
              <a:off x="5258273" y="2816418"/>
              <a:ext cx="228964" cy="786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3"/>
            <p:cNvSpPr/>
            <p:nvPr/>
          </p:nvSpPr>
          <p:spPr>
            <a:xfrm>
              <a:off x="5258273" y="2013833"/>
              <a:ext cx="228964" cy="8025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4"/>
            <p:cNvSpPr/>
            <p:nvPr/>
          </p:nvSpPr>
          <p:spPr>
            <a:xfrm>
              <a:off x="5533030"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5"/>
            <p:cNvSpPr/>
            <p:nvPr/>
          </p:nvSpPr>
          <p:spPr>
            <a:xfrm>
              <a:off x="5533030"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66"/>
            <p:cNvSpPr/>
            <p:nvPr/>
          </p:nvSpPr>
          <p:spPr>
            <a:xfrm>
              <a:off x="5533030" y="289510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67"/>
            <p:cNvSpPr/>
            <p:nvPr/>
          </p:nvSpPr>
          <p:spPr>
            <a:xfrm>
              <a:off x="5533030" y="2596100"/>
              <a:ext cx="228964" cy="2990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1"/>
            <p:cNvSpPr/>
            <p:nvPr/>
          </p:nvSpPr>
          <p:spPr>
            <a:xfrm>
              <a:off x="5807787" y="2753470"/>
              <a:ext cx="228964" cy="1573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2"/>
            <p:cNvSpPr/>
            <p:nvPr/>
          </p:nvSpPr>
          <p:spPr>
            <a:xfrm>
              <a:off x="6082544"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3"/>
            <p:cNvSpPr/>
            <p:nvPr/>
          </p:nvSpPr>
          <p:spPr>
            <a:xfrm>
              <a:off x="6082544"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4"/>
            <p:cNvSpPr/>
            <p:nvPr/>
          </p:nvSpPr>
          <p:spPr>
            <a:xfrm>
              <a:off x="6082544" y="289510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5"/>
            <p:cNvSpPr/>
            <p:nvPr/>
          </p:nvSpPr>
          <p:spPr>
            <a:xfrm>
              <a:off x="6082544" y="2548889"/>
              <a:ext cx="228964" cy="3462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79"/>
            <p:cNvSpPr/>
            <p:nvPr/>
          </p:nvSpPr>
          <p:spPr>
            <a:xfrm>
              <a:off x="6357301" y="2706259"/>
              <a:ext cx="228964" cy="2045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3"/>
            <p:cNvSpPr/>
            <p:nvPr/>
          </p:nvSpPr>
          <p:spPr>
            <a:xfrm>
              <a:off x="6632058" y="2769207"/>
              <a:ext cx="228964" cy="1416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86"/>
            <p:cNvSpPr/>
            <p:nvPr/>
          </p:nvSpPr>
          <p:spPr>
            <a:xfrm>
              <a:off x="6906815" y="2895103"/>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87"/>
            <p:cNvSpPr/>
            <p:nvPr/>
          </p:nvSpPr>
          <p:spPr>
            <a:xfrm>
              <a:off x="6906815" y="2769207"/>
              <a:ext cx="228964" cy="1258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1"/>
            <p:cNvSpPr/>
            <p:nvPr/>
          </p:nvSpPr>
          <p:spPr>
            <a:xfrm>
              <a:off x="7181572" y="2706259"/>
              <a:ext cx="228964" cy="2045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2"/>
            <p:cNvSpPr/>
            <p:nvPr/>
          </p:nvSpPr>
          <p:spPr>
            <a:xfrm>
              <a:off x="7456329"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3"/>
            <p:cNvSpPr/>
            <p:nvPr/>
          </p:nvSpPr>
          <p:spPr>
            <a:xfrm>
              <a:off x="7456329"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4"/>
            <p:cNvSpPr/>
            <p:nvPr/>
          </p:nvSpPr>
          <p:spPr>
            <a:xfrm>
              <a:off x="7456329" y="289510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5"/>
            <p:cNvSpPr/>
            <p:nvPr/>
          </p:nvSpPr>
          <p:spPr>
            <a:xfrm>
              <a:off x="7456329" y="2690522"/>
              <a:ext cx="228964" cy="2045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99"/>
            <p:cNvSpPr/>
            <p:nvPr/>
          </p:nvSpPr>
          <p:spPr>
            <a:xfrm>
              <a:off x="7731086" y="2564626"/>
              <a:ext cx="228964" cy="3462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3"/>
            <p:cNvSpPr/>
            <p:nvPr/>
          </p:nvSpPr>
          <p:spPr>
            <a:xfrm>
              <a:off x="8005843" y="2627574"/>
              <a:ext cx="228964" cy="2832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09"/>
            <p:cNvSpPr/>
            <p:nvPr/>
          </p:nvSpPr>
          <p:spPr>
            <a:xfrm>
              <a:off x="1127759" y="259610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0"/>
            <p:cNvSpPr/>
            <p:nvPr/>
          </p:nvSpPr>
          <p:spPr>
            <a:xfrm>
              <a:off x="1127759" y="228136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pl111"/>
            <p:cNvSpPr/>
            <p:nvPr/>
          </p:nvSpPr>
          <p:spPr>
            <a:xfrm>
              <a:off x="1127759" y="196662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1" name="pl112"/>
            <p:cNvSpPr/>
            <p:nvPr/>
          </p:nvSpPr>
          <p:spPr>
            <a:xfrm>
              <a:off x="1127759" y="165188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2"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3"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15"/>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5" name="rc116"/>
            <p:cNvSpPr/>
            <p:nvPr/>
          </p:nvSpPr>
          <p:spPr>
            <a:xfrm>
              <a:off x="1411675" y="2816418"/>
              <a:ext cx="228964" cy="944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6"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769207"/>
              <a:ext cx="228964" cy="1416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847892"/>
              <a:ext cx="228964" cy="629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800681"/>
              <a:ext cx="228964" cy="1101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9510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863629"/>
              <a:ext cx="228964" cy="314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9510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879366"/>
              <a:ext cx="228964" cy="157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79366"/>
              <a:ext cx="228964" cy="314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79366"/>
              <a:ext cx="228964" cy="314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793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63629"/>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16418"/>
              <a:ext cx="228964" cy="472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63629"/>
              <a:ext cx="228964" cy="472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79366"/>
              <a:ext cx="228964" cy="3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00681"/>
              <a:ext cx="228964" cy="786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47892"/>
              <a:ext cx="228964" cy="472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218413"/>
              <a:ext cx="228964" cy="6294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47892"/>
              <a:ext cx="228964" cy="472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171203"/>
              <a:ext cx="228964" cy="6766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63629"/>
              <a:ext cx="228964" cy="3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249887"/>
              <a:ext cx="228964" cy="6137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63629"/>
              <a:ext cx="228964" cy="472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1699094"/>
              <a:ext cx="228964" cy="11645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16418"/>
              <a:ext cx="228964" cy="786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013833"/>
              <a:ext cx="228964" cy="8025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9510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596100"/>
              <a:ext cx="228964" cy="2990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753470"/>
              <a:ext cx="228964" cy="1573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9510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548889"/>
              <a:ext cx="228964" cy="3462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706259"/>
              <a:ext cx="228964" cy="2045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69207"/>
              <a:ext cx="228964" cy="1416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95103"/>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769207"/>
              <a:ext cx="228964" cy="1258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706259"/>
              <a:ext cx="228964" cy="2045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9510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690522"/>
              <a:ext cx="228964" cy="2045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564626"/>
              <a:ext cx="228964" cy="3462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627574"/>
              <a:ext cx="228964" cy="2832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651883"/>
              <a:ext cx="0" cy="1258956"/>
            </a:xfrm>
            <a:custGeom>
              <a:avLst/>
              <a:gdLst/>
              <a:ahLst/>
              <a:cxnLst/>
              <a:rect l="0" t="0" r="0" b="0"/>
              <a:pathLst>
                <a:path h="1258956">
                  <a:moveTo>
                    <a:pt x="0" y="1258956"/>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961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8136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96662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65188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4936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23462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91989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60515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6249"/>
              <a:ext cx="779182" cy="692790"/>
            </a:xfrm>
            <a:prstGeom prst="rect">
              <a:avLst/>
            </a:prstGeom>
            <a:solidFill>
              <a:srgbClr val="FFFFFF">
                <a:alpha val="100000"/>
              </a:srgbClr>
            </a:solidFill>
          </p:spPr>
          <p:txBody>
            <a:bodyPr/>
            <a:lstStyle/>
            <a:p>
              <a:endParaRPr/>
            </a:p>
          </p:txBody>
        </p:sp>
        <p:sp>
          <p:nvSpPr>
            <p:cNvPr id="283" name="rc283"/>
            <p:cNvSpPr/>
            <p:nvPr/>
          </p:nvSpPr>
          <p:spPr>
            <a:xfrm>
              <a:off x="463718" y="316940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2028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115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203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89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57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98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232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3" name="pg293"/>
            <p:cNvSpPr/>
            <p:nvPr/>
          </p:nvSpPr>
          <p:spPr>
            <a:xfrm>
              <a:off x="2860547" y="1615107"/>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4" name="pg294"/>
            <p:cNvSpPr/>
            <p:nvPr/>
          </p:nvSpPr>
          <p:spPr>
            <a:xfrm>
              <a:off x="4783846" y="1615107"/>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5" name="tx295"/>
            <p:cNvSpPr/>
            <p:nvPr/>
          </p:nvSpPr>
          <p:spPr>
            <a:xfrm>
              <a:off x="2498429" y="1396508"/>
              <a:ext cx="803026"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 M-14 Y)</a:t>
              </a:r>
            </a:p>
          </p:txBody>
        </p:sp>
        <p:sp>
          <p:nvSpPr>
            <p:cNvPr id="296" name="tx296"/>
            <p:cNvSpPr/>
            <p:nvPr/>
          </p:nvSpPr>
          <p:spPr>
            <a:xfrm>
              <a:off x="2671665" y="1528541"/>
              <a:ext cx="456555"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98.8%</a:t>
              </a:r>
            </a:p>
          </p:txBody>
        </p:sp>
        <p:sp>
          <p:nvSpPr>
            <p:cNvPr id="297" name="tx297"/>
            <p:cNvSpPr/>
            <p:nvPr/>
          </p:nvSpPr>
          <p:spPr>
            <a:xfrm>
              <a:off x="4432220" y="1396508"/>
              <a:ext cx="782042"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(18-23 M)</a:t>
              </a:r>
            </a:p>
          </p:txBody>
        </p:sp>
        <p:sp>
          <p:nvSpPr>
            <p:cNvPr id="298" name="tx298"/>
            <p:cNvSpPr/>
            <p:nvPr/>
          </p:nvSpPr>
          <p:spPr>
            <a:xfrm>
              <a:off x="4633535" y="1528541"/>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11%</a:t>
              </a:r>
            </a:p>
          </p:txBody>
        </p:sp>
        <p:sp>
          <p:nvSpPr>
            <p:cNvPr id="299" name="pg299"/>
            <p:cNvSpPr/>
            <p:nvPr/>
          </p:nvSpPr>
          <p:spPr>
            <a:xfrm>
              <a:off x="6295899" y="3687212"/>
              <a:ext cx="70910" cy="61827"/>
            </a:xfrm>
            <a:custGeom>
              <a:avLst/>
              <a:gdLst/>
              <a:ahLst/>
              <a:cxnLst/>
              <a:rect l="0" t="0" r="0" b="0"/>
              <a:pathLst>
                <a:path w="70910" h="61827">
                  <a:moveTo>
                    <a:pt x="44538" y="61827"/>
                  </a:moveTo>
                  <a:lnTo>
                    <a:pt x="70910" y="35455"/>
                  </a:lnTo>
                  <a:lnTo>
                    <a:pt x="35455" y="0"/>
                  </a:lnTo>
                  <a:lnTo>
                    <a:pt x="0" y="35455"/>
                  </a:lnTo>
                  <a:lnTo>
                    <a:pt x="26371" y="61827"/>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0" name="pt300"/>
            <p:cNvSpPr/>
            <p:nvPr/>
          </p:nvSpPr>
          <p:spPr>
            <a:xfrm>
              <a:off x="7375529" y="3694378"/>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1" name="tx301"/>
            <p:cNvSpPr/>
            <p:nvPr/>
          </p:nvSpPr>
          <p:spPr>
            <a:xfrm>
              <a:off x="6444511" y="3675241"/>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2" name="tx302"/>
            <p:cNvSpPr/>
            <p:nvPr/>
          </p:nvSpPr>
          <p:spPr>
            <a:xfrm>
              <a:off x="7516975" y="3675241"/>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18" name="grp2"/>
          <p:cNvGrpSpPr/>
          <p:nvPr/>
        </p:nvGrpSpPr>
        <p:grpSpPr>
          <a:xfrm>
            <a:off x="457200" y="4023360"/>
            <a:ext cx="6675120" cy="2743200"/>
            <a:chOff x="457200" y="4023360"/>
            <a:chExt cx="6675120" cy="2743200"/>
          </a:xfrm>
        </p:grpSpPr>
        <p:sp>
          <p:nvSpPr>
            <p:cNvPr id="419"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143500"/>
              <a:ext cx="382693" cy="6172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89195"/>
              <a:ext cx="382693" cy="7715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34890"/>
              <a:ext cx="382693" cy="1543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680585"/>
              <a:ext cx="382693" cy="1543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452110"/>
              <a:ext cx="382693" cy="3086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5211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5211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297805"/>
              <a:ext cx="382693" cy="4629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29780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29780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9891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143500"/>
              <a:ext cx="382693" cy="6172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4989195"/>
              <a:ext cx="382693" cy="77152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4834890"/>
              <a:ext cx="382693" cy="15430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680585"/>
              <a:ext cx="382693" cy="1543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452110"/>
              <a:ext cx="382693" cy="30861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45211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45211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297805"/>
              <a:ext cx="382693" cy="46291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29780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29780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989195"/>
              <a:ext cx="0" cy="771525"/>
            </a:xfrm>
            <a:custGeom>
              <a:avLst/>
              <a:gdLst/>
              <a:ahLst/>
              <a:cxnLst/>
              <a:rect l="0" t="0" r="0" b="0"/>
              <a:pathLst>
                <a:path h="771525">
                  <a:moveTo>
                    <a:pt x="0" y="771525"/>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9891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943653"/>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210776"/>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23933"/>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23933"/>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23933"/>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23933"/>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31442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31442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31442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314225"/>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27253" y="4249697"/>
              <a:ext cx="416737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Burundi age distribution, vaccination status, and incidence, 2017-12 to 2018-11</a:t>
              </a:r>
            </a:p>
          </p:txBody>
        </p:sp>
        <p:sp>
          <p:nvSpPr>
            <p:cNvPr id="95" name="pt95"/>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5223370"/>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555140"/>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437415"/>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0"/>
                  </a:moveTo>
                  <a:lnTo>
                    <a:pt x="765386" y="492303"/>
                  </a:lnTo>
                  <a:lnTo>
                    <a:pt x="1530773" y="824073"/>
                  </a:lnTo>
                  <a:lnTo>
                    <a:pt x="2296159" y="706348"/>
                  </a:lnTo>
                  <a:lnTo>
                    <a:pt x="3061546" y="95250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644775"/>
              <a:ext cx="0" cy="1070224"/>
            </a:xfrm>
            <a:custGeom>
              <a:avLst/>
              <a:gdLst/>
              <a:ahLst/>
              <a:cxnLst/>
              <a:rect l="0" t="0" r="0" b="0"/>
              <a:pathLst>
                <a:path h="1070224">
                  <a:moveTo>
                    <a:pt x="0" y="1070224"/>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17988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464477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tx10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09" name="tx109"/>
            <p:cNvSpPr/>
            <p:nvPr/>
          </p:nvSpPr>
          <p:spPr>
            <a:xfrm>
              <a:off x="6461760" y="5134346"/>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0" name="tx110"/>
            <p:cNvSpPr/>
            <p:nvPr/>
          </p:nvSpPr>
          <p:spPr>
            <a:xfrm>
              <a:off x="6461760" y="459804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1" name="tx11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2" name="tx112"/>
            <p:cNvSpPr/>
            <p:nvPr/>
          </p:nvSpPr>
          <p:spPr>
            <a:xfrm>
              <a:off x="1333451"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8.9</a:t>
              </a:r>
            </a:p>
          </p:txBody>
        </p:sp>
        <p:sp>
          <p:nvSpPr>
            <p:cNvPr id="113" name="tx113"/>
            <p:cNvSpPr/>
            <p:nvPr/>
          </p:nvSpPr>
          <p:spPr>
            <a:xfrm>
              <a:off x="2098838" y="514516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4.3</a:t>
              </a:r>
            </a:p>
          </p:txBody>
        </p:sp>
        <p:sp>
          <p:nvSpPr>
            <p:cNvPr id="114" name="tx114"/>
            <p:cNvSpPr/>
            <p:nvPr/>
          </p:nvSpPr>
          <p:spPr>
            <a:xfrm>
              <a:off x="2864224" y="5477829"/>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a:t>
              </a:r>
            </a:p>
          </p:txBody>
        </p:sp>
        <p:sp>
          <p:nvSpPr>
            <p:cNvPr id="115" name="tx115"/>
            <p:cNvSpPr/>
            <p:nvPr/>
          </p:nvSpPr>
          <p:spPr>
            <a:xfrm>
              <a:off x="3629611" y="535921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a:t>
              </a:r>
            </a:p>
          </p:txBody>
        </p:sp>
        <p:sp>
          <p:nvSpPr>
            <p:cNvPr id="116" name="tx116"/>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250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Oman</a:t>
            </a:r>
          </a:p>
        </p:txBody>
      </p:sp>
      <p:grpSp>
        <p:nvGrpSpPr>
          <p:cNvPr id="2" name="grp2"/>
          <p:cNvGrpSpPr/>
          <p:nvPr/>
        </p:nvGrpSpPr>
        <p:grpSpPr>
          <a:xfrm>
            <a:off x="457200" y="1463040"/>
            <a:ext cx="8503920" cy="2286000"/>
            <a:chOff x="457200" y="1463040"/>
            <a:chExt cx="8503920" cy="2286000"/>
          </a:xfrm>
        </p:grpSpPr>
        <p:sp>
          <p:nvSpPr>
            <p:cNvPr id="303" name="rc4"/>
            <p:cNvSpPr/>
            <p:nvPr/>
          </p:nvSpPr>
          <p:spPr>
            <a:xfrm>
              <a:off x="1411675" y="2873780"/>
              <a:ext cx="228964" cy="370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5"/>
            <p:cNvSpPr/>
            <p:nvPr/>
          </p:nvSpPr>
          <p:spPr>
            <a:xfrm>
              <a:off x="1411675" y="28737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6"/>
            <p:cNvSpPr/>
            <p:nvPr/>
          </p:nvSpPr>
          <p:spPr>
            <a:xfrm>
              <a:off x="1411675" y="2858956"/>
              <a:ext cx="228964" cy="148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7"/>
            <p:cNvSpPr/>
            <p:nvPr/>
          </p:nvSpPr>
          <p:spPr>
            <a:xfrm>
              <a:off x="1411675" y="2463652"/>
              <a:ext cx="228964" cy="3953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8"/>
            <p:cNvSpPr/>
            <p:nvPr/>
          </p:nvSpPr>
          <p:spPr>
            <a:xfrm>
              <a:off x="1686432" y="2903428"/>
              <a:ext cx="228964" cy="74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9"/>
            <p:cNvSpPr/>
            <p:nvPr/>
          </p:nvSpPr>
          <p:spPr>
            <a:xfrm>
              <a:off x="1686432" y="29034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0"/>
            <p:cNvSpPr/>
            <p:nvPr/>
          </p:nvSpPr>
          <p:spPr>
            <a:xfrm>
              <a:off x="1686432" y="2900957"/>
              <a:ext cx="228964" cy="24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1"/>
            <p:cNvSpPr/>
            <p:nvPr/>
          </p:nvSpPr>
          <p:spPr>
            <a:xfrm>
              <a:off x="1686432" y="2354944"/>
              <a:ext cx="228964" cy="5460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5"/>
            <p:cNvSpPr/>
            <p:nvPr/>
          </p:nvSpPr>
          <p:spPr>
            <a:xfrm>
              <a:off x="1961189" y="2532830"/>
              <a:ext cx="228964" cy="3780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16"/>
            <p:cNvSpPr/>
            <p:nvPr/>
          </p:nvSpPr>
          <p:spPr>
            <a:xfrm>
              <a:off x="2235946" y="2908369"/>
              <a:ext cx="228964" cy="24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17"/>
            <p:cNvSpPr/>
            <p:nvPr/>
          </p:nvSpPr>
          <p:spPr>
            <a:xfrm>
              <a:off x="2235946" y="29083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18"/>
            <p:cNvSpPr/>
            <p:nvPr/>
          </p:nvSpPr>
          <p:spPr>
            <a:xfrm>
              <a:off x="2235946" y="29083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19"/>
            <p:cNvSpPr/>
            <p:nvPr/>
          </p:nvSpPr>
          <p:spPr>
            <a:xfrm>
              <a:off x="2235946" y="2293177"/>
              <a:ext cx="228964" cy="6151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2"/>
            <p:cNvSpPr/>
            <p:nvPr/>
          </p:nvSpPr>
          <p:spPr>
            <a:xfrm>
              <a:off x="2510703" y="2905898"/>
              <a:ext cx="228964" cy="49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3"/>
            <p:cNvSpPr/>
            <p:nvPr/>
          </p:nvSpPr>
          <p:spPr>
            <a:xfrm>
              <a:off x="2510703" y="2159762"/>
              <a:ext cx="228964" cy="7461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27"/>
            <p:cNvSpPr/>
            <p:nvPr/>
          </p:nvSpPr>
          <p:spPr>
            <a:xfrm>
              <a:off x="2785460" y="1702692"/>
              <a:ext cx="228964" cy="12081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0"/>
            <p:cNvSpPr/>
            <p:nvPr/>
          </p:nvSpPr>
          <p:spPr>
            <a:xfrm>
              <a:off x="3060217" y="2905898"/>
              <a:ext cx="228964" cy="49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1"/>
            <p:cNvSpPr/>
            <p:nvPr/>
          </p:nvSpPr>
          <p:spPr>
            <a:xfrm>
              <a:off x="3060217" y="2305531"/>
              <a:ext cx="228964" cy="6003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5"/>
            <p:cNvSpPr/>
            <p:nvPr/>
          </p:nvSpPr>
          <p:spPr>
            <a:xfrm>
              <a:off x="3334974" y="2154821"/>
              <a:ext cx="228964" cy="756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39"/>
            <p:cNvSpPr/>
            <p:nvPr/>
          </p:nvSpPr>
          <p:spPr>
            <a:xfrm>
              <a:off x="3609731" y="2298119"/>
              <a:ext cx="228964" cy="6127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3"/>
            <p:cNvSpPr/>
            <p:nvPr/>
          </p:nvSpPr>
          <p:spPr>
            <a:xfrm>
              <a:off x="3884488" y="2419180"/>
              <a:ext cx="228964" cy="4916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47"/>
            <p:cNvSpPr/>
            <p:nvPr/>
          </p:nvSpPr>
          <p:spPr>
            <a:xfrm>
              <a:off x="4159245" y="2478476"/>
              <a:ext cx="228964" cy="4323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1"/>
            <p:cNvSpPr/>
            <p:nvPr/>
          </p:nvSpPr>
          <p:spPr>
            <a:xfrm>
              <a:off x="4434002" y="2621774"/>
              <a:ext cx="228964" cy="2890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5"/>
            <p:cNvSpPr/>
            <p:nvPr/>
          </p:nvSpPr>
          <p:spPr>
            <a:xfrm>
              <a:off x="4708759" y="2503183"/>
              <a:ext cx="228964" cy="4076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59"/>
            <p:cNvSpPr/>
            <p:nvPr/>
          </p:nvSpPr>
          <p:spPr>
            <a:xfrm>
              <a:off x="4983516" y="2606950"/>
              <a:ext cx="228964" cy="3038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3"/>
            <p:cNvSpPr/>
            <p:nvPr/>
          </p:nvSpPr>
          <p:spPr>
            <a:xfrm>
              <a:off x="5258273" y="2644009"/>
              <a:ext cx="228964" cy="2668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67"/>
            <p:cNvSpPr/>
            <p:nvPr/>
          </p:nvSpPr>
          <p:spPr>
            <a:xfrm>
              <a:off x="5533030" y="2681069"/>
              <a:ext cx="228964" cy="2297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1"/>
            <p:cNvSpPr/>
            <p:nvPr/>
          </p:nvSpPr>
          <p:spPr>
            <a:xfrm>
              <a:off x="5807787" y="2799660"/>
              <a:ext cx="228964" cy="1111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5"/>
            <p:cNvSpPr/>
            <p:nvPr/>
          </p:nvSpPr>
          <p:spPr>
            <a:xfrm>
              <a:off x="6082544" y="2550125"/>
              <a:ext cx="228964" cy="360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79"/>
            <p:cNvSpPr/>
            <p:nvPr/>
          </p:nvSpPr>
          <p:spPr>
            <a:xfrm>
              <a:off x="6357301" y="2611891"/>
              <a:ext cx="228964" cy="2989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3"/>
            <p:cNvSpPr/>
            <p:nvPr/>
          </p:nvSpPr>
          <p:spPr>
            <a:xfrm>
              <a:off x="6632058" y="2651421"/>
              <a:ext cx="228964" cy="2594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86"/>
            <p:cNvSpPr/>
            <p:nvPr/>
          </p:nvSpPr>
          <p:spPr>
            <a:xfrm>
              <a:off x="6906815" y="2905898"/>
              <a:ext cx="228964" cy="49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87"/>
            <p:cNvSpPr/>
            <p:nvPr/>
          </p:nvSpPr>
          <p:spPr>
            <a:xfrm>
              <a:off x="6906815" y="2695893"/>
              <a:ext cx="228964" cy="2100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0"/>
            <p:cNvSpPr/>
            <p:nvPr/>
          </p:nvSpPr>
          <p:spPr>
            <a:xfrm>
              <a:off x="7181572" y="2908369"/>
              <a:ext cx="228964" cy="24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1"/>
            <p:cNvSpPr/>
            <p:nvPr/>
          </p:nvSpPr>
          <p:spPr>
            <a:xfrm>
              <a:off x="7181572" y="2641539"/>
              <a:ext cx="228964" cy="2668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4"/>
            <p:cNvSpPr/>
            <p:nvPr/>
          </p:nvSpPr>
          <p:spPr>
            <a:xfrm>
              <a:off x="7456329" y="2888604"/>
              <a:ext cx="228964" cy="222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5"/>
            <p:cNvSpPr/>
            <p:nvPr/>
          </p:nvSpPr>
          <p:spPr>
            <a:xfrm>
              <a:off x="7456329" y="2594596"/>
              <a:ext cx="228964" cy="294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09"/>
            <p:cNvSpPr/>
            <p:nvPr/>
          </p:nvSpPr>
          <p:spPr>
            <a:xfrm>
              <a:off x="1127759" y="266377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0"/>
            <p:cNvSpPr/>
            <p:nvPr/>
          </p:nvSpPr>
          <p:spPr>
            <a:xfrm>
              <a:off x="1127759" y="241671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pl111"/>
            <p:cNvSpPr/>
            <p:nvPr/>
          </p:nvSpPr>
          <p:spPr>
            <a:xfrm>
              <a:off x="1127759" y="216964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1" name="pl112"/>
            <p:cNvSpPr/>
            <p:nvPr/>
          </p:nvSpPr>
          <p:spPr>
            <a:xfrm>
              <a:off x="1127759" y="192258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2" name="pl113"/>
            <p:cNvSpPr/>
            <p:nvPr/>
          </p:nvSpPr>
          <p:spPr>
            <a:xfrm>
              <a:off x="1127759" y="167551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3" name="rc114"/>
            <p:cNvSpPr/>
            <p:nvPr/>
          </p:nvSpPr>
          <p:spPr>
            <a:xfrm>
              <a:off x="1411675" y="2873780"/>
              <a:ext cx="228964" cy="370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15"/>
            <p:cNvSpPr/>
            <p:nvPr/>
          </p:nvSpPr>
          <p:spPr>
            <a:xfrm>
              <a:off x="1411675" y="28737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16"/>
            <p:cNvSpPr/>
            <p:nvPr/>
          </p:nvSpPr>
          <p:spPr>
            <a:xfrm>
              <a:off x="1411675" y="2858956"/>
              <a:ext cx="228964" cy="148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17"/>
            <p:cNvSpPr/>
            <p:nvPr/>
          </p:nvSpPr>
          <p:spPr>
            <a:xfrm>
              <a:off x="1411675" y="2463652"/>
              <a:ext cx="228964" cy="3953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18"/>
            <p:cNvSpPr/>
            <p:nvPr/>
          </p:nvSpPr>
          <p:spPr>
            <a:xfrm>
              <a:off x="1686432" y="2903428"/>
              <a:ext cx="228964" cy="74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19"/>
            <p:cNvSpPr/>
            <p:nvPr/>
          </p:nvSpPr>
          <p:spPr>
            <a:xfrm>
              <a:off x="1686432" y="29034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0"/>
            <p:cNvSpPr/>
            <p:nvPr/>
          </p:nvSpPr>
          <p:spPr>
            <a:xfrm>
              <a:off x="1686432" y="2900957"/>
              <a:ext cx="228964" cy="24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0" name="rc121"/>
            <p:cNvSpPr/>
            <p:nvPr/>
          </p:nvSpPr>
          <p:spPr>
            <a:xfrm>
              <a:off x="1686432" y="2354944"/>
              <a:ext cx="228964" cy="5460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1" name="rc122"/>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23"/>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532830"/>
              <a:ext cx="228964" cy="3780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08369"/>
              <a:ext cx="228964" cy="24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083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083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293177"/>
              <a:ext cx="228964" cy="6151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05898"/>
              <a:ext cx="228964" cy="49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159762"/>
              <a:ext cx="228964" cy="7461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1702692"/>
              <a:ext cx="228964" cy="12081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05898"/>
              <a:ext cx="228964" cy="49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305531"/>
              <a:ext cx="228964" cy="6003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154821"/>
              <a:ext cx="228964" cy="7560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298119"/>
              <a:ext cx="228964" cy="6127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419180"/>
              <a:ext cx="228964" cy="4916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478476"/>
              <a:ext cx="228964" cy="4323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621774"/>
              <a:ext cx="228964" cy="2890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503183"/>
              <a:ext cx="228964" cy="4076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606950"/>
              <a:ext cx="228964" cy="3038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644009"/>
              <a:ext cx="228964" cy="2668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681069"/>
              <a:ext cx="228964" cy="2297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799660"/>
              <a:ext cx="228964" cy="1111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550125"/>
              <a:ext cx="228964" cy="3607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611891"/>
              <a:ext cx="228964" cy="2989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651421"/>
              <a:ext cx="228964" cy="2594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05898"/>
              <a:ext cx="228964" cy="49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695893"/>
              <a:ext cx="228964" cy="2100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08369"/>
              <a:ext cx="228964" cy="24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641539"/>
              <a:ext cx="228964" cy="2668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88604"/>
              <a:ext cx="228964" cy="222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594596"/>
              <a:ext cx="228964" cy="2940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675515"/>
              <a:ext cx="0" cy="1235324"/>
            </a:xfrm>
            <a:custGeom>
              <a:avLst/>
              <a:gdLst/>
              <a:ahLst/>
              <a:cxnLst/>
              <a:rect l="0" t="0" r="0" b="0"/>
              <a:pathLst>
                <a:path h="1235324">
                  <a:moveTo>
                    <a:pt x="0" y="1235324"/>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637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4167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16964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9225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67551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747705" y="261704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7" name="tx227"/>
            <p:cNvSpPr/>
            <p:nvPr/>
          </p:nvSpPr>
          <p:spPr>
            <a:xfrm>
              <a:off x="747705" y="236997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8" name="tx228"/>
            <p:cNvSpPr/>
            <p:nvPr/>
          </p:nvSpPr>
          <p:spPr>
            <a:xfrm>
              <a:off x="747705" y="212291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9" name="tx229"/>
            <p:cNvSpPr/>
            <p:nvPr/>
          </p:nvSpPr>
          <p:spPr>
            <a:xfrm>
              <a:off x="747705" y="187584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0" name="tx230"/>
            <p:cNvSpPr/>
            <p:nvPr/>
          </p:nvSpPr>
          <p:spPr>
            <a:xfrm>
              <a:off x="747705" y="162878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5817"/>
              <a:ext cx="779182" cy="693222"/>
            </a:xfrm>
            <a:prstGeom prst="rect">
              <a:avLst/>
            </a:prstGeom>
            <a:solidFill>
              <a:srgbClr val="FFFFFF">
                <a:alpha val="100000"/>
              </a:srgbClr>
            </a:solidFill>
          </p:spPr>
          <p:txBody>
            <a:bodyPr/>
            <a:lstStyle/>
            <a:p>
              <a:endParaRPr/>
            </a:p>
          </p:txBody>
        </p:sp>
        <p:sp>
          <p:nvSpPr>
            <p:cNvPr id="286" name="rc286"/>
            <p:cNvSpPr/>
            <p:nvPr/>
          </p:nvSpPr>
          <p:spPr>
            <a:xfrm>
              <a:off x="463718" y="316897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19850"/>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0726"/>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160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5946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1014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355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189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6" name="pt296"/>
            <p:cNvSpPr/>
            <p:nvPr/>
          </p:nvSpPr>
          <p:spPr>
            <a:xfrm>
              <a:off x="3967538" y="1626800"/>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7" name="tx297"/>
            <p:cNvSpPr/>
            <p:nvPr/>
          </p:nvSpPr>
          <p:spPr>
            <a:xfrm>
              <a:off x="3608941" y="1400667"/>
              <a:ext cx="78005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unknown (20-35 Y)</a:t>
              </a:r>
            </a:p>
          </p:txBody>
        </p:sp>
        <p:sp>
          <p:nvSpPr>
            <p:cNvPr id="298" name="tx298"/>
            <p:cNvSpPr/>
            <p:nvPr/>
          </p:nvSpPr>
          <p:spPr>
            <a:xfrm>
              <a:off x="3809264" y="1532699"/>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92%</a:t>
              </a:r>
            </a:p>
          </p:txBody>
        </p:sp>
        <p:sp>
          <p:nvSpPr>
            <p:cNvPr id="299" name="pg299"/>
            <p:cNvSpPr/>
            <p:nvPr/>
          </p:nvSpPr>
          <p:spPr>
            <a:xfrm>
              <a:off x="6295899" y="3685250"/>
              <a:ext cx="70910" cy="63789"/>
            </a:xfrm>
            <a:custGeom>
              <a:avLst/>
              <a:gdLst/>
              <a:ahLst/>
              <a:cxnLst/>
              <a:rect l="0" t="0" r="0" b="0"/>
              <a:pathLst>
                <a:path w="70910" h="63789">
                  <a:moveTo>
                    <a:pt x="42575" y="63789"/>
                  </a:moveTo>
                  <a:lnTo>
                    <a:pt x="70910" y="35455"/>
                  </a:lnTo>
                  <a:lnTo>
                    <a:pt x="35455" y="0"/>
                  </a:lnTo>
                  <a:lnTo>
                    <a:pt x="0" y="35455"/>
                  </a:lnTo>
                  <a:lnTo>
                    <a:pt x="28334" y="63789"/>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0" name="pt300"/>
            <p:cNvSpPr/>
            <p:nvPr/>
          </p:nvSpPr>
          <p:spPr>
            <a:xfrm>
              <a:off x="7375529" y="3692416"/>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1" name="tx301"/>
            <p:cNvSpPr/>
            <p:nvPr/>
          </p:nvSpPr>
          <p:spPr>
            <a:xfrm>
              <a:off x="6444511" y="3673278"/>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2" name="tx302"/>
            <p:cNvSpPr/>
            <p:nvPr/>
          </p:nvSpPr>
          <p:spPr>
            <a:xfrm>
              <a:off x="7516975" y="3673278"/>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3" name="grp2"/>
          <p:cNvGrpSpPr/>
          <p:nvPr/>
        </p:nvGrpSpPr>
        <p:grpSpPr>
          <a:xfrm>
            <a:off x="457200" y="4023360"/>
            <a:ext cx="6675120" cy="2743200"/>
            <a:chOff x="457200" y="4023360"/>
            <a:chExt cx="6675120" cy="2743200"/>
          </a:xfrm>
        </p:grpSpPr>
        <p:sp>
          <p:nvSpPr>
            <p:cNvPr id="424" name="rc4"/>
            <p:cNvSpPr/>
            <p:nvPr/>
          </p:nvSpPr>
          <p:spPr>
            <a:xfrm>
              <a:off x="1223433" y="5637275"/>
              <a:ext cx="382693" cy="1234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37275"/>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3727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13832"/>
              <a:ext cx="382693" cy="1234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637275"/>
              <a:ext cx="382693" cy="1234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96612"/>
              <a:ext cx="382693" cy="7406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9661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168"/>
              <a:ext cx="382693" cy="1234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37275"/>
              <a:ext cx="382693" cy="123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37275"/>
              <a:ext cx="382693" cy="1234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3727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637275"/>
              <a:ext cx="382693" cy="1234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637275"/>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63727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513832"/>
              <a:ext cx="382693" cy="1234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637275"/>
              <a:ext cx="382693" cy="1234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4896612"/>
              <a:ext cx="382693" cy="74066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89661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773168"/>
              <a:ext cx="382693" cy="1234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37275"/>
              <a:ext cx="382693" cy="1234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37275"/>
              <a:ext cx="382693" cy="12344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63727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795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9" name="tx69"/>
            <p:cNvSpPr/>
            <p:nvPr/>
          </p:nvSpPr>
          <p:spPr>
            <a:xfrm>
              <a:off x="818510" y="44795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72200"/>
              <a:ext cx="3312528" cy="301751"/>
            </a:xfrm>
            <a:prstGeom prst="rect">
              <a:avLst/>
            </a:prstGeom>
            <a:solidFill>
              <a:srgbClr val="FFFFFF">
                <a:alpha val="100000"/>
              </a:srgbClr>
            </a:solidFill>
          </p:spPr>
          <p:txBody>
            <a:bodyPr/>
            <a:lstStyle/>
            <a:p>
              <a:endParaRPr/>
            </a:p>
          </p:txBody>
        </p:sp>
        <p:sp>
          <p:nvSpPr>
            <p:cNvPr id="87" name="rc87"/>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677296" y="4249697"/>
              <a:ext cx="406728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Oman age distribution, vaccination status, and incidence, 2017-12 to 2018-11</a:t>
              </a:r>
            </a:p>
          </p:txBody>
        </p:sp>
        <p:sp>
          <p:nvSpPr>
            <p:cNvPr id="98" name="pt98"/>
            <p:cNvSpPr/>
            <p:nvPr/>
          </p:nvSpPr>
          <p:spPr>
            <a:xfrm>
              <a:off x="1383347" y="4789014"/>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564052"/>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32864"/>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57946"/>
                  </a:moveTo>
                  <a:lnTo>
                    <a:pt x="765386" y="0"/>
                  </a:lnTo>
                  <a:lnTo>
                    <a:pt x="1530773" y="832984"/>
                  </a:lnTo>
                  <a:lnTo>
                    <a:pt x="2296159" y="952500"/>
                  </a:lnTo>
                  <a:lnTo>
                    <a:pt x="3061546" y="901796"/>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628498"/>
              <a:ext cx="0" cy="1086501"/>
            </a:xfrm>
            <a:custGeom>
              <a:avLst/>
              <a:gdLst/>
              <a:ahLst/>
              <a:cxnLst/>
              <a:rect l="0" t="0" r="0" b="0"/>
              <a:pathLst>
                <a:path h="1086501">
                  <a:moveTo>
                    <a:pt x="0" y="1086501"/>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35283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499066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462849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tx112"/>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3" name="tx113"/>
            <p:cNvSpPr/>
            <p:nvPr/>
          </p:nvSpPr>
          <p:spPr>
            <a:xfrm>
              <a:off x="6461760" y="530610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4" name="tx114"/>
            <p:cNvSpPr/>
            <p:nvPr/>
          </p:nvSpPr>
          <p:spPr>
            <a:xfrm>
              <a:off x="6461760" y="494393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5" name="tx115"/>
            <p:cNvSpPr/>
            <p:nvPr/>
          </p:nvSpPr>
          <p:spPr>
            <a:xfrm>
              <a:off x="6461760" y="458176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a:t>
              </a:r>
            </a:p>
          </p:txBody>
        </p:sp>
        <p:sp>
          <p:nvSpPr>
            <p:cNvPr id="116" name="tx116"/>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7" name="tx117"/>
            <p:cNvSpPr/>
            <p:nvPr/>
          </p:nvSpPr>
          <p:spPr>
            <a:xfrm>
              <a:off x="1301267" y="4711703"/>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24.7</a:t>
              </a:r>
            </a:p>
          </p:txBody>
        </p:sp>
        <p:sp>
          <p:nvSpPr>
            <p:cNvPr id="118" name="tx118"/>
            <p:cNvSpPr/>
            <p:nvPr/>
          </p:nvSpPr>
          <p:spPr>
            <a:xfrm>
              <a:off x="2066654"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26.3</a:t>
              </a:r>
            </a:p>
          </p:txBody>
        </p:sp>
        <p:sp>
          <p:nvSpPr>
            <p:cNvPr id="119" name="tx119"/>
            <p:cNvSpPr/>
            <p:nvPr/>
          </p:nvSpPr>
          <p:spPr>
            <a:xfrm>
              <a:off x="2864224" y="548584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3.3</a:t>
              </a:r>
            </a:p>
          </p:txBody>
        </p:sp>
        <p:sp>
          <p:nvSpPr>
            <p:cNvPr id="120" name="tx120"/>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1" name="tx121"/>
            <p:cNvSpPr/>
            <p:nvPr/>
          </p:nvSpPr>
          <p:spPr>
            <a:xfrm>
              <a:off x="4394998" y="5556048"/>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a:t>
              </a:r>
            </a:p>
          </p:txBody>
        </p:sp>
        <p:sp>
          <p:nvSpPr>
            <p:cNvPr id="122" name="tx122"/>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3" name="tx123"/>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Pakistan</a:t>
            </a:r>
          </a:p>
        </p:txBody>
      </p:sp>
      <p:grpSp>
        <p:nvGrpSpPr>
          <p:cNvPr id="2" name="grp2"/>
          <p:cNvGrpSpPr/>
          <p:nvPr/>
        </p:nvGrpSpPr>
        <p:grpSpPr>
          <a:xfrm>
            <a:off x="326636" y="1287830"/>
            <a:ext cx="8466843" cy="2472193"/>
            <a:chOff x="326636" y="1287830"/>
            <a:chExt cx="8466843" cy="2472193"/>
          </a:xfrm>
        </p:grpSpPr>
        <p:sp>
          <p:nvSpPr>
            <p:cNvPr id="300" name="rc4"/>
            <p:cNvSpPr/>
            <p:nvPr/>
          </p:nvSpPr>
          <p:spPr>
            <a:xfrm>
              <a:off x="1411675" y="2618495"/>
              <a:ext cx="228964" cy="2923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
            <p:cNvSpPr/>
            <p:nvPr/>
          </p:nvSpPr>
          <p:spPr>
            <a:xfrm>
              <a:off x="1411675" y="261849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6"/>
            <p:cNvSpPr/>
            <p:nvPr/>
          </p:nvSpPr>
          <p:spPr>
            <a:xfrm>
              <a:off x="1411675" y="261849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7"/>
            <p:cNvSpPr/>
            <p:nvPr/>
          </p:nvSpPr>
          <p:spPr>
            <a:xfrm>
              <a:off x="1411675" y="2465363"/>
              <a:ext cx="228964" cy="1531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8"/>
            <p:cNvSpPr/>
            <p:nvPr/>
          </p:nvSpPr>
          <p:spPr>
            <a:xfrm>
              <a:off x="1686432" y="2501997"/>
              <a:ext cx="228964" cy="4088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9"/>
            <p:cNvSpPr/>
            <p:nvPr/>
          </p:nvSpPr>
          <p:spPr>
            <a:xfrm>
              <a:off x="1686432" y="250199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0"/>
            <p:cNvSpPr/>
            <p:nvPr/>
          </p:nvSpPr>
          <p:spPr>
            <a:xfrm>
              <a:off x="1686432" y="250199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1"/>
            <p:cNvSpPr/>
            <p:nvPr/>
          </p:nvSpPr>
          <p:spPr>
            <a:xfrm>
              <a:off x="1686432" y="2269734"/>
              <a:ext cx="228964" cy="2322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2"/>
            <p:cNvSpPr/>
            <p:nvPr/>
          </p:nvSpPr>
          <p:spPr>
            <a:xfrm>
              <a:off x="1961189" y="2620693"/>
              <a:ext cx="228964" cy="2901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3"/>
            <p:cNvSpPr/>
            <p:nvPr/>
          </p:nvSpPr>
          <p:spPr>
            <a:xfrm>
              <a:off x="1961189" y="262069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4"/>
            <p:cNvSpPr/>
            <p:nvPr/>
          </p:nvSpPr>
          <p:spPr>
            <a:xfrm>
              <a:off x="1961189" y="262069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5"/>
            <p:cNvSpPr/>
            <p:nvPr/>
          </p:nvSpPr>
          <p:spPr>
            <a:xfrm>
              <a:off x="1961189" y="2422866"/>
              <a:ext cx="228964" cy="1978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16"/>
            <p:cNvSpPr/>
            <p:nvPr/>
          </p:nvSpPr>
          <p:spPr>
            <a:xfrm>
              <a:off x="2235946" y="2485878"/>
              <a:ext cx="228964" cy="4249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17"/>
            <p:cNvSpPr/>
            <p:nvPr/>
          </p:nvSpPr>
          <p:spPr>
            <a:xfrm>
              <a:off x="2235946" y="24858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8"/>
            <p:cNvSpPr/>
            <p:nvPr/>
          </p:nvSpPr>
          <p:spPr>
            <a:xfrm>
              <a:off x="2235946" y="248587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9"/>
            <p:cNvSpPr/>
            <p:nvPr/>
          </p:nvSpPr>
          <p:spPr>
            <a:xfrm>
              <a:off x="2235946" y="2182543"/>
              <a:ext cx="228964" cy="3033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0"/>
            <p:cNvSpPr/>
            <p:nvPr/>
          </p:nvSpPr>
          <p:spPr>
            <a:xfrm>
              <a:off x="2510703" y="2416272"/>
              <a:ext cx="228964" cy="4945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1"/>
            <p:cNvSpPr/>
            <p:nvPr/>
          </p:nvSpPr>
          <p:spPr>
            <a:xfrm>
              <a:off x="2510703" y="24162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2"/>
            <p:cNvSpPr/>
            <p:nvPr/>
          </p:nvSpPr>
          <p:spPr>
            <a:xfrm>
              <a:off x="2510703" y="241627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3"/>
            <p:cNvSpPr/>
            <p:nvPr/>
          </p:nvSpPr>
          <p:spPr>
            <a:xfrm>
              <a:off x="2510703" y="2106343"/>
              <a:ext cx="228964" cy="3099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4"/>
            <p:cNvSpPr/>
            <p:nvPr/>
          </p:nvSpPr>
          <p:spPr>
            <a:xfrm>
              <a:off x="2785460" y="2186207"/>
              <a:ext cx="228964" cy="7246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5"/>
            <p:cNvSpPr/>
            <p:nvPr/>
          </p:nvSpPr>
          <p:spPr>
            <a:xfrm>
              <a:off x="2785460" y="218620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26"/>
            <p:cNvSpPr/>
            <p:nvPr/>
          </p:nvSpPr>
          <p:spPr>
            <a:xfrm>
              <a:off x="2785460" y="218620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27"/>
            <p:cNvSpPr/>
            <p:nvPr/>
          </p:nvSpPr>
          <p:spPr>
            <a:xfrm>
              <a:off x="2785460" y="1704095"/>
              <a:ext cx="228964" cy="4821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8"/>
            <p:cNvSpPr/>
            <p:nvPr/>
          </p:nvSpPr>
          <p:spPr>
            <a:xfrm>
              <a:off x="3060217" y="2317359"/>
              <a:ext cx="228964" cy="5934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9"/>
            <p:cNvSpPr/>
            <p:nvPr/>
          </p:nvSpPr>
          <p:spPr>
            <a:xfrm>
              <a:off x="3060217" y="231735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0"/>
            <p:cNvSpPr/>
            <p:nvPr/>
          </p:nvSpPr>
          <p:spPr>
            <a:xfrm>
              <a:off x="3060217" y="231735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1"/>
            <p:cNvSpPr/>
            <p:nvPr/>
          </p:nvSpPr>
          <p:spPr>
            <a:xfrm>
              <a:off x="3060217" y="1836713"/>
              <a:ext cx="228964" cy="4806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2"/>
            <p:cNvSpPr/>
            <p:nvPr/>
          </p:nvSpPr>
          <p:spPr>
            <a:xfrm>
              <a:off x="3334974" y="2462432"/>
              <a:ext cx="228964" cy="4484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3"/>
            <p:cNvSpPr/>
            <p:nvPr/>
          </p:nvSpPr>
          <p:spPr>
            <a:xfrm>
              <a:off x="3334974" y="24624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4"/>
            <p:cNvSpPr/>
            <p:nvPr/>
          </p:nvSpPr>
          <p:spPr>
            <a:xfrm>
              <a:off x="3334974" y="246243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5"/>
            <p:cNvSpPr/>
            <p:nvPr/>
          </p:nvSpPr>
          <p:spPr>
            <a:xfrm>
              <a:off x="3334974" y="2134186"/>
              <a:ext cx="228964" cy="3282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36"/>
            <p:cNvSpPr/>
            <p:nvPr/>
          </p:nvSpPr>
          <p:spPr>
            <a:xfrm>
              <a:off x="3609731" y="2573068"/>
              <a:ext cx="228964" cy="3377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37"/>
            <p:cNvSpPr/>
            <p:nvPr/>
          </p:nvSpPr>
          <p:spPr>
            <a:xfrm>
              <a:off x="3609731" y="25730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8"/>
            <p:cNvSpPr/>
            <p:nvPr/>
          </p:nvSpPr>
          <p:spPr>
            <a:xfrm>
              <a:off x="3609731" y="25730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9"/>
            <p:cNvSpPr/>
            <p:nvPr/>
          </p:nvSpPr>
          <p:spPr>
            <a:xfrm>
              <a:off x="3609731" y="2402351"/>
              <a:ext cx="228964" cy="1707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0"/>
            <p:cNvSpPr/>
            <p:nvPr/>
          </p:nvSpPr>
          <p:spPr>
            <a:xfrm>
              <a:off x="3884488" y="2664655"/>
              <a:ext cx="228964" cy="2461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1"/>
            <p:cNvSpPr/>
            <p:nvPr/>
          </p:nvSpPr>
          <p:spPr>
            <a:xfrm>
              <a:off x="3884488" y="266465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2"/>
            <p:cNvSpPr/>
            <p:nvPr/>
          </p:nvSpPr>
          <p:spPr>
            <a:xfrm>
              <a:off x="3884488" y="266465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3"/>
            <p:cNvSpPr/>
            <p:nvPr/>
          </p:nvSpPr>
          <p:spPr>
            <a:xfrm>
              <a:off x="3884488" y="2507126"/>
              <a:ext cx="228964" cy="1575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4"/>
            <p:cNvSpPr/>
            <p:nvPr/>
          </p:nvSpPr>
          <p:spPr>
            <a:xfrm>
              <a:off x="4159245" y="2543028"/>
              <a:ext cx="228964" cy="3678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5"/>
            <p:cNvSpPr/>
            <p:nvPr/>
          </p:nvSpPr>
          <p:spPr>
            <a:xfrm>
              <a:off x="4159245" y="25430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46"/>
            <p:cNvSpPr/>
            <p:nvPr/>
          </p:nvSpPr>
          <p:spPr>
            <a:xfrm>
              <a:off x="4159245" y="254302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47"/>
            <p:cNvSpPr/>
            <p:nvPr/>
          </p:nvSpPr>
          <p:spPr>
            <a:xfrm>
              <a:off x="4159245" y="2315161"/>
              <a:ext cx="228964" cy="2278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48"/>
            <p:cNvSpPr/>
            <p:nvPr/>
          </p:nvSpPr>
          <p:spPr>
            <a:xfrm>
              <a:off x="4434002" y="2558415"/>
              <a:ext cx="228964" cy="3524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49"/>
            <p:cNvSpPr/>
            <p:nvPr/>
          </p:nvSpPr>
          <p:spPr>
            <a:xfrm>
              <a:off x="4434002" y="25584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0"/>
            <p:cNvSpPr/>
            <p:nvPr/>
          </p:nvSpPr>
          <p:spPr>
            <a:xfrm>
              <a:off x="4434002" y="25584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1"/>
            <p:cNvSpPr/>
            <p:nvPr/>
          </p:nvSpPr>
          <p:spPr>
            <a:xfrm>
              <a:off x="4434002" y="2397955"/>
              <a:ext cx="228964" cy="1604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2"/>
            <p:cNvSpPr/>
            <p:nvPr/>
          </p:nvSpPr>
          <p:spPr>
            <a:xfrm>
              <a:off x="4708759" y="2632416"/>
              <a:ext cx="228964" cy="2784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3"/>
            <p:cNvSpPr/>
            <p:nvPr/>
          </p:nvSpPr>
          <p:spPr>
            <a:xfrm>
              <a:off x="4708759" y="26324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4"/>
            <p:cNvSpPr/>
            <p:nvPr/>
          </p:nvSpPr>
          <p:spPr>
            <a:xfrm>
              <a:off x="4708759" y="263241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5"/>
            <p:cNvSpPr/>
            <p:nvPr/>
          </p:nvSpPr>
          <p:spPr>
            <a:xfrm>
              <a:off x="4708759" y="2501997"/>
              <a:ext cx="228964" cy="1304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56"/>
            <p:cNvSpPr/>
            <p:nvPr/>
          </p:nvSpPr>
          <p:spPr>
            <a:xfrm>
              <a:off x="4983516" y="2256545"/>
              <a:ext cx="228964" cy="6542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57"/>
            <p:cNvSpPr/>
            <p:nvPr/>
          </p:nvSpPr>
          <p:spPr>
            <a:xfrm>
              <a:off x="4983516" y="22565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58"/>
            <p:cNvSpPr/>
            <p:nvPr/>
          </p:nvSpPr>
          <p:spPr>
            <a:xfrm>
              <a:off x="4983516" y="225654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59"/>
            <p:cNvSpPr/>
            <p:nvPr/>
          </p:nvSpPr>
          <p:spPr>
            <a:xfrm>
              <a:off x="4983516" y="2018420"/>
              <a:ext cx="228964" cy="2381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0"/>
            <p:cNvSpPr/>
            <p:nvPr/>
          </p:nvSpPr>
          <p:spPr>
            <a:xfrm>
              <a:off x="5258273" y="2869809"/>
              <a:ext cx="228964" cy="410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1"/>
            <p:cNvSpPr/>
            <p:nvPr/>
          </p:nvSpPr>
          <p:spPr>
            <a:xfrm>
              <a:off x="5258273" y="286980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2"/>
            <p:cNvSpPr/>
            <p:nvPr/>
          </p:nvSpPr>
          <p:spPr>
            <a:xfrm>
              <a:off x="5258273" y="286980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3"/>
            <p:cNvSpPr/>
            <p:nvPr/>
          </p:nvSpPr>
          <p:spPr>
            <a:xfrm>
              <a:off x="5258273" y="2829511"/>
              <a:ext cx="228964" cy="402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4"/>
            <p:cNvSpPr/>
            <p:nvPr/>
          </p:nvSpPr>
          <p:spPr>
            <a:xfrm>
              <a:off x="5533030" y="2642674"/>
              <a:ext cx="228964" cy="2681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5"/>
            <p:cNvSpPr/>
            <p:nvPr/>
          </p:nvSpPr>
          <p:spPr>
            <a:xfrm>
              <a:off x="5533030" y="264267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66"/>
            <p:cNvSpPr/>
            <p:nvPr/>
          </p:nvSpPr>
          <p:spPr>
            <a:xfrm>
              <a:off x="5533030" y="264267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67"/>
            <p:cNvSpPr/>
            <p:nvPr/>
          </p:nvSpPr>
          <p:spPr>
            <a:xfrm>
              <a:off x="5533030" y="2506393"/>
              <a:ext cx="228964" cy="1362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68"/>
            <p:cNvSpPr/>
            <p:nvPr/>
          </p:nvSpPr>
          <p:spPr>
            <a:xfrm>
              <a:off x="5807787" y="2728399"/>
              <a:ext cx="228964" cy="1824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69"/>
            <p:cNvSpPr/>
            <p:nvPr/>
          </p:nvSpPr>
          <p:spPr>
            <a:xfrm>
              <a:off x="5807787" y="272839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0"/>
            <p:cNvSpPr/>
            <p:nvPr/>
          </p:nvSpPr>
          <p:spPr>
            <a:xfrm>
              <a:off x="5807787" y="272839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1"/>
            <p:cNvSpPr/>
            <p:nvPr/>
          </p:nvSpPr>
          <p:spPr>
            <a:xfrm>
              <a:off x="5807787" y="2587722"/>
              <a:ext cx="228964" cy="1406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2"/>
            <p:cNvSpPr/>
            <p:nvPr/>
          </p:nvSpPr>
          <p:spPr>
            <a:xfrm>
              <a:off x="6082544" y="2666853"/>
              <a:ext cx="228964" cy="2439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3"/>
            <p:cNvSpPr/>
            <p:nvPr/>
          </p:nvSpPr>
          <p:spPr>
            <a:xfrm>
              <a:off x="6082544" y="26668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4"/>
            <p:cNvSpPr/>
            <p:nvPr/>
          </p:nvSpPr>
          <p:spPr>
            <a:xfrm>
              <a:off x="6082544" y="266685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5"/>
            <p:cNvSpPr/>
            <p:nvPr/>
          </p:nvSpPr>
          <p:spPr>
            <a:xfrm>
              <a:off x="6082544" y="2469026"/>
              <a:ext cx="228964" cy="1978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76"/>
            <p:cNvSpPr/>
            <p:nvPr/>
          </p:nvSpPr>
          <p:spPr>
            <a:xfrm>
              <a:off x="6357301" y="2802401"/>
              <a:ext cx="228964" cy="1084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77"/>
            <p:cNvSpPr/>
            <p:nvPr/>
          </p:nvSpPr>
          <p:spPr>
            <a:xfrm>
              <a:off x="6357301" y="28024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78"/>
            <p:cNvSpPr/>
            <p:nvPr/>
          </p:nvSpPr>
          <p:spPr>
            <a:xfrm>
              <a:off x="6357301" y="280240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79"/>
            <p:cNvSpPr/>
            <p:nvPr/>
          </p:nvSpPr>
          <p:spPr>
            <a:xfrm>
              <a:off x="6357301" y="2681507"/>
              <a:ext cx="228964" cy="1208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0"/>
            <p:cNvSpPr/>
            <p:nvPr/>
          </p:nvSpPr>
          <p:spPr>
            <a:xfrm>
              <a:off x="6632058" y="2877136"/>
              <a:ext cx="228964" cy="337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1"/>
            <p:cNvSpPr/>
            <p:nvPr/>
          </p:nvSpPr>
          <p:spPr>
            <a:xfrm>
              <a:off x="6632058" y="28771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2"/>
            <p:cNvSpPr/>
            <p:nvPr/>
          </p:nvSpPr>
          <p:spPr>
            <a:xfrm>
              <a:off x="6632058" y="28771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3"/>
            <p:cNvSpPr/>
            <p:nvPr/>
          </p:nvSpPr>
          <p:spPr>
            <a:xfrm>
              <a:off x="6632058" y="2850026"/>
              <a:ext cx="228964" cy="271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4"/>
            <p:cNvSpPr/>
            <p:nvPr/>
          </p:nvSpPr>
          <p:spPr>
            <a:xfrm>
              <a:off x="6906815" y="2859551"/>
              <a:ext cx="228964" cy="512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5"/>
            <p:cNvSpPr/>
            <p:nvPr/>
          </p:nvSpPr>
          <p:spPr>
            <a:xfrm>
              <a:off x="6906815" y="28595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86"/>
            <p:cNvSpPr/>
            <p:nvPr/>
          </p:nvSpPr>
          <p:spPr>
            <a:xfrm>
              <a:off x="6906815" y="285955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87"/>
            <p:cNvSpPr/>
            <p:nvPr/>
          </p:nvSpPr>
          <p:spPr>
            <a:xfrm>
              <a:off x="6906815" y="2799470"/>
              <a:ext cx="228964" cy="600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88"/>
            <p:cNvSpPr/>
            <p:nvPr/>
          </p:nvSpPr>
          <p:spPr>
            <a:xfrm>
              <a:off x="7181572" y="2650734"/>
              <a:ext cx="228964" cy="2601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89"/>
            <p:cNvSpPr/>
            <p:nvPr/>
          </p:nvSpPr>
          <p:spPr>
            <a:xfrm>
              <a:off x="7181572" y="26507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0"/>
            <p:cNvSpPr/>
            <p:nvPr/>
          </p:nvSpPr>
          <p:spPr>
            <a:xfrm>
              <a:off x="7181572" y="265073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1"/>
            <p:cNvSpPr/>
            <p:nvPr/>
          </p:nvSpPr>
          <p:spPr>
            <a:xfrm>
              <a:off x="7181572" y="2503463"/>
              <a:ext cx="228964" cy="1472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2"/>
            <p:cNvSpPr/>
            <p:nvPr/>
          </p:nvSpPr>
          <p:spPr>
            <a:xfrm>
              <a:off x="7456329" y="2660991"/>
              <a:ext cx="228964" cy="2498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3"/>
            <p:cNvSpPr/>
            <p:nvPr/>
          </p:nvSpPr>
          <p:spPr>
            <a:xfrm>
              <a:off x="7456329" y="266099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4"/>
            <p:cNvSpPr/>
            <p:nvPr/>
          </p:nvSpPr>
          <p:spPr>
            <a:xfrm>
              <a:off x="7456329" y="266099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5"/>
            <p:cNvSpPr/>
            <p:nvPr/>
          </p:nvSpPr>
          <p:spPr>
            <a:xfrm>
              <a:off x="7456329" y="2406014"/>
              <a:ext cx="228964" cy="2549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96"/>
            <p:cNvSpPr/>
            <p:nvPr/>
          </p:nvSpPr>
          <p:spPr>
            <a:xfrm>
              <a:off x="7731086" y="2776024"/>
              <a:ext cx="228964" cy="1348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97"/>
            <p:cNvSpPr/>
            <p:nvPr/>
          </p:nvSpPr>
          <p:spPr>
            <a:xfrm>
              <a:off x="7731086" y="277602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98"/>
            <p:cNvSpPr/>
            <p:nvPr/>
          </p:nvSpPr>
          <p:spPr>
            <a:xfrm>
              <a:off x="7731086" y="277602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99"/>
            <p:cNvSpPr/>
            <p:nvPr/>
          </p:nvSpPr>
          <p:spPr>
            <a:xfrm>
              <a:off x="7731086" y="2742320"/>
              <a:ext cx="228964" cy="337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09"/>
            <p:cNvSpPr/>
            <p:nvPr/>
          </p:nvSpPr>
          <p:spPr>
            <a:xfrm>
              <a:off x="1127759" y="254449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0"/>
            <p:cNvSpPr/>
            <p:nvPr/>
          </p:nvSpPr>
          <p:spPr>
            <a:xfrm>
              <a:off x="1127759" y="217814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1"/>
            <p:cNvSpPr/>
            <p:nvPr/>
          </p:nvSpPr>
          <p:spPr>
            <a:xfrm>
              <a:off x="1127759" y="181180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rc112"/>
            <p:cNvSpPr/>
            <p:nvPr/>
          </p:nvSpPr>
          <p:spPr>
            <a:xfrm>
              <a:off x="1411675" y="2618495"/>
              <a:ext cx="228964" cy="2923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9" name="rc113"/>
            <p:cNvSpPr/>
            <p:nvPr/>
          </p:nvSpPr>
          <p:spPr>
            <a:xfrm>
              <a:off x="1411675" y="261849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14"/>
            <p:cNvSpPr/>
            <p:nvPr/>
          </p:nvSpPr>
          <p:spPr>
            <a:xfrm>
              <a:off x="1411675" y="261849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1" name="rc115"/>
            <p:cNvSpPr/>
            <p:nvPr/>
          </p:nvSpPr>
          <p:spPr>
            <a:xfrm>
              <a:off x="1411675" y="2465363"/>
              <a:ext cx="228964" cy="1531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2" name="rc116"/>
            <p:cNvSpPr/>
            <p:nvPr/>
          </p:nvSpPr>
          <p:spPr>
            <a:xfrm>
              <a:off x="1686432" y="2501997"/>
              <a:ext cx="228964" cy="4088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3" name="rc117"/>
            <p:cNvSpPr/>
            <p:nvPr/>
          </p:nvSpPr>
          <p:spPr>
            <a:xfrm>
              <a:off x="1686432" y="250199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18"/>
            <p:cNvSpPr/>
            <p:nvPr/>
          </p:nvSpPr>
          <p:spPr>
            <a:xfrm>
              <a:off x="1686432" y="250199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5" name="rc119"/>
            <p:cNvSpPr/>
            <p:nvPr/>
          </p:nvSpPr>
          <p:spPr>
            <a:xfrm>
              <a:off x="1686432" y="2269734"/>
              <a:ext cx="228964" cy="2322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6" name="rc120"/>
            <p:cNvSpPr/>
            <p:nvPr/>
          </p:nvSpPr>
          <p:spPr>
            <a:xfrm>
              <a:off x="1961189" y="2620693"/>
              <a:ext cx="228964" cy="2901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21"/>
            <p:cNvSpPr/>
            <p:nvPr/>
          </p:nvSpPr>
          <p:spPr>
            <a:xfrm>
              <a:off x="1961189" y="262069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22"/>
            <p:cNvSpPr/>
            <p:nvPr/>
          </p:nvSpPr>
          <p:spPr>
            <a:xfrm>
              <a:off x="1961189" y="262069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9" name="rc123"/>
            <p:cNvSpPr/>
            <p:nvPr/>
          </p:nvSpPr>
          <p:spPr>
            <a:xfrm>
              <a:off x="1961189" y="2422866"/>
              <a:ext cx="228964" cy="1978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0" name="rc124"/>
            <p:cNvSpPr/>
            <p:nvPr/>
          </p:nvSpPr>
          <p:spPr>
            <a:xfrm>
              <a:off x="2235946" y="2485878"/>
              <a:ext cx="228964" cy="4249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1" name="rc125"/>
            <p:cNvSpPr/>
            <p:nvPr/>
          </p:nvSpPr>
          <p:spPr>
            <a:xfrm>
              <a:off x="2235946" y="24858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26"/>
            <p:cNvSpPr/>
            <p:nvPr/>
          </p:nvSpPr>
          <p:spPr>
            <a:xfrm>
              <a:off x="2235946" y="248587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3" name="rc127"/>
            <p:cNvSpPr/>
            <p:nvPr/>
          </p:nvSpPr>
          <p:spPr>
            <a:xfrm>
              <a:off x="2235946" y="2182543"/>
              <a:ext cx="228964" cy="3033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4" name="rc128"/>
            <p:cNvSpPr/>
            <p:nvPr/>
          </p:nvSpPr>
          <p:spPr>
            <a:xfrm>
              <a:off x="2510703" y="2416272"/>
              <a:ext cx="228964" cy="4945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5" name="rc129"/>
            <p:cNvSpPr/>
            <p:nvPr/>
          </p:nvSpPr>
          <p:spPr>
            <a:xfrm>
              <a:off x="2510703" y="24162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41627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106343"/>
              <a:ext cx="228964" cy="3099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186207"/>
              <a:ext cx="228964" cy="7246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18620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18620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1704095"/>
              <a:ext cx="228964" cy="4821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317359"/>
              <a:ext cx="228964" cy="5934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31735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31735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1836713"/>
              <a:ext cx="228964" cy="4806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462432"/>
              <a:ext cx="228964" cy="4484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4624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46243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134186"/>
              <a:ext cx="228964" cy="3282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573068"/>
              <a:ext cx="228964" cy="3377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5730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5730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402351"/>
              <a:ext cx="228964" cy="1707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664655"/>
              <a:ext cx="228964" cy="2461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66465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66465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507126"/>
              <a:ext cx="228964" cy="1575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543028"/>
              <a:ext cx="228964" cy="3678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5430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54302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315161"/>
              <a:ext cx="228964" cy="2278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558415"/>
              <a:ext cx="228964" cy="3524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5584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5584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397955"/>
              <a:ext cx="228964" cy="1604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632416"/>
              <a:ext cx="228964" cy="2784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6324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3241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501997"/>
              <a:ext cx="228964" cy="1304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256545"/>
              <a:ext cx="228964" cy="6542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2565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25654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018420"/>
              <a:ext cx="228964" cy="2381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69809"/>
              <a:ext cx="228964" cy="410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6980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6980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29511"/>
              <a:ext cx="228964" cy="402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642674"/>
              <a:ext cx="228964" cy="2681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4267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64267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506393"/>
              <a:ext cx="228964" cy="1362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728399"/>
              <a:ext cx="228964" cy="1824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72839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72839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587722"/>
              <a:ext cx="228964" cy="1406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666853"/>
              <a:ext cx="228964" cy="2439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6668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66685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469026"/>
              <a:ext cx="228964" cy="1978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02401"/>
              <a:ext cx="228964" cy="108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024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0240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681507"/>
              <a:ext cx="228964" cy="1208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77136"/>
              <a:ext cx="228964" cy="337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771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771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50026"/>
              <a:ext cx="228964" cy="271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59551"/>
              <a:ext cx="228964" cy="512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595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5955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799470"/>
              <a:ext cx="228964" cy="600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650734"/>
              <a:ext cx="228964" cy="2601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6507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65073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503463"/>
              <a:ext cx="228964" cy="1472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660991"/>
              <a:ext cx="228964" cy="2498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66099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66099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406014"/>
              <a:ext cx="228964" cy="2549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776024"/>
              <a:ext cx="228964" cy="1348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77602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77602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742320"/>
              <a:ext cx="228964" cy="337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811801"/>
              <a:ext cx="0" cy="1099038"/>
            </a:xfrm>
            <a:custGeom>
              <a:avLst/>
              <a:gdLst/>
              <a:ahLst/>
              <a:cxnLst/>
              <a:rect l="0" t="0" r="0" b="0"/>
              <a:pathLst>
                <a:path h="1099038">
                  <a:moveTo>
                    <a:pt x="0" y="1099038"/>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444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7814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81180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9776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23" name="tx223"/>
            <p:cNvSpPr/>
            <p:nvPr/>
          </p:nvSpPr>
          <p:spPr>
            <a:xfrm>
              <a:off x="676900" y="213141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24" name="tx224"/>
            <p:cNvSpPr/>
            <p:nvPr/>
          </p:nvSpPr>
          <p:spPr>
            <a:xfrm>
              <a:off x="676900" y="176506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49"/>
              <a:ext cx="779182" cy="693390"/>
            </a:xfrm>
            <a:prstGeom prst="rect">
              <a:avLst/>
            </a:prstGeom>
            <a:solidFill>
              <a:srgbClr val="FFFFFF">
                <a:alpha val="100000"/>
              </a:srgbClr>
            </a:solidFill>
          </p:spPr>
          <p:txBody>
            <a:bodyPr/>
            <a:lstStyle/>
            <a:p>
              <a:endParaRPr/>
            </a:p>
          </p:txBody>
        </p:sp>
        <p:sp>
          <p:nvSpPr>
            <p:cNvPr id="280" name="rc280"/>
            <p:cNvSpPr/>
            <p:nvPr/>
          </p:nvSpPr>
          <p:spPr>
            <a:xfrm>
              <a:off x="463718" y="3168806"/>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8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5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3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9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7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8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2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t290"/>
            <p:cNvSpPr/>
            <p:nvPr/>
          </p:nvSpPr>
          <p:spPr>
            <a:xfrm>
              <a:off x="6165593" y="1628255"/>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pt291"/>
            <p:cNvSpPr/>
            <p:nvPr/>
          </p:nvSpPr>
          <p:spPr>
            <a:xfrm>
              <a:off x="6165593" y="1628255"/>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2" name="tx292"/>
            <p:cNvSpPr/>
            <p:nvPr/>
          </p:nvSpPr>
          <p:spPr>
            <a:xfrm>
              <a:off x="5719833" y="1402288"/>
              <a:ext cx="954385"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(9-119 M)</a:t>
              </a:r>
            </a:p>
          </p:txBody>
        </p:sp>
        <p:sp>
          <p:nvSpPr>
            <p:cNvPr id="293" name="tx293"/>
            <p:cNvSpPr/>
            <p:nvPr/>
          </p:nvSpPr>
          <p:spPr>
            <a:xfrm>
              <a:off x="6223023" y="1495560"/>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dirty="0" err="1">
                  <a:solidFill>
                    <a:srgbClr val="000000">
                      <a:alpha val="100000"/>
                    </a:srgbClr>
                  </a:solidFill>
                  <a:latin typeface="Calibri"/>
                  <a:cs typeface="Calibri"/>
                </a:rPr>
                <a:t>Cov</a:t>
              </a:r>
              <a:r>
                <a:rPr sz="769" dirty="0">
                  <a:solidFill>
                    <a:srgbClr val="000000">
                      <a:alpha val="100000"/>
                    </a:srgbClr>
                  </a:solidFill>
                  <a:latin typeface="Calibri"/>
                  <a:cs typeface="Calibri"/>
                </a:rPr>
                <a:t>: 99%</a:t>
              </a:r>
            </a:p>
          </p:txBody>
        </p:sp>
        <p:sp>
          <p:nvSpPr>
            <p:cNvPr id="294" name="tx294"/>
            <p:cNvSpPr/>
            <p:nvPr/>
          </p:nvSpPr>
          <p:spPr>
            <a:xfrm>
              <a:off x="5707481" y="1287830"/>
              <a:ext cx="902890"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dirty="0">
                  <a:solidFill>
                    <a:srgbClr val="000000">
                      <a:alpha val="100000"/>
                    </a:srgbClr>
                  </a:solidFill>
                  <a:latin typeface="Calibri"/>
                  <a:cs typeface="Calibri"/>
                </a:rPr>
                <a:t>Sub-national (6-59 M)</a:t>
              </a:r>
            </a:p>
          </p:txBody>
        </p:sp>
        <p:sp>
          <p:nvSpPr>
            <p:cNvPr id="295" name="tx295"/>
            <p:cNvSpPr/>
            <p:nvPr/>
          </p:nvSpPr>
          <p:spPr>
            <a:xfrm>
              <a:off x="5778763" y="1522512"/>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dirty="0" err="1">
                  <a:solidFill>
                    <a:srgbClr val="000000">
                      <a:alpha val="100000"/>
                    </a:srgbClr>
                  </a:solidFill>
                  <a:latin typeface="Calibri"/>
                  <a:cs typeface="Calibri"/>
                </a:rPr>
                <a:t>Cov</a:t>
              </a:r>
              <a:r>
                <a:rPr sz="769" dirty="0">
                  <a:solidFill>
                    <a:srgbClr val="000000">
                      <a:alpha val="100000"/>
                    </a:srgbClr>
                  </a:solidFill>
                  <a:latin typeface="Calibri"/>
                  <a:cs typeface="Calibri"/>
                </a:rPr>
                <a:t>: 87%</a:t>
              </a:r>
            </a:p>
          </p:txBody>
        </p:sp>
        <p:sp>
          <p:nvSpPr>
            <p:cNvPr id="296" name="pg296"/>
            <p:cNvSpPr/>
            <p:nvPr/>
          </p:nvSpPr>
          <p:spPr>
            <a:xfrm>
              <a:off x="6295899" y="3684484"/>
              <a:ext cx="70910" cy="64555"/>
            </a:xfrm>
            <a:custGeom>
              <a:avLst/>
              <a:gdLst/>
              <a:ahLst/>
              <a:cxnLst/>
              <a:rect l="0" t="0" r="0" b="0"/>
              <a:pathLst>
                <a:path w="70910" h="64555">
                  <a:moveTo>
                    <a:pt x="41810" y="64555"/>
                  </a:moveTo>
                  <a:lnTo>
                    <a:pt x="70910" y="35455"/>
                  </a:lnTo>
                  <a:lnTo>
                    <a:pt x="35455" y="0"/>
                  </a:lnTo>
                  <a:lnTo>
                    <a:pt x="0" y="35455"/>
                  </a:lnTo>
                  <a:lnTo>
                    <a:pt x="29099" y="64555"/>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7"/>
            <p:cNvSpPr/>
            <p:nvPr/>
          </p:nvSpPr>
          <p:spPr>
            <a:xfrm>
              <a:off x="7375529" y="3691650"/>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8"/>
            <p:cNvSpPr/>
            <p:nvPr/>
          </p:nvSpPr>
          <p:spPr>
            <a:xfrm>
              <a:off x="6444511" y="3672513"/>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9" name="tx299"/>
            <p:cNvSpPr/>
            <p:nvPr/>
          </p:nvSpPr>
          <p:spPr>
            <a:xfrm>
              <a:off x="7516975" y="3672513"/>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6" name="grp2"/>
          <p:cNvGrpSpPr/>
          <p:nvPr/>
        </p:nvGrpSpPr>
        <p:grpSpPr>
          <a:xfrm>
            <a:off x="457200" y="4023360"/>
            <a:ext cx="6675120" cy="2743200"/>
            <a:chOff x="457200" y="4023360"/>
            <a:chExt cx="6675120" cy="2743200"/>
          </a:xfrm>
        </p:grpSpPr>
        <p:sp>
          <p:nvSpPr>
            <p:cNvPr id="427" name="rc4"/>
            <p:cNvSpPr/>
            <p:nvPr/>
          </p:nvSpPr>
          <p:spPr>
            <a:xfrm>
              <a:off x="1223433" y="5468050"/>
              <a:ext cx="382693" cy="2926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10561"/>
              <a:ext cx="382693" cy="574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07948"/>
              <a:ext cx="382693" cy="26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62479"/>
              <a:ext cx="382693" cy="454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230255"/>
              <a:ext cx="382693" cy="5304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042633"/>
              <a:ext cx="382693" cy="1876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60237"/>
              <a:ext cx="382693" cy="1823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958"/>
              <a:ext cx="382693" cy="872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13339"/>
              <a:ext cx="382693" cy="1473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70484"/>
              <a:ext cx="382693" cy="428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04111"/>
              <a:ext cx="382693" cy="663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68572"/>
              <a:ext cx="382693" cy="355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36156"/>
              <a:ext cx="382693" cy="245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29885"/>
              <a:ext cx="382693" cy="62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22568"/>
              <a:ext cx="382693" cy="73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17342"/>
              <a:ext cx="382693" cy="52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50790"/>
              <a:ext cx="382693" cy="99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49744"/>
              <a:ext cx="382693" cy="104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47131"/>
              <a:ext cx="382693" cy="26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45041"/>
              <a:ext cx="382693" cy="20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56539"/>
              <a:ext cx="382693" cy="41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55493"/>
              <a:ext cx="382693" cy="104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54971"/>
              <a:ext cx="382693" cy="5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51835"/>
              <a:ext cx="382693" cy="31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197"/>
              <a:ext cx="382693" cy="5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197"/>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19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197"/>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9940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380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97678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71547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468050"/>
              <a:ext cx="382693" cy="2926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410561"/>
              <a:ext cx="382693" cy="5748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407948"/>
              <a:ext cx="382693" cy="261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362479"/>
              <a:ext cx="382693" cy="454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230255"/>
              <a:ext cx="382693" cy="5304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042633"/>
              <a:ext cx="382693" cy="18762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860237"/>
              <a:ext cx="382693" cy="1823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72958"/>
              <a:ext cx="382693" cy="872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13339"/>
              <a:ext cx="382693" cy="1473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570484"/>
              <a:ext cx="382693" cy="4285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504111"/>
              <a:ext cx="382693" cy="6637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68572"/>
              <a:ext cx="382693" cy="355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36156"/>
              <a:ext cx="382693" cy="245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29885"/>
              <a:ext cx="382693" cy="627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22568"/>
              <a:ext cx="382693" cy="731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17342"/>
              <a:ext cx="382693" cy="52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50790"/>
              <a:ext cx="382693" cy="99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49744"/>
              <a:ext cx="382693" cy="104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47131"/>
              <a:ext cx="382693" cy="261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45041"/>
              <a:ext cx="382693" cy="20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56539"/>
              <a:ext cx="382693" cy="41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55493"/>
              <a:ext cx="382693" cy="104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54971"/>
              <a:ext cx="382693" cy="52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51835"/>
              <a:ext cx="382693" cy="31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197"/>
              <a:ext cx="382693" cy="5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197"/>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19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197"/>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715470"/>
              <a:ext cx="0" cy="1045249"/>
            </a:xfrm>
            <a:custGeom>
              <a:avLst/>
              <a:gdLst/>
              <a:ahLst/>
              <a:cxnLst/>
              <a:rect l="0" t="0" r="0" b="0"/>
              <a:pathLst>
                <a:path h="1045249">
                  <a:moveTo>
                    <a:pt x="0" y="1045249"/>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9940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2380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9767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71547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747705" y="545267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73" name="tx73"/>
            <p:cNvSpPr/>
            <p:nvPr/>
          </p:nvSpPr>
          <p:spPr>
            <a:xfrm>
              <a:off x="676900" y="519136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74" name="tx74"/>
            <p:cNvSpPr/>
            <p:nvPr/>
          </p:nvSpPr>
          <p:spPr>
            <a:xfrm>
              <a:off x="676900" y="493005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1500</a:t>
              </a:r>
            </a:p>
          </p:txBody>
        </p:sp>
        <p:sp>
          <p:nvSpPr>
            <p:cNvPr id="75" name="tx75"/>
            <p:cNvSpPr/>
            <p:nvPr/>
          </p:nvSpPr>
          <p:spPr>
            <a:xfrm>
              <a:off x="676900" y="466873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2287"/>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544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5444"/>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5444"/>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544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593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593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593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5736"/>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13331" y="4249697"/>
              <a:ext cx="419521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Pakistan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069974"/>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522062"/>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56226"/>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78480"/>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81024"/>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52500"/>
            </a:xfrm>
            <a:custGeom>
              <a:avLst/>
              <a:gdLst/>
              <a:ahLst/>
              <a:cxnLst/>
              <a:rect l="0" t="0" r="0" b="0"/>
              <a:pathLst>
                <a:path w="4592319" h="952500">
                  <a:moveTo>
                    <a:pt x="0" y="0"/>
                  </a:moveTo>
                  <a:lnTo>
                    <a:pt x="765386" y="338906"/>
                  </a:lnTo>
                  <a:lnTo>
                    <a:pt x="1530773" y="790994"/>
                  </a:lnTo>
                  <a:lnTo>
                    <a:pt x="2296159" y="925158"/>
                  </a:lnTo>
                  <a:lnTo>
                    <a:pt x="3061546" y="947413"/>
                  </a:lnTo>
                  <a:lnTo>
                    <a:pt x="3826933" y="949956"/>
                  </a:lnTo>
                  <a:lnTo>
                    <a:pt x="4592319" y="952500"/>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761228"/>
              <a:ext cx="0" cy="953771"/>
            </a:xfrm>
            <a:custGeom>
              <a:avLst/>
              <a:gdLst/>
              <a:ahLst/>
              <a:cxnLst/>
              <a:rect l="0" t="0" r="0" b="0"/>
              <a:pathLst>
                <a:path h="953771">
                  <a:moveTo>
                    <a:pt x="0" y="953771"/>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39707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07915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476122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tx11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9" name="tx119"/>
            <p:cNvSpPr/>
            <p:nvPr/>
          </p:nvSpPr>
          <p:spPr>
            <a:xfrm>
              <a:off x="6461760" y="535034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0" name="tx120"/>
            <p:cNvSpPr/>
            <p:nvPr/>
          </p:nvSpPr>
          <p:spPr>
            <a:xfrm>
              <a:off x="6461760" y="503242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1" name="tx121"/>
            <p:cNvSpPr/>
            <p:nvPr/>
          </p:nvSpPr>
          <p:spPr>
            <a:xfrm>
              <a:off x="6461760" y="471449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2" name="tx12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3" name="tx123"/>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149.8</a:t>
              </a:r>
            </a:p>
          </p:txBody>
        </p:sp>
        <p:sp>
          <p:nvSpPr>
            <p:cNvPr id="124" name="tx124"/>
            <p:cNvSpPr/>
            <p:nvPr/>
          </p:nvSpPr>
          <p:spPr>
            <a:xfrm>
              <a:off x="2066654" y="499177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96.5</a:t>
              </a:r>
            </a:p>
          </p:txBody>
        </p:sp>
        <p:sp>
          <p:nvSpPr>
            <p:cNvPr id="125" name="tx125"/>
            <p:cNvSpPr/>
            <p:nvPr/>
          </p:nvSpPr>
          <p:spPr>
            <a:xfrm>
              <a:off x="2832040" y="544385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25.4</a:t>
              </a:r>
            </a:p>
          </p:txBody>
        </p:sp>
        <p:sp>
          <p:nvSpPr>
            <p:cNvPr id="126" name="tx126"/>
            <p:cNvSpPr/>
            <p:nvPr/>
          </p:nvSpPr>
          <p:spPr>
            <a:xfrm>
              <a:off x="3629611" y="557802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4.3</a:t>
              </a:r>
            </a:p>
          </p:txBody>
        </p:sp>
        <p:sp>
          <p:nvSpPr>
            <p:cNvPr id="127" name="tx127"/>
            <p:cNvSpPr/>
            <p:nvPr/>
          </p:nvSpPr>
          <p:spPr>
            <a:xfrm>
              <a:off x="4394998" y="560027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0.8</a:t>
              </a:r>
            </a:p>
          </p:txBody>
        </p:sp>
        <p:sp>
          <p:nvSpPr>
            <p:cNvPr id="128" name="tx128"/>
            <p:cNvSpPr/>
            <p:nvPr/>
          </p:nvSpPr>
          <p:spPr>
            <a:xfrm>
              <a:off x="5160384" y="560281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sp>
          <p:nvSpPr>
            <p:cNvPr id="129" name="tx129"/>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2676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8048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8030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2806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6780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3041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Title 1"/>
          <p:cNvSpPr>
            <a:spLocks noGrp="1"/>
          </p:cNvSpPr>
          <p:nvPr>
            <p:ph type="title"/>
          </p:nvPr>
        </p:nvSpPr>
        <p:spPr/>
        <p:txBody>
          <a:bodyPr/>
          <a:lstStyle/>
          <a:p>
            <a:r>
              <a:t>Measles cases: Panama</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042160"/>
              <a:ext cx="228964" cy="8686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042160"/>
              <a:ext cx="228964" cy="8686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47650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186940"/>
              <a:ext cx="228964" cy="723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331720"/>
              <a:ext cx="228964" cy="5791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186940"/>
              <a:ext cx="228964" cy="723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47650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1752600"/>
              <a:ext cx="228964" cy="11582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47650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186940"/>
              <a:ext cx="228964" cy="723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331720"/>
              <a:ext cx="228964" cy="5791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1897380"/>
              <a:ext cx="228964" cy="10134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186940"/>
              <a:ext cx="228964" cy="723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1897380"/>
              <a:ext cx="228964" cy="10134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1752600"/>
              <a:ext cx="228964" cy="11582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47650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1752600"/>
              <a:ext cx="228964" cy="11582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1607820"/>
              <a:ext cx="228964" cy="13030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1897380"/>
              <a:ext cx="228964" cy="10134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47650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1897380"/>
              <a:ext cx="228964" cy="10134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766060"/>
              <a:ext cx="228964" cy="1447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1869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042160"/>
              <a:ext cx="228964" cy="8686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042160"/>
              <a:ext cx="228964" cy="8686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47650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186940"/>
              <a:ext cx="228964" cy="723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331720"/>
              <a:ext cx="228964" cy="5791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186940"/>
              <a:ext cx="228964" cy="723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47650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1752600"/>
              <a:ext cx="228964" cy="11582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47650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186940"/>
              <a:ext cx="228964" cy="723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331720"/>
              <a:ext cx="228964" cy="5791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1897380"/>
              <a:ext cx="228964" cy="10134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186940"/>
              <a:ext cx="228964" cy="723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1897380"/>
              <a:ext cx="228964" cy="10134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1752600"/>
              <a:ext cx="228964" cy="11582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47650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1752600"/>
              <a:ext cx="228964" cy="11582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1607820"/>
              <a:ext cx="228964" cy="13030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1897380"/>
              <a:ext cx="228964" cy="10134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47650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1897380"/>
              <a:ext cx="228964" cy="10134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766060"/>
              <a:ext cx="228964" cy="1447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463040"/>
              <a:ext cx="0" cy="1447799"/>
            </a:xfrm>
            <a:custGeom>
              <a:avLst/>
              <a:gdLst/>
              <a:ahLst/>
              <a:cxnLst/>
              <a:rect l="0" t="0" r="0" b="0"/>
              <a:pathLst>
                <a:path h="1447799">
                  <a:moveTo>
                    <a:pt x="0" y="1447799"/>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1869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89315" y="214139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21" name="tx221"/>
            <p:cNvSpPr/>
            <p:nvPr/>
          </p:nvSpPr>
          <p:spPr>
            <a:xfrm>
              <a:off x="818510" y="14163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67202"/>
              <a:ext cx="779182" cy="681837"/>
            </a:xfrm>
            <a:prstGeom prst="rect">
              <a:avLst/>
            </a:prstGeom>
            <a:solidFill>
              <a:srgbClr val="FFFFFF">
                <a:alpha val="100000"/>
              </a:srgbClr>
            </a:solidFill>
          </p:spPr>
          <p:txBody>
            <a:bodyPr/>
            <a:lstStyle/>
            <a:p>
              <a:endParaRPr/>
            </a:p>
          </p:txBody>
        </p:sp>
        <p:sp>
          <p:nvSpPr>
            <p:cNvPr id="277" name="rc277"/>
            <p:cNvSpPr/>
            <p:nvPr/>
          </p:nvSpPr>
          <p:spPr>
            <a:xfrm>
              <a:off x="463718" y="318035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3123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8211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3298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7085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21527"/>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5494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23279"/>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Peru</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740239"/>
              <a:ext cx="228964" cy="170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763293"/>
              <a:ext cx="228964" cy="1475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740239"/>
              <a:ext cx="228964" cy="170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790958"/>
              <a:ext cx="228964" cy="1198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777125"/>
              <a:ext cx="228964" cy="133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643411"/>
              <a:ext cx="228964" cy="2674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763293"/>
              <a:ext cx="228964" cy="1475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846288"/>
              <a:ext cx="228964" cy="645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860120"/>
              <a:ext cx="228964" cy="507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800180"/>
              <a:ext cx="228964" cy="1106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772515"/>
              <a:ext cx="228964" cy="1383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758682"/>
              <a:ext cx="228964" cy="1521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869342"/>
              <a:ext cx="228964" cy="414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740239"/>
              <a:ext cx="228964" cy="170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01618"/>
              <a:ext cx="228964" cy="92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016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0161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749461"/>
              <a:ext cx="228964" cy="1521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1988674"/>
              <a:ext cx="228964" cy="9221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583471"/>
              <a:ext cx="228964" cy="3273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666466"/>
              <a:ext cx="228964" cy="2443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906229"/>
              <a:ext cx="228964" cy="46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9062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90622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758682"/>
              <a:ext cx="228964" cy="1475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906229"/>
              <a:ext cx="228964" cy="46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9062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90622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661855"/>
              <a:ext cx="228964" cy="2443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837066"/>
              <a:ext cx="228964" cy="737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8370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83706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468200"/>
              <a:ext cx="228964" cy="368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832455"/>
              <a:ext cx="228964" cy="783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83245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83245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1702803"/>
              <a:ext cx="228964" cy="11296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06229"/>
              <a:ext cx="228964" cy="46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062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90622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339097"/>
              <a:ext cx="228964" cy="5671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454368"/>
              <a:ext cx="228964" cy="4564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790958"/>
              <a:ext cx="228964" cy="1198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4975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198867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52759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740239"/>
              <a:ext cx="228964" cy="170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763293"/>
              <a:ext cx="228964" cy="1475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740239"/>
              <a:ext cx="228964" cy="170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790958"/>
              <a:ext cx="228964" cy="1198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777125"/>
              <a:ext cx="228964" cy="1337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643411"/>
              <a:ext cx="228964" cy="2674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763293"/>
              <a:ext cx="228964" cy="1475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46288"/>
              <a:ext cx="228964" cy="645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60120"/>
              <a:ext cx="228964" cy="507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00180"/>
              <a:ext cx="228964" cy="1106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772515"/>
              <a:ext cx="228964" cy="1383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758682"/>
              <a:ext cx="228964" cy="1521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69342"/>
              <a:ext cx="228964" cy="414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40239"/>
              <a:ext cx="228964" cy="170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01618"/>
              <a:ext cx="228964" cy="92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016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0161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749461"/>
              <a:ext cx="228964" cy="1521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988674"/>
              <a:ext cx="228964" cy="9221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583471"/>
              <a:ext cx="228964" cy="3273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666466"/>
              <a:ext cx="228964" cy="2443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06229"/>
              <a:ext cx="228964" cy="46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062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0622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58682"/>
              <a:ext cx="228964" cy="1475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06229"/>
              <a:ext cx="228964" cy="46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062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0622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661855"/>
              <a:ext cx="228964" cy="2443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37066"/>
              <a:ext cx="228964" cy="737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370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3706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468200"/>
              <a:ext cx="228964" cy="3688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32455"/>
              <a:ext cx="228964" cy="783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3245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3245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1702803"/>
              <a:ext cx="228964" cy="11296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06229"/>
              <a:ext cx="228964" cy="46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062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0622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339097"/>
              <a:ext cx="228964" cy="5671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454368"/>
              <a:ext cx="228964" cy="4564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790958"/>
              <a:ext cx="228964" cy="1198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27591"/>
              <a:ext cx="0" cy="1383248"/>
            </a:xfrm>
            <a:custGeom>
              <a:avLst/>
              <a:gdLst/>
              <a:ahLst/>
              <a:cxnLst/>
              <a:rect l="0" t="0" r="0" b="0"/>
              <a:pathLst>
                <a:path h="1383248">
                  <a:moveTo>
                    <a:pt x="0" y="1383248"/>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4975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198867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2759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0302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194194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48085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804"/>
              <a:ext cx="779182" cy="693235"/>
            </a:xfrm>
            <a:prstGeom prst="rect">
              <a:avLst/>
            </a:prstGeom>
            <a:solidFill>
              <a:srgbClr val="FFFFFF">
                <a:alpha val="100000"/>
              </a:srgbClr>
            </a:solidFill>
          </p:spPr>
          <p:txBody>
            <a:bodyPr/>
            <a:lstStyle/>
            <a:p>
              <a:endParaRPr/>
            </a:p>
          </p:txBody>
        </p:sp>
        <p:sp>
          <p:nvSpPr>
            <p:cNvPr id="280" name="rc280"/>
            <p:cNvSpPr/>
            <p:nvPr/>
          </p:nvSpPr>
          <p:spPr>
            <a:xfrm>
              <a:off x="463718" y="3168961"/>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837"/>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713"/>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58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452"/>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12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543"/>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88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1" name="grp2"/>
          <p:cNvGrpSpPr/>
          <p:nvPr/>
        </p:nvGrpSpPr>
        <p:grpSpPr>
          <a:xfrm>
            <a:off x="457200" y="4023360"/>
            <a:ext cx="6675120" cy="2743200"/>
            <a:chOff x="457200" y="4023360"/>
            <a:chExt cx="6675120" cy="2743200"/>
          </a:xfrm>
        </p:grpSpPr>
        <p:sp>
          <p:nvSpPr>
            <p:cNvPr id="412"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83567"/>
              <a:ext cx="382693" cy="771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8356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757737"/>
              <a:ext cx="382693" cy="9258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606415"/>
              <a:ext cx="382693" cy="1543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60641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834890"/>
              <a:ext cx="382693" cy="7715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06415"/>
              <a:ext cx="382693" cy="1543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0641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52110"/>
              <a:ext cx="382693" cy="1543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83567"/>
              <a:ext cx="382693" cy="771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8356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06415"/>
              <a:ext cx="382693" cy="771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83567"/>
              <a:ext cx="382693" cy="771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29262"/>
              <a:ext cx="382693" cy="2314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529262"/>
              <a:ext cx="382693" cy="2314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7495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891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60343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683567"/>
              <a:ext cx="382693" cy="771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68356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757737"/>
              <a:ext cx="382693" cy="9258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606415"/>
              <a:ext cx="382693" cy="15430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60641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834890"/>
              <a:ext cx="382693" cy="7715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06415"/>
              <a:ext cx="382693" cy="15430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0641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52110"/>
              <a:ext cx="382693" cy="1543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83567"/>
              <a:ext cx="382693" cy="771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8356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06415"/>
              <a:ext cx="382693" cy="771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83567"/>
              <a:ext cx="382693" cy="771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529262"/>
              <a:ext cx="382693" cy="2314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529262"/>
              <a:ext cx="382693" cy="2314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603432"/>
              <a:ext cx="0" cy="1157287"/>
            </a:xfrm>
            <a:custGeom>
              <a:avLst/>
              <a:gdLst/>
              <a:ahLst/>
              <a:cxnLst/>
              <a:rect l="0" t="0" r="0" b="0"/>
              <a:pathLst>
                <a:path h="1157287">
                  <a:moveTo>
                    <a:pt x="0" y="1157287"/>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7495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891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60343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29416"/>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1" name="tx71"/>
            <p:cNvSpPr/>
            <p:nvPr/>
          </p:nvSpPr>
          <p:spPr>
            <a:xfrm>
              <a:off x="818510" y="494246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2" name="tx72"/>
            <p:cNvSpPr/>
            <p:nvPr/>
          </p:nvSpPr>
          <p:spPr>
            <a:xfrm>
              <a:off x="818510" y="4557295"/>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8629"/>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91786"/>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91786"/>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91786"/>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91786"/>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8227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8227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8227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8207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714906" y="4249697"/>
              <a:ext cx="399206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Peru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462055"/>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621544"/>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52555"/>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7470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65846"/>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70276"/>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43639"/>
            </a:xfrm>
            <a:custGeom>
              <a:avLst/>
              <a:gdLst/>
              <a:ahLst/>
              <a:cxnLst/>
              <a:rect l="0" t="0" r="0" b="0"/>
              <a:pathLst>
                <a:path w="4592319" h="943639">
                  <a:moveTo>
                    <a:pt x="0" y="0"/>
                  </a:moveTo>
                  <a:lnTo>
                    <a:pt x="765386" y="730988"/>
                  </a:lnTo>
                  <a:lnTo>
                    <a:pt x="1530773" y="890476"/>
                  </a:lnTo>
                  <a:lnTo>
                    <a:pt x="2296159" y="921488"/>
                  </a:lnTo>
                  <a:lnTo>
                    <a:pt x="3061546" y="943639"/>
                  </a:lnTo>
                  <a:lnTo>
                    <a:pt x="3826933" y="934779"/>
                  </a:lnTo>
                  <a:lnTo>
                    <a:pt x="4592319" y="939209"/>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828953"/>
              <a:ext cx="0" cy="886046"/>
            </a:xfrm>
            <a:custGeom>
              <a:avLst/>
              <a:gdLst/>
              <a:ahLst/>
              <a:cxnLst/>
              <a:rect l="0" t="0" r="0" b="0"/>
              <a:pathLst>
                <a:path h="886046">
                  <a:moveTo>
                    <a:pt x="0" y="886046"/>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27197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482895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tx11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5" name="tx115"/>
            <p:cNvSpPr/>
            <p:nvPr/>
          </p:nvSpPr>
          <p:spPr>
            <a:xfrm>
              <a:off x="6461760" y="522524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6" name="tx116"/>
            <p:cNvSpPr/>
            <p:nvPr/>
          </p:nvSpPr>
          <p:spPr>
            <a:xfrm>
              <a:off x="6461760" y="478222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7" name="tx117"/>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8" name="tx118"/>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21.5</a:t>
              </a:r>
            </a:p>
          </p:txBody>
        </p:sp>
        <p:sp>
          <p:nvSpPr>
            <p:cNvPr id="119" name="tx119"/>
            <p:cNvSpPr/>
            <p:nvPr/>
          </p:nvSpPr>
          <p:spPr>
            <a:xfrm>
              <a:off x="2147982" y="5384645"/>
              <a:ext cx="64368"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a:t>
              </a:r>
            </a:p>
          </p:txBody>
        </p:sp>
        <p:sp>
          <p:nvSpPr>
            <p:cNvPr id="120" name="tx120"/>
            <p:cNvSpPr/>
            <p:nvPr/>
          </p:nvSpPr>
          <p:spPr>
            <a:xfrm>
              <a:off x="2864224" y="5544729"/>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a:t>
              </a:r>
            </a:p>
          </p:txBody>
        </p:sp>
        <p:sp>
          <p:nvSpPr>
            <p:cNvPr id="121" name="tx121"/>
            <p:cNvSpPr/>
            <p:nvPr/>
          </p:nvSpPr>
          <p:spPr>
            <a:xfrm>
              <a:off x="3629611" y="557435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0.7</a:t>
              </a:r>
            </a:p>
          </p:txBody>
        </p:sp>
        <p:sp>
          <p:nvSpPr>
            <p:cNvPr id="122" name="tx122"/>
            <p:cNvSpPr/>
            <p:nvPr/>
          </p:nvSpPr>
          <p:spPr>
            <a:xfrm>
              <a:off x="4394998" y="559650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0.2</a:t>
              </a:r>
            </a:p>
          </p:txBody>
        </p:sp>
        <p:sp>
          <p:nvSpPr>
            <p:cNvPr id="123" name="tx123"/>
            <p:cNvSpPr/>
            <p:nvPr/>
          </p:nvSpPr>
          <p:spPr>
            <a:xfrm>
              <a:off x="5160384" y="558764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sp>
          <p:nvSpPr>
            <p:cNvPr id="124" name="tx124"/>
            <p:cNvSpPr/>
            <p:nvPr/>
          </p:nvSpPr>
          <p:spPr>
            <a:xfrm>
              <a:off x="5925771" y="559207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0.3</a:t>
              </a:r>
            </a:p>
          </p:txBody>
        </p:sp>
      </p:grpSp>
      <p:graphicFrame>
        <p:nvGraphicFramePr>
          <p:cNvPr id="4" name="nvGraphicFrame 4"/>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Philippines</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09451"/>
              <a:ext cx="228964" cy="13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094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891863"/>
              <a:ext cx="228964" cy="175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868257"/>
              <a:ext cx="228964" cy="236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08988"/>
              <a:ext cx="228964" cy="18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089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883068"/>
              <a:ext cx="228964" cy="259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798829"/>
              <a:ext cx="228964" cy="842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08988"/>
              <a:ext cx="228964" cy="18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089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873349"/>
              <a:ext cx="228964" cy="356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762727"/>
              <a:ext cx="228964" cy="1106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05748"/>
              <a:ext cx="228964" cy="50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0574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866406"/>
              <a:ext cx="228964" cy="393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738659"/>
              <a:ext cx="228964" cy="1277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07600"/>
              <a:ext cx="228964" cy="32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076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869646"/>
              <a:ext cx="228964" cy="379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782630"/>
              <a:ext cx="228964" cy="870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08988"/>
              <a:ext cx="228964" cy="18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089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865943"/>
              <a:ext cx="228964" cy="430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784481"/>
              <a:ext cx="228964" cy="81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08062"/>
              <a:ext cx="228964" cy="27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080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859463"/>
              <a:ext cx="228964" cy="485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771984"/>
              <a:ext cx="228964" cy="874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07137"/>
              <a:ext cx="228964" cy="37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06211"/>
              <a:ext cx="228964" cy="9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857149"/>
              <a:ext cx="228964" cy="490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731253"/>
              <a:ext cx="228964" cy="1258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892325"/>
              <a:ext cx="228964" cy="185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888623"/>
              <a:ext cx="228964" cy="37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831692"/>
              <a:ext cx="228964" cy="569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715516"/>
              <a:ext cx="228964" cy="1161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859000"/>
              <a:ext cx="228964" cy="518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848355"/>
              <a:ext cx="228964" cy="1064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770595"/>
              <a:ext cx="228964" cy="777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684968"/>
              <a:ext cx="228964" cy="856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872423"/>
              <a:ext cx="228964" cy="384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839560"/>
              <a:ext cx="228964" cy="3286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763190"/>
              <a:ext cx="228964" cy="763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695613"/>
              <a:ext cx="228964" cy="675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890937"/>
              <a:ext cx="228964" cy="199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839560"/>
              <a:ext cx="228964" cy="5137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702093"/>
              <a:ext cx="228964" cy="1374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687745"/>
              <a:ext cx="228964" cy="143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879366"/>
              <a:ext cx="228964" cy="314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794201"/>
              <a:ext cx="228964" cy="851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673397"/>
              <a:ext cx="228964" cy="1208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663214"/>
              <a:ext cx="228964" cy="101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755321"/>
              <a:ext cx="228964" cy="1555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731716"/>
              <a:ext cx="228964" cy="236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284138"/>
              <a:ext cx="228964" cy="4475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226282"/>
              <a:ext cx="228964" cy="578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740047"/>
              <a:ext cx="228964" cy="1707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699316"/>
              <a:ext cx="228964" cy="4073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055027"/>
              <a:ext cx="228964" cy="6442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005965"/>
              <a:ext cx="228964" cy="490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699316"/>
              <a:ext cx="228964" cy="2115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652105"/>
              <a:ext cx="228964" cy="472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1774539"/>
              <a:ext cx="228964" cy="8775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1704185"/>
              <a:ext cx="228964" cy="703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776613"/>
              <a:ext cx="228964" cy="1342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741436"/>
              <a:ext cx="228964" cy="3517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1919411"/>
              <a:ext cx="228964" cy="8220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1861092"/>
              <a:ext cx="228964" cy="583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814104"/>
              <a:ext cx="228964" cy="967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799755"/>
              <a:ext cx="228964" cy="143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048547"/>
              <a:ext cx="228964" cy="7512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003187"/>
              <a:ext cx="228964" cy="453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833543"/>
              <a:ext cx="228964" cy="772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815029"/>
              <a:ext cx="228964" cy="185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238779"/>
              <a:ext cx="228964" cy="5762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205916"/>
              <a:ext cx="228964" cy="328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822898"/>
              <a:ext cx="228964" cy="879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807161"/>
              <a:ext cx="228964" cy="157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317001"/>
              <a:ext cx="228964" cy="4901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283675"/>
              <a:ext cx="228964" cy="33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819195"/>
              <a:ext cx="228964" cy="916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797441"/>
              <a:ext cx="228964" cy="217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388280"/>
              <a:ext cx="228964" cy="4091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357269"/>
              <a:ext cx="228964" cy="310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812252"/>
              <a:ext cx="228964" cy="985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798829"/>
              <a:ext cx="228964" cy="134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385503"/>
              <a:ext cx="228964" cy="4133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363286"/>
              <a:ext cx="228964" cy="222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63166"/>
              <a:ext cx="228964" cy="476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853909"/>
              <a:ext cx="228964" cy="92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477147"/>
              <a:ext cx="228964" cy="3767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472519"/>
              <a:ext cx="228964" cy="46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4798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198513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52228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09451"/>
              <a:ext cx="228964" cy="13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094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891863"/>
              <a:ext cx="228964" cy="175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868257"/>
              <a:ext cx="228964" cy="236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08988"/>
              <a:ext cx="228964" cy="18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089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883068"/>
              <a:ext cx="228964" cy="259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798829"/>
              <a:ext cx="228964" cy="842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08988"/>
              <a:ext cx="228964" cy="18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089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873349"/>
              <a:ext cx="228964" cy="356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762727"/>
              <a:ext cx="228964" cy="1106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05748"/>
              <a:ext cx="228964" cy="50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0574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866406"/>
              <a:ext cx="228964" cy="393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738659"/>
              <a:ext cx="228964" cy="1277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907600"/>
              <a:ext cx="228964" cy="32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076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69646"/>
              <a:ext cx="228964" cy="379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782630"/>
              <a:ext cx="228964" cy="870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08988"/>
              <a:ext cx="228964" cy="18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089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65943"/>
              <a:ext cx="228964" cy="4304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784481"/>
              <a:ext cx="228964" cy="814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08062"/>
              <a:ext cx="228964" cy="27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080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59463"/>
              <a:ext cx="228964" cy="485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771984"/>
              <a:ext cx="228964" cy="874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07137"/>
              <a:ext cx="228964" cy="37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06211"/>
              <a:ext cx="228964" cy="9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57149"/>
              <a:ext cx="228964" cy="490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731253"/>
              <a:ext cx="228964" cy="1258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92325"/>
              <a:ext cx="228964" cy="185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88623"/>
              <a:ext cx="228964" cy="37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31692"/>
              <a:ext cx="228964" cy="569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715516"/>
              <a:ext cx="228964" cy="1161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59000"/>
              <a:ext cx="228964" cy="518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48355"/>
              <a:ext cx="228964" cy="1064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70595"/>
              <a:ext cx="228964" cy="777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684968"/>
              <a:ext cx="228964" cy="856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72423"/>
              <a:ext cx="228964" cy="384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39560"/>
              <a:ext cx="228964" cy="328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63190"/>
              <a:ext cx="228964" cy="763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695613"/>
              <a:ext cx="228964" cy="675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90937"/>
              <a:ext cx="228964" cy="199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39560"/>
              <a:ext cx="228964" cy="5137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02093"/>
              <a:ext cx="228964" cy="1374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87745"/>
              <a:ext cx="228964" cy="143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79366"/>
              <a:ext cx="228964" cy="314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794201"/>
              <a:ext cx="228964" cy="8516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73397"/>
              <a:ext cx="228964" cy="1208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63214"/>
              <a:ext cx="228964" cy="101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755321"/>
              <a:ext cx="228964" cy="1555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731716"/>
              <a:ext cx="228964" cy="236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284138"/>
              <a:ext cx="228964" cy="4475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226282"/>
              <a:ext cx="228964" cy="578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740047"/>
              <a:ext cx="228964" cy="1707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699316"/>
              <a:ext cx="228964" cy="4073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055027"/>
              <a:ext cx="228964" cy="6442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005965"/>
              <a:ext cx="228964" cy="490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699316"/>
              <a:ext cx="228964" cy="2115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52105"/>
              <a:ext cx="228964" cy="4721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1774539"/>
              <a:ext cx="228964" cy="8775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704185"/>
              <a:ext cx="228964" cy="703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776613"/>
              <a:ext cx="228964" cy="1342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741436"/>
              <a:ext cx="228964" cy="3517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1919411"/>
              <a:ext cx="228964" cy="8220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861092"/>
              <a:ext cx="228964" cy="583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14104"/>
              <a:ext cx="228964" cy="967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799755"/>
              <a:ext cx="228964" cy="143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048547"/>
              <a:ext cx="228964" cy="7512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003187"/>
              <a:ext cx="228964" cy="453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33543"/>
              <a:ext cx="228964" cy="77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15029"/>
              <a:ext cx="228964" cy="185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238779"/>
              <a:ext cx="228964" cy="5762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205916"/>
              <a:ext cx="228964" cy="328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22898"/>
              <a:ext cx="228964" cy="879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07161"/>
              <a:ext cx="228964" cy="157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317001"/>
              <a:ext cx="228964" cy="4901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283675"/>
              <a:ext cx="228964" cy="33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19195"/>
              <a:ext cx="228964" cy="916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797441"/>
              <a:ext cx="228964" cy="217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388280"/>
              <a:ext cx="228964" cy="4091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357269"/>
              <a:ext cx="228964" cy="310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12252"/>
              <a:ext cx="228964" cy="985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798829"/>
              <a:ext cx="228964" cy="134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385503"/>
              <a:ext cx="228964" cy="41332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363286"/>
              <a:ext cx="228964" cy="222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63166"/>
              <a:ext cx="228964" cy="476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53909"/>
              <a:ext cx="228964" cy="92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477147"/>
              <a:ext cx="228964" cy="3767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472519"/>
              <a:ext cx="228964" cy="46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22285"/>
              <a:ext cx="0" cy="1388554"/>
            </a:xfrm>
            <a:custGeom>
              <a:avLst/>
              <a:gdLst/>
              <a:ahLst/>
              <a:cxnLst/>
              <a:rect l="0" t="0" r="0" b="0"/>
              <a:pathLst>
                <a:path h="1388554">
                  <a:moveTo>
                    <a:pt x="0" y="1388554"/>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4798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198513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2228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676900" y="240125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23" name="tx223"/>
            <p:cNvSpPr/>
            <p:nvPr/>
          </p:nvSpPr>
          <p:spPr>
            <a:xfrm>
              <a:off x="676900" y="193840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224" name="tx224"/>
            <p:cNvSpPr/>
            <p:nvPr/>
          </p:nvSpPr>
          <p:spPr>
            <a:xfrm>
              <a:off x="676900" y="147555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38"/>
              <a:ext cx="779182" cy="693401"/>
            </a:xfrm>
            <a:prstGeom prst="rect">
              <a:avLst/>
            </a:prstGeom>
            <a:solidFill>
              <a:srgbClr val="FFFFFF">
                <a:alpha val="100000"/>
              </a:srgbClr>
            </a:solidFill>
          </p:spPr>
          <p:txBody>
            <a:bodyPr/>
            <a:lstStyle/>
            <a:p>
              <a:endParaRPr/>
            </a:p>
          </p:txBody>
        </p:sp>
        <p:sp>
          <p:nvSpPr>
            <p:cNvPr id="280" name="rc280"/>
            <p:cNvSpPr/>
            <p:nvPr/>
          </p:nvSpPr>
          <p:spPr>
            <a:xfrm>
              <a:off x="463718" y="316879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71"/>
              <a:ext cx="90525" cy="754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4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2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8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6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7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1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5" name="grp2"/>
          <p:cNvGrpSpPr/>
          <p:nvPr/>
        </p:nvGrpSpPr>
        <p:grpSpPr>
          <a:xfrm>
            <a:off x="457200" y="4023360"/>
            <a:ext cx="6675120" cy="2743200"/>
            <a:chOff x="457200" y="4023360"/>
            <a:chExt cx="6675120" cy="2743200"/>
          </a:xfrm>
        </p:grpSpPr>
        <p:sp>
          <p:nvSpPr>
            <p:cNvPr id="416" name="rc4"/>
            <p:cNvSpPr/>
            <p:nvPr/>
          </p:nvSpPr>
          <p:spPr>
            <a:xfrm>
              <a:off x="1223433" y="5122137"/>
              <a:ext cx="382693" cy="6385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117082"/>
              <a:ext cx="382693" cy="50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116593"/>
              <a:ext cx="382693" cy="4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985322"/>
              <a:ext cx="382693" cy="1312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066530"/>
              <a:ext cx="382693" cy="6941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053811"/>
              <a:ext cx="382693" cy="127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048756"/>
              <a:ext cx="382693" cy="50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168"/>
              <a:ext cx="382693" cy="2755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34177"/>
              <a:ext cx="382693" cy="1265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31731"/>
              <a:ext cx="382693" cy="24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28959"/>
              <a:ext cx="382693" cy="27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60470"/>
              <a:ext cx="382693" cy="684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07069"/>
              <a:ext cx="382693" cy="536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06906"/>
              <a:ext cx="382693" cy="1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06091"/>
              <a:ext cx="382693" cy="8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66139"/>
              <a:ext cx="382693" cy="399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09554"/>
              <a:ext cx="382693" cy="1511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06781"/>
              <a:ext cx="382693" cy="27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05314"/>
              <a:ext cx="382693" cy="14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449256"/>
              <a:ext cx="382693" cy="1560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73966"/>
              <a:ext cx="382693" cy="867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72825"/>
              <a:ext cx="382693" cy="11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71846"/>
              <a:ext cx="382693" cy="9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76940"/>
              <a:ext cx="382693" cy="94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48652"/>
              <a:ext cx="382693" cy="120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8326"/>
              <a:ext cx="382693" cy="3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832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33161"/>
              <a:ext cx="382693" cy="151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3457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0843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78229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122137"/>
              <a:ext cx="382693" cy="6385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117082"/>
              <a:ext cx="382693" cy="505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116593"/>
              <a:ext cx="382693" cy="48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985322"/>
              <a:ext cx="382693" cy="1312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066530"/>
              <a:ext cx="382693" cy="6941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053811"/>
              <a:ext cx="382693" cy="1271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048756"/>
              <a:ext cx="382693" cy="505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773168"/>
              <a:ext cx="382693" cy="2755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634177"/>
              <a:ext cx="382693" cy="1265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31731"/>
              <a:ext cx="382693" cy="244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28959"/>
              <a:ext cx="382693" cy="277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560470"/>
              <a:ext cx="382693" cy="684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07069"/>
              <a:ext cx="382693" cy="536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06906"/>
              <a:ext cx="382693" cy="16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06091"/>
              <a:ext cx="382693" cy="81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66139"/>
              <a:ext cx="382693" cy="399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609554"/>
              <a:ext cx="382693" cy="1511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06781"/>
              <a:ext cx="382693" cy="277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605314"/>
              <a:ext cx="382693" cy="146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449256"/>
              <a:ext cx="382693" cy="1560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673966"/>
              <a:ext cx="382693" cy="867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672825"/>
              <a:ext cx="382693" cy="114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671846"/>
              <a:ext cx="382693" cy="97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576940"/>
              <a:ext cx="382693" cy="94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48652"/>
              <a:ext cx="382693" cy="120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48326"/>
              <a:ext cx="382693" cy="32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4832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33161"/>
              <a:ext cx="382693" cy="151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782299"/>
              <a:ext cx="0" cy="978420"/>
            </a:xfrm>
            <a:custGeom>
              <a:avLst/>
              <a:gdLst/>
              <a:ahLst/>
              <a:cxnLst/>
              <a:rect l="0" t="0" r="0" b="0"/>
              <a:pathLst>
                <a:path h="978420">
                  <a:moveTo>
                    <a:pt x="0" y="97842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43457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1084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78229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676900" y="538784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71" name="tx71"/>
            <p:cNvSpPr/>
            <p:nvPr/>
          </p:nvSpPr>
          <p:spPr>
            <a:xfrm>
              <a:off x="676900" y="506170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4000</a:t>
              </a:r>
            </a:p>
          </p:txBody>
        </p:sp>
        <p:sp>
          <p:nvSpPr>
            <p:cNvPr id="72" name="tx72"/>
            <p:cNvSpPr/>
            <p:nvPr/>
          </p:nvSpPr>
          <p:spPr>
            <a:xfrm>
              <a:off x="676900" y="473556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2200"/>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547537" y="4249697"/>
              <a:ext cx="432680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Philippines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372554"/>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630520"/>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57573"/>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38985"/>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6005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0669"/>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49601"/>
            </a:xfrm>
            <a:custGeom>
              <a:avLst/>
              <a:gdLst/>
              <a:ahLst/>
              <a:cxnLst/>
              <a:rect l="0" t="0" r="0" b="0"/>
              <a:pathLst>
                <a:path w="4592319" h="949601">
                  <a:moveTo>
                    <a:pt x="0" y="0"/>
                  </a:moveTo>
                  <a:lnTo>
                    <a:pt x="765386" y="641487"/>
                  </a:lnTo>
                  <a:lnTo>
                    <a:pt x="1530773" y="899452"/>
                  </a:lnTo>
                  <a:lnTo>
                    <a:pt x="2296159" y="926505"/>
                  </a:lnTo>
                  <a:lnTo>
                    <a:pt x="3061546" y="907918"/>
                  </a:lnTo>
                  <a:lnTo>
                    <a:pt x="3826933" y="928990"/>
                  </a:lnTo>
                  <a:lnTo>
                    <a:pt x="4592319" y="949601"/>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794843"/>
              <a:ext cx="0" cy="920156"/>
            </a:xfrm>
            <a:custGeom>
              <a:avLst/>
              <a:gdLst/>
              <a:ahLst/>
              <a:cxnLst/>
              <a:rect l="0" t="0" r="0" b="0"/>
              <a:pathLst>
                <a:path h="920156">
                  <a:moveTo>
                    <a:pt x="0" y="920156"/>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48496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25492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02488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479484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tx11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7" name="tx117"/>
            <p:cNvSpPr/>
            <p:nvPr/>
          </p:nvSpPr>
          <p:spPr>
            <a:xfrm>
              <a:off x="6461760" y="543822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a:t>
              </a:r>
            </a:p>
          </p:txBody>
        </p:sp>
        <p:sp>
          <p:nvSpPr>
            <p:cNvPr id="118" name="tx118"/>
            <p:cNvSpPr/>
            <p:nvPr/>
          </p:nvSpPr>
          <p:spPr>
            <a:xfrm>
              <a:off x="6461760" y="520818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19" name="tx119"/>
            <p:cNvSpPr/>
            <p:nvPr/>
          </p:nvSpPr>
          <p:spPr>
            <a:xfrm>
              <a:off x="6461760" y="497815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1500</a:t>
              </a:r>
            </a:p>
          </p:txBody>
        </p:sp>
        <p:sp>
          <p:nvSpPr>
            <p:cNvPr id="120" name="tx120"/>
            <p:cNvSpPr/>
            <p:nvPr/>
          </p:nvSpPr>
          <p:spPr>
            <a:xfrm>
              <a:off x="6461760" y="474811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21" name="tx12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2" name="tx122"/>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2070.3</a:t>
              </a:r>
            </a:p>
          </p:txBody>
        </p:sp>
        <p:sp>
          <p:nvSpPr>
            <p:cNvPr id="123" name="tx123"/>
            <p:cNvSpPr/>
            <p:nvPr/>
          </p:nvSpPr>
          <p:spPr>
            <a:xfrm>
              <a:off x="2083614" y="5294449"/>
              <a:ext cx="19310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676</a:t>
              </a:r>
            </a:p>
          </p:txBody>
        </p:sp>
        <p:sp>
          <p:nvSpPr>
            <p:cNvPr id="124" name="tx124"/>
            <p:cNvSpPr/>
            <p:nvPr/>
          </p:nvSpPr>
          <p:spPr>
            <a:xfrm>
              <a:off x="2799856" y="555231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115.3</a:t>
              </a:r>
            </a:p>
          </p:txBody>
        </p:sp>
        <p:sp>
          <p:nvSpPr>
            <p:cNvPr id="125" name="tx125"/>
            <p:cNvSpPr/>
            <p:nvPr/>
          </p:nvSpPr>
          <p:spPr>
            <a:xfrm>
              <a:off x="3597427" y="5579468"/>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56.5</a:t>
              </a:r>
            </a:p>
          </p:txBody>
        </p:sp>
        <p:sp>
          <p:nvSpPr>
            <p:cNvPr id="126" name="tx126"/>
            <p:cNvSpPr/>
            <p:nvPr/>
          </p:nvSpPr>
          <p:spPr>
            <a:xfrm>
              <a:off x="4362814" y="556078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96.9</a:t>
              </a:r>
            </a:p>
          </p:txBody>
        </p:sp>
        <p:sp>
          <p:nvSpPr>
            <p:cNvPr id="127" name="tx127"/>
            <p:cNvSpPr/>
            <p:nvPr/>
          </p:nvSpPr>
          <p:spPr>
            <a:xfrm>
              <a:off x="5128200" y="5582349"/>
              <a:ext cx="227024"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51.1</a:t>
              </a:r>
            </a:p>
          </p:txBody>
        </p:sp>
        <p:sp>
          <p:nvSpPr>
            <p:cNvPr id="128" name="tx128"/>
            <p:cNvSpPr/>
            <p:nvPr/>
          </p:nvSpPr>
          <p:spPr>
            <a:xfrm>
              <a:off x="5925771" y="560246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6519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1441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4855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53906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2021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647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15599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Papua New Guinea</a:t>
            </a:r>
          </a:p>
        </p:txBody>
      </p:sp>
      <p:grpSp>
        <p:nvGrpSpPr>
          <p:cNvPr id="2" name="grp2"/>
          <p:cNvGrpSpPr/>
          <p:nvPr/>
        </p:nvGrpSpPr>
        <p:grpSpPr>
          <a:xfrm>
            <a:off x="457200" y="1463040"/>
            <a:ext cx="8503920" cy="2286000"/>
            <a:chOff x="457200" y="1463040"/>
            <a:chExt cx="8503920" cy="2286000"/>
          </a:xfrm>
        </p:grpSpPr>
        <p:sp>
          <p:nvSpPr>
            <p:cNvPr id="29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7"/>
            <p:cNvSpPr/>
            <p:nvPr/>
          </p:nvSpPr>
          <p:spPr>
            <a:xfrm>
              <a:off x="1411675" y="2758440"/>
              <a:ext cx="228964" cy="152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1"/>
            <p:cNvSpPr/>
            <p:nvPr/>
          </p:nvSpPr>
          <p:spPr>
            <a:xfrm>
              <a:off x="1686432" y="2834639"/>
              <a:ext cx="228964" cy="76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3"/>
            <p:cNvSpPr/>
            <p:nvPr/>
          </p:nvSpPr>
          <p:spPr>
            <a:xfrm>
              <a:off x="2510703" y="2758440"/>
              <a:ext cx="228964" cy="152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27"/>
            <p:cNvSpPr/>
            <p:nvPr/>
          </p:nvSpPr>
          <p:spPr>
            <a:xfrm>
              <a:off x="2785460" y="2758440"/>
              <a:ext cx="228964" cy="152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36"/>
            <p:cNvSpPr/>
            <p:nvPr/>
          </p:nvSpPr>
          <p:spPr>
            <a:xfrm>
              <a:off x="3609731" y="2758440"/>
              <a:ext cx="228964" cy="1523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37"/>
            <p:cNvSpPr/>
            <p:nvPr/>
          </p:nvSpPr>
          <p:spPr>
            <a:xfrm>
              <a:off x="3609731" y="27584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38"/>
            <p:cNvSpPr/>
            <p:nvPr/>
          </p:nvSpPr>
          <p:spPr>
            <a:xfrm>
              <a:off x="3609731" y="27584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39"/>
            <p:cNvSpPr/>
            <p:nvPr/>
          </p:nvSpPr>
          <p:spPr>
            <a:xfrm>
              <a:off x="3609731" y="2377439"/>
              <a:ext cx="228964" cy="3810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0"/>
            <p:cNvSpPr/>
            <p:nvPr/>
          </p:nvSpPr>
          <p:spPr>
            <a:xfrm>
              <a:off x="3884488" y="2606039"/>
              <a:ext cx="228964" cy="3048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1"/>
            <p:cNvSpPr/>
            <p:nvPr/>
          </p:nvSpPr>
          <p:spPr>
            <a:xfrm>
              <a:off x="3884488" y="26060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2"/>
            <p:cNvSpPr/>
            <p:nvPr/>
          </p:nvSpPr>
          <p:spPr>
            <a:xfrm>
              <a:off x="3884488" y="26060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3"/>
            <p:cNvSpPr/>
            <p:nvPr/>
          </p:nvSpPr>
          <p:spPr>
            <a:xfrm>
              <a:off x="3884488" y="1996440"/>
              <a:ext cx="228964" cy="609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4"/>
            <p:cNvSpPr/>
            <p:nvPr/>
          </p:nvSpPr>
          <p:spPr>
            <a:xfrm>
              <a:off x="4159245"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5"/>
            <p:cNvSpPr/>
            <p:nvPr/>
          </p:nvSpPr>
          <p:spPr>
            <a:xfrm>
              <a:off x="4159245"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46"/>
            <p:cNvSpPr/>
            <p:nvPr/>
          </p:nvSpPr>
          <p:spPr>
            <a:xfrm>
              <a:off x="4159245"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47"/>
            <p:cNvSpPr/>
            <p:nvPr/>
          </p:nvSpPr>
          <p:spPr>
            <a:xfrm>
              <a:off x="4159245" y="1691640"/>
              <a:ext cx="228964" cy="1142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1"/>
            <p:cNvSpPr/>
            <p:nvPr/>
          </p:nvSpPr>
          <p:spPr>
            <a:xfrm>
              <a:off x="4434002" y="2225040"/>
              <a:ext cx="228964" cy="685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5"/>
            <p:cNvSpPr/>
            <p:nvPr/>
          </p:nvSpPr>
          <p:spPr>
            <a:xfrm>
              <a:off x="4708759" y="2758440"/>
              <a:ext cx="228964" cy="152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59"/>
            <p:cNvSpPr/>
            <p:nvPr/>
          </p:nvSpPr>
          <p:spPr>
            <a:xfrm>
              <a:off x="4983516" y="2758440"/>
              <a:ext cx="228964" cy="152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0"/>
            <p:cNvSpPr/>
            <p:nvPr/>
          </p:nvSpPr>
          <p:spPr>
            <a:xfrm>
              <a:off x="5258273" y="2682240"/>
              <a:ext cx="228964" cy="228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1"/>
            <p:cNvSpPr/>
            <p:nvPr/>
          </p:nvSpPr>
          <p:spPr>
            <a:xfrm>
              <a:off x="5258273" y="2682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2"/>
            <p:cNvSpPr/>
            <p:nvPr/>
          </p:nvSpPr>
          <p:spPr>
            <a:xfrm>
              <a:off x="5258273" y="2682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3"/>
            <p:cNvSpPr/>
            <p:nvPr/>
          </p:nvSpPr>
          <p:spPr>
            <a:xfrm>
              <a:off x="5258273" y="2225040"/>
              <a:ext cx="228964" cy="457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67"/>
            <p:cNvSpPr/>
            <p:nvPr/>
          </p:nvSpPr>
          <p:spPr>
            <a:xfrm>
              <a:off x="5533030" y="2148840"/>
              <a:ext cx="228964" cy="761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1"/>
            <p:cNvSpPr/>
            <p:nvPr/>
          </p:nvSpPr>
          <p:spPr>
            <a:xfrm>
              <a:off x="5807787" y="2225040"/>
              <a:ext cx="228964" cy="685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5"/>
            <p:cNvSpPr/>
            <p:nvPr/>
          </p:nvSpPr>
          <p:spPr>
            <a:xfrm>
              <a:off x="6082544" y="2377439"/>
              <a:ext cx="228964" cy="533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79"/>
            <p:cNvSpPr/>
            <p:nvPr/>
          </p:nvSpPr>
          <p:spPr>
            <a:xfrm>
              <a:off x="6357301" y="2758440"/>
              <a:ext cx="228964" cy="152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0"/>
            <p:cNvSpPr/>
            <p:nvPr/>
          </p:nvSpPr>
          <p:spPr>
            <a:xfrm>
              <a:off x="6632058" y="2453639"/>
              <a:ext cx="228964" cy="457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1"/>
            <p:cNvSpPr/>
            <p:nvPr/>
          </p:nvSpPr>
          <p:spPr>
            <a:xfrm>
              <a:off x="6632058" y="2453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2"/>
            <p:cNvSpPr/>
            <p:nvPr/>
          </p:nvSpPr>
          <p:spPr>
            <a:xfrm>
              <a:off x="6632058" y="2453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3"/>
            <p:cNvSpPr/>
            <p:nvPr/>
          </p:nvSpPr>
          <p:spPr>
            <a:xfrm>
              <a:off x="6632058" y="1844040"/>
              <a:ext cx="228964" cy="609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4"/>
            <p:cNvSpPr/>
            <p:nvPr/>
          </p:nvSpPr>
          <p:spPr>
            <a:xfrm>
              <a:off x="6906815"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5"/>
            <p:cNvSpPr/>
            <p:nvPr/>
          </p:nvSpPr>
          <p:spPr>
            <a:xfrm>
              <a:off x="6906815"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86"/>
            <p:cNvSpPr/>
            <p:nvPr/>
          </p:nvSpPr>
          <p:spPr>
            <a:xfrm>
              <a:off x="6906815"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87"/>
            <p:cNvSpPr/>
            <p:nvPr/>
          </p:nvSpPr>
          <p:spPr>
            <a:xfrm>
              <a:off x="6906815" y="28346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09"/>
            <p:cNvSpPr/>
            <p:nvPr/>
          </p:nvSpPr>
          <p:spPr>
            <a:xfrm>
              <a:off x="1127759" y="2529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0"/>
            <p:cNvSpPr/>
            <p:nvPr/>
          </p:nvSpPr>
          <p:spPr>
            <a:xfrm>
              <a:off x="1127759" y="2148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1"/>
            <p:cNvSpPr/>
            <p:nvPr/>
          </p:nvSpPr>
          <p:spPr>
            <a:xfrm>
              <a:off x="1127759" y="1767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6"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7"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8" name="rc115"/>
            <p:cNvSpPr/>
            <p:nvPr/>
          </p:nvSpPr>
          <p:spPr>
            <a:xfrm>
              <a:off x="1411675" y="2758440"/>
              <a:ext cx="228964" cy="152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9"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834639"/>
              <a:ext cx="228964" cy="76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758440"/>
              <a:ext cx="228964" cy="152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758440"/>
              <a:ext cx="228964" cy="152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758440"/>
              <a:ext cx="228964" cy="1523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7584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584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377439"/>
              <a:ext cx="228964" cy="3810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606039"/>
              <a:ext cx="228964" cy="3048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6060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6060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1996440"/>
              <a:ext cx="228964" cy="609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1691640"/>
              <a:ext cx="228964" cy="1142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225040"/>
              <a:ext cx="228964" cy="685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58440"/>
              <a:ext cx="228964" cy="152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58440"/>
              <a:ext cx="228964" cy="152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682240"/>
              <a:ext cx="228964" cy="228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682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82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225040"/>
              <a:ext cx="228964" cy="457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148840"/>
              <a:ext cx="228964" cy="761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225040"/>
              <a:ext cx="228964" cy="685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377439"/>
              <a:ext cx="228964" cy="533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58440"/>
              <a:ext cx="228964" cy="152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453639"/>
              <a:ext cx="228964" cy="457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453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453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1844040"/>
              <a:ext cx="228964" cy="609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346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67839"/>
              <a:ext cx="0" cy="1143000"/>
            </a:xfrm>
            <a:custGeom>
              <a:avLst/>
              <a:gdLst/>
              <a:ahLst/>
              <a:cxnLst/>
              <a:rect l="0" t="0" r="0" b="0"/>
              <a:pathLst>
                <a:path h="1143000">
                  <a:moveTo>
                    <a:pt x="0" y="114300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29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48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67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89315" y="248429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23" name="tx223"/>
            <p:cNvSpPr/>
            <p:nvPr/>
          </p:nvSpPr>
          <p:spPr>
            <a:xfrm>
              <a:off x="818510" y="2102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4" name="tx224"/>
            <p:cNvSpPr/>
            <p:nvPr/>
          </p:nvSpPr>
          <p:spPr>
            <a:xfrm>
              <a:off x="818510" y="172170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7144"/>
              <a:ext cx="779182" cy="691895"/>
            </a:xfrm>
            <a:prstGeom prst="rect">
              <a:avLst/>
            </a:prstGeom>
            <a:solidFill>
              <a:srgbClr val="FFFFFF">
                <a:alpha val="100000"/>
              </a:srgbClr>
            </a:solidFill>
          </p:spPr>
          <p:txBody>
            <a:bodyPr/>
            <a:lstStyle/>
            <a:p>
              <a:endParaRPr/>
            </a:p>
          </p:txBody>
        </p:sp>
        <p:sp>
          <p:nvSpPr>
            <p:cNvPr id="280" name="rc280"/>
            <p:cNvSpPr/>
            <p:nvPr/>
          </p:nvSpPr>
          <p:spPr>
            <a:xfrm>
              <a:off x="463718" y="317030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117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205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292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6079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146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488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322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t290"/>
            <p:cNvSpPr/>
            <p:nvPr/>
          </p:nvSpPr>
          <p:spPr>
            <a:xfrm>
              <a:off x="4242295" y="1615340"/>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1"/>
            <p:cNvSpPr/>
            <p:nvPr/>
          </p:nvSpPr>
          <p:spPr>
            <a:xfrm>
              <a:off x="3786042" y="1387894"/>
              <a:ext cx="975369"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(6 M-15 Y)</a:t>
              </a:r>
            </a:p>
          </p:txBody>
        </p:sp>
        <p:sp>
          <p:nvSpPr>
            <p:cNvPr id="292" name="tx292"/>
            <p:cNvSpPr/>
            <p:nvPr/>
          </p:nvSpPr>
          <p:spPr>
            <a:xfrm>
              <a:off x="4084021" y="1519926"/>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44%</a:t>
              </a:r>
            </a:p>
          </p:txBody>
        </p:sp>
        <p:sp>
          <p:nvSpPr>
            <p:cNvPr id="293" name="pg293"/>
            <p:cNvSpPr/>
            <p:nvPr/>
          </p:nvSpPr>
          <p:spPr>
            <a:xfrm>
              <a:off x="6295899" y="3691278"/>
              <a:ext cx="70910" cy="57761"/>
            </a:xfrm>
            <a:custGeom>
              <a:avLst/>
              <a:gdLst/>
              <a:ahLst/>
              <a:cxnLst/>
              <a:rect l="0" t="0" r="0" b="0"/>
              <a:pathLst>
                <a:path w="70910" h="57761">
                  <a:moveTo>
                    <a:pt x="48604" y="57761"/>
                  </a:moveTo>
                  <a:lnTo>
                    <a:pt x="70910" y="35455"/>
                  </a:lnTo>
                  <a:lnTo>
                    <a:pt x="35455" y="0"/>
                  </a:lnTo>
                  <a:lnTo>
                    <a:pt x="0" y="35455"/>
                  </a:lnTo>
                  <a:lnTo>
                    <a:pt x="22305" y="57761"/>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4"/>
            <p:cNvSpPr/>
            <p:nvPr/>
          </p:nvSpPr>
          <p:spPr>
            <a:xfrm>
              <a:off x="7375529" y="3698444"/>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5"/>
            <p:cNvSpPr/>
            <p:nvPr/>
          </p:nvSpPr>
          <p:spPr>
            <a:xfrm>
              <a:off x="6444511" y="3679307"/>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6" name="tx296"/>
            <p:cNvSpPr/>
            <p:nvPr/>
          </p:nvSpPr>
          <p:spPr>
            <a:xfrm>
              <a:off x="7516975" y="3679307"/>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10" name="grp2"/>
          <p:cNvGrpSpPr/>
          <p:nvPr/>
        </p:nvGrpSpPr>
        <p:grpSpPr>
          <a:xfrm>
            <a:off x="457200" y="4023360"/>
            <a:ext cx="6675120" cy="2743200"/>
            <a:chOff x="457200" y="4023360"/>
            <a:chExt cx="6675120" cy="2743200"/>
          </a:xfrm>
        </p:grpSpPr>
        <p:sp>
          <p:nvSpPr>
            <p:cNvPr id="411"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143500"/>
              <a:ext cx="382693" cy="617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435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937760"/>
              <a:ext cx="382693" cy="205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349240"/>
              <a:ext cx="382693" cy="4114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4924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937760"/>
              <a:ext cx="382693" cy="4114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49240"/>
              <a:ext cx="382693" cy="205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143500"/>
              <a:ext cx="382693" cy="617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1435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937760"/>
              <a:ext cx="382693" cy="205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349240"/>
              <a:ext cx="382693" cy="4114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34924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4937760"/>
              <a:ext cx="382693" cy="4114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349240"/>
              <a:ext cx="382693" cy="205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6864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172200"/>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335333" y="4249697"/>
              <a:ext cx="475121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Papua New Guinea age distribution, vaccination status, and incidence, 2017-12 to 2018-11</a:t>
              </a:r>
            </a:p>
          </p:txBody>
        </p:sp>
        <p:sp>
          <p:nvSpPr>
            <p:cNvPr id="95" name="pt95"/>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4899155"/>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440773"/>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952500"/>
                  </a:moveTo>
                  <a:lnTo>
                    <a:pt x="765386" y="0"/>
                  </a:lnTo>
                  <a:lnTo>
                    <a:pt x="1530773" y="168088"/>
                  </a:lnTo>
                  <a:lnTo>
                    <a:pt x="2296159" y="952500"/>
                  </a:lnTo>
                  <a:lnTo>
                    <a:pt x="3061546" y="709705"/>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781176"/>
              <a:ext cx="0" cy="933823"/>
            </a:xfrm>
            <a:custGeom>
              <a:avLst/>
              <a:gdLst/>
              <a:ahLst/>
              <a:cxnLst/>
              <a:rect l="0" t="0" r="0" b="0"/>
              <a:pathLst>
                <a:path h="933823">
                  <a:moveTo>
                    <a:pt x="0" y="933823"/>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478117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tx10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08" name="tx108"/>
            <p:cNvSpPr/>
            <p:nvPr/>
          </p:nvSpPr>
          <p:spPr>
            <a:xfrm>
              <a:off x="6461760" y="4735635"/>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09" name="tx10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0" name="tx110"/>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1" name="tx111"/>
            <p:cNvSpPr/>
            <p:nvPr/>
          </p:nvSpPr>
          <p:spPr>
            <a:xfrm>
              <a:off x="2098838" y="4653359"/>
              <a:ext cx="162656"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5.1</a:t>
              </a:r>
            </a:p>
          </p:txBody>
        </p:sp>
        <p:sp>
          <p:nvSpPr>
            <p:cNvPr id="112" name="tx112"/>
            <p:cNvSpPr/>
            <p:nvPr/>
          </p:nvSpPr>
          <p:spPr>
            <a:xfrm>
              <a:off x="2864224" y="4821844"/>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4.2</a:t>
              </a:r>
            </a:p>
          </p:txBody>
        </p:sp>
        <p:sp>
          <p:nvSpPr>
            <p:cNvPr id="113" name="tx113"/>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4" name="tx114"/>
            <p:cNvSpPr/>
            <p:nvPr/>
          </p:nvSpPr>
          <p:spPr>
            <a:xfrm>
              <a:off x="4394998" y="536256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a:t>
              </a:r>
            </a:p>
          </p:txBody>
        </p:sp>
        <p:sp>
          <p:nvSpPr>
            <p:cNvPr id="115" name="tx115"/>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6" name="tx116"/>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2504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2589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Poland</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816418"/>
              <a:ext cx="228964" cy="944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800681"/>
              <a:ext cx="228964" cy="157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80068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1699094"/>
              <a:ext cx="228964" cy="11015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832155"/>
              <a:ext cx="228964" cy="786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83215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816418"/>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123992"/>
              <a:ext cx="228964" cy="6924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879366"/>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281361"/>
              <a:ext cx="228964" cy="5980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863629"/>
              <a:ext cx="228964" cy="472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8636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847892"/>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155466"/>
              <a:ext cx="228964" cy="6924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863629"/>
              <a:ext cx="228964" cy="472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847892"/>
              <a:ext cx="228964" cy="157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832155"/>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186939"/>
              <a:ext cx="228964" cy="6452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832155"/>
              <a:ext cx="228964" cy="786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83215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83215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1935148"/>
              <a:ext cx="228964" cy="8970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863629"/>
              <a:ext cx="228964" cy="472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847892"/>
              <a:ext cx="228964" cy="157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832155"/>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139729"/>
              <a:ext cx="228964" cy="6924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895103"/>
              <a:ext cx="228964" cy="15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8951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89510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218413"/>
              <a:ext cx="228964" cy="6766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863629"/>
              <a:ext cx="228964" cy="472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8636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86362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281361"/>
              <a:ext cx="228964" cy="5822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816418"/>
              <a:ext cx="228964" cy="944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706259"/>
              <a:ext cx="228964" cy="11015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70625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234150"/>
              <a:ext cx="228964" cy="472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816418"/>
              <a:ext cx="228964" cy="944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737733"/>
              <a:ext cx="228964" cy="786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73773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202676"/>
              <a:ext cx="228964" cy="5350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879366"/>
              <a:ext cx="228964" cy="314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391520"/>
              <a:ext cx="228964" cy="4878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847892"/>
              <a:ext cx="228964" cy="629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84789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816418"/>
              <a:ext cx="228964" cy="314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297098"/>
              <a:ext cx="228964" cy="5193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690522"/>
              <a:ext cx="228964" cy="2203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659048"/>
              <a:ext cx="228964" cy="314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580363"/>
              <a:ext cx="228964" cy="786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013833"/>
              <a:ext cx="228964" cy="5665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800681"/>
              <a:ext cx="228964" cy="1101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80068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784944"/>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108255"/>
              <a:ext cx="228964" cy="6766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816418"/>
              <a:ext cx="228964" cy="944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8164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81641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2155466"/>
              <a:ext cx="228964" cy="6609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674785"/>
              <a:ext cx="228964" cy="2360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67478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611837"/>
              <a:ext cx="228964" cy="629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1872200"/>
              <a:ext cx="228964" cy="7396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832155"/>
              <a:ext cx="228964" cy="786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800681"/>
              <a:ext cx="228964" cy="314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737733"/>
              <a:ext cx="228964" cy="629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1824989"/>
              <a:ext cx="228964" cy="9127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721996"/>
              <a:ext cx="228964" cy="1888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706259"/>
              <a:ext cx="228964" cy="157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70625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1919411"/>
              <a:ext cx="228964" cy="7868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721996"/>
              <a:ext cx="228964" cy="1888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7219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643311"/>
              <a:ext cx="228964" cy="786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029570"/>
              <a:ext cx="228964" cy="6137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753470"/>
              <a:ext cx="228964" cy="1573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737733"/>
              <a:ext cx="228964" cy="157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73773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139729"/>
              <a:ext cx="228964" cy="5980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879366"/>
              <a:ext cx="228964" cy="314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863629"/>
              <a:ext cx="228964" cy="157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847892"/>
              <a:ext cx="228964" cy="15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517416"/>
              <a:ext cx="228964" cy="3304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659048"/>
              <a:ext cx="228964" cy="2517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65904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65904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202676"/>
              <a:ext cx="228964" cy="4563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9610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8136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96662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65188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816418"/>
              <a:ext cx="228964" cy="944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800681"/>
              <a:ext cx="228964" cy="157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80068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1699094"/>
              <a:ext cx="228964" cy="11015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832155"/>
              <a:ext cx="228964" cy="786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83215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816418"/>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123992"/>
              <a:ext cx="228964" cy="6924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879366"/>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281361"/>
              <a:ext cx="228964" cy="5980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863629"/>
              <a:ext cx="228964" cy="472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8636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7"/>
            <p:cNvSpPr/>
            <p:nvPr/>
          </p:nvSpPr>
          <p:spPr>
            <a:xfrm>
              <a:off x="2235946" y="2847892"/>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8"/>
            <p:cNvSpPr/>
            <p:nvPr/>
          </p:nvSpPr>
          <p:spPr>
            <a:xfrm>
              <a:off x="2235946" y="2155466"/>
              <a:ext cx="228964" cy="6924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9"/>
            <p:cNvSpPr/>
            <p:nvPr/>
          </p:nvSpPr>
          <p:spPr>
            <a:xfrm>
              <a:off x="2510703" y="2863629"/>
              <a:ext cx="228964" cy="472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0"/>
            <p:cNvSpPr/>
            <p:nvPr/>
          </p:nvSpPr>
          <p:spPr>
            <a:xfrm>
              <a:off x="2510703" y="2847892"/>
              <a:ext cx="228964" cy="157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32155"/>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186939"/>
              <a:ext cx="228964" cy="6452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32155"/>
              <a:ext cx="228964" cy="786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3215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3215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1935148"/>
              <a:ext cx="228964" cy="8970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63629"/>
              <a:ext cx="228964" cy="472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47892"/>
              <a:ext cx="228964" cy="157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32155"/>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139729"/>
              <a:ext cx="228964" cy="6924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95103"/>
              <a:ext cx="228964" cy="15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951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9510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218413"/>
              <a:ext cx="228964" cy="6766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63629"/>
              <a:ext cx="228964" cy="472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636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6362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281361"/>
              <a:ext cx="228964" cy="5822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16418"/>
              <a:ext cx="228964" cy="944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06259"/>
              <a:ext cx="228964" cy="11015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70625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234150"/>
              <a:ext cx="228964" cy="4721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16418"/>
              <a:ext cx="228964" cy="944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37733"/>
              <a:ext cx="228964" cy="786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73773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202676"/>
              <a:ext cx="228964" cy="5350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79366"/>
              <a:ext cx="228964" cy="3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391520"/>
              <a:ext cx="228964" cy="4878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47892"/>
              <a:ext cx="228964" cy="629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4789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16418"/>
              <a:ext cx="228964" cy="3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297098"/>
              <a:ext cx="228964" cy="5193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690522"/>
              <a:ext cx="228964" cy="2203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659048"/>
              <a:ext cx="228964" cy="314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580363"/>
              <a:ext cx="228964" cy="786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013833"/>
              <a:ext cx="228964" cy="5665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00681"/>
              <a:ext cx="228964" cy="1101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0068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784944"/>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108255"/>
              <a:ext cx="228964" cy="6766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16418"/>
              <a:ext cx="228964" cy="944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164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1641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155466"/>
              <a:ext cx="228964" cy="6609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674785"/>
              <a:ext cx="228964" cy="2360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67478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611837"/>
              <a:ext cx="228964" cy="629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1872200"/>
              <a:ext cx="228964" cy="7396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32155"/>
              <a:ext cx="228964" cy="786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00681"/>
              <a:ext cx="228964" cy="314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737733"/>
              <a:ext cx="228964" cy="629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1824989"/>
              <a:ext cx="228964" cy="9127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21996"/>
              <a:ext cx="228964" cy="1888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06259"/>
              <a:ext cx="228964" cy="157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0625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1919411"/>
              <a:ext cx="228964" cy="7868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21996"/>
              <a:ext cx="228964" cy="1888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219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643311"/>
              <a:ext cx="228964" cy="786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029570"/>
              <a:ext cx="228964" cy="6137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753470"/>
              <a:ext cx="228964" cy="1573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37733"/>
              <a:ext cx="228964" cy="157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73773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139729"/>
              <a:ext cx="228964" cy="5980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79366"/>
              <a:ext cx="228964" cy="314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63629"/>
              <a:ext cx="228964" cy="157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47892"/>
              <a:ext cx="228964" cy="15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517416"/>
              <a:ext cx="228964" cy="3304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659048"/>
              <a:ext cx="228964" cy="2517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65904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65904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202676"/>
              <a:ext cx="228964" cy="4563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651883"/>
              <a:ext cx="0" cy="1258956"/>
            </a:xfrm>
            <a:custGeom>
              <a:avLst/>
              <a:gdLst/>
              <a:ahLst/>
              <a:cxnLst/>
              <a:rect l="0" t="0" r="0" b="0"/>
              <a:pathLst>
                <a:path h="1258956">
                  <a:moveTo>
                    <a:pt x="0" y="1258956"/>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961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8136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96662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65188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4936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23462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91989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60515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6249"/>
              <a:ext cx="779182" cy="692790"/>
            </a:xfrm>
            <a:prstGeom prst="rect">
              <a:avLst/>
            </a:prstGeom>
            <a:solidFill>
              <a:srgbClr val="FFFFFF">
                <a:alpha val="100000"/>
              </a:srgbClr>
            </a:solidFill>
          </p:spPr>
          <p:txBody>
            <a:bodyPr/>
            <a:lstStyle/>
            <a:p>
              <a:endParaRPr/>
            </a:p>
          </p:txBody>
        </p:sp>
        <p:sp>
          <p:nvSpPr>
            <p:cNvPr id="283" name="rc283"/>
            <p:cNvSpPr/>
            <p:nvPr/>
          </p:nvSpPr>
          <p:spPr>
            <a:xfrm>
              <a:off x="463718" y="316940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2028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115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203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89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57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98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232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0" name="grp2"/>
          <p:cNvGrpSpPr/>
          <p:nvPr/>
        </p:nvGrpSpPr>
        <p:grpSpPr>
          <a:xfrm>
            <a:off x="457200" y="4023360"/>
            <a:ext cx="6675120" cy="2743200"/>
            <a:chOff x="457200" y="4023360"/>
            <a:chExt cx="6675120" cy="2743200"/>
          </a:xfrm>
        </p:grpSpPr>
        <p:sp>
          <p:nvSpPr>
            <p:cNvPr id="421"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37428"/>
              <a:ext cx="382693" cy="232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3742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51098"/>
              <a:ext cx="382693" cy="1863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690846"/>
              <a:ext cx="382693" cy="698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69084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318184"/>
              <a:ext cx="382693" cy="3726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14137"/>
              <a:ext cx="382693" cy="465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1413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11350"/>
              <a:ext cx="382693" cy="3027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37428"/>
              <a:ext cx="382693" cy="232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3742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90846"/>
              <a:ext cx="382693" cy="465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67554"/>
              <a:ext cx="382693" cy="931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248310"/>
              <a:ext cx="382693" cy="4192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14137"/>
              <a:ext cx="382693" cy="465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44263"/>
              <a:ext cx="382693" cy="698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59193"/>
              <a:ext cx="382693" cy="8850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37428"/>
              <a:ext cx="382693" cy="232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3742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271602"/>
              <a:ext cx="382693" cy="4658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2780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9489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619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82906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59615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37428"/>
              <a:ext cx="382693" cy="2329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73742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51098"/>
              <a:ext cx="382693" cy="1863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690846"/>
              <a:ext cx="382693" cy="6987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69084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318184"/>
              <a:ext cx="382693" cy="3726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14137"/>
              <a:ext cx="382693" cy="4658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1413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411350"/>
              <a:ext cx="382693" cy="3027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37428"/>
              <a:ext cx="382693" cy="2329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3742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90846"/>
              <a:ext cx="382693" cy="465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67554"/>
              <a:ext cx="382693" cy="9316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248310"/>
              <a:ext cx="382693" cy="4192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14137"/>
              <a:ext cx="382693" cy="4658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44263"/>
              <a:ext cx="382693" cy="6987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4759193"/>
              <a:ext cx="382693" cy="8850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37428"/>
              <a:ext cx="382693" cy="2329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3742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271602"/>
              <a:ext cx="382693" cy="4658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596153"/>
              <a:ext cx="0" cy="1164566"/>
            </a:xfrm>
            <a:custGeom>
              <a:avLst/>
              <a:gdLst/>
              <a:ahLst/>
              <a:cxnLst/>
              <a:rect l="0" t="0" r="0" b="0"/>
              <a:pathLst>
                <a:path h="1164566">
                  <a:moveTo>
                    <a:pt x="0" y="1164566"/>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278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2948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619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82906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59615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18510" y="54810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5" name="tx75"/>
            <p:cNvSpPr/>
            <p:nvPr/>
          </p:nvSpPr>
          <p:spPr>
            <a:xfrm>
              <a:off x="818510" y="524816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6" name="tx76"/>
            <p:cNvSpPr/>
            <p:nvPr/>
          </p:nvSpPr>
          <p:spPr>
            <a:xfrm>
              <a:off x="818510" y="501524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77" name="tx77"/>
            <p:cNvSpPr/>
            <p:nvPr/>
          </p:nvSpPr>
          <p:spPr>
            <a:xfrm>
              <a:off x="818510" y="478233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8" name="tx78"/>
            <p:cNvSpPr/>
            <p:nvPr/>
          </p:nvSpPr>
          <p:spPr>
            <a:xfrm>
              <a:off x="818510" y="454942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15-19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20-29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30+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8022"/>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91179"/>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91179"/>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91179"/>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91179"/>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81670"/>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81670"/>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81670"/>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81472"/>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54290" y="4249697"/>
              <a:ext cx="4113299"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Poland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5203246"/>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378279"/>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614368"/>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484112"/>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496323"/>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38791"/>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07724"/>
            </a:xfrm>
            <a:custGeom>
              <a:avLst/>
              <a:gdLst/>
              <a:ahLst/>
              <a:cxnLst/>
              <a:rect l="0" t="0" r="0" b="0"/>
              <a:pathLst>
                <a:path w="4592319" h="907724">
                  <a:moveTo>
                    <a:pt x="0" y="0"/>
                  </a:moveTo>
                  <a:lnTo>
                    <a:pt x="765386" y="472179"/>
                  </a:lnTo>
                  <a:lnTo>
                    <a:pt x="1530773" y="647211"/>
                  </a:lnTo>
                  <a:lnTo>
                    <a:pt x="2296159" y="883301"/>
                  </a:lnTo>
                  <a:lnTo>
                    <a:pt x="3061546" y="753044"/>
                  </a:lnTo>
                  <a:lnTo>
                    <a:pt x="3826933" y="765256"/>
                  </a:lnTo>
                  <a:lnTo>
                    <a:pt x="4592319" y="907724"/>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900897"/>
              <a:ext cx="0" cy="814102"/>
            </a:xfrm>
            <a:custGeom>
              <a:avLst/>
              <a:gdLst/>
              <a:ahLst/>
              <a:cxnLst/>
              <a:rect l="0" t="0" r="0" b="0"/>
              <a:pathLst>
                <a:path h="814102">
                  <a:moveTo>
                    <a:pt x="0" y="814102"/>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30794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90089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tx12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1" name="tx121"/>
            <p:cNvSpPr/>
            <p:nvPr/>
          </p:nvSpPr>
          <p:spPr>
            <a:xfrm>
              <a:off x="6461760" y="526121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22" name="tx122"/>
            <p:cNvSpPr/>
            <p:nvPr/>
          </p:nvSpPr>
          <p:spPr>
            <a:xfrm>
              <a:off x="6461760" y="48541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3" name="tx12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4" name="tx124"/>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23.4</a:t>
              </a:r>
            </a:p>
          </p:txBody>
        </p:sp>
        <p:sp>
          <p:nvSpPr>
            <p:cNvPr id="125" name="tx125"/>
            <p:cNvSpPr/>
            <p:nvPr/>
          </p:nvSpPr>
          <p:spPr>
            <a:xfrm>
              <a:off x="2066654" y="512504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11.8</a:t>
              </a:r>
            </a:p>
          </p:txBody>
        </p:sp>
        <p:sp>
          <p:nvSpPr>
            <p:cNvPr id="126" name="tx126"/>
            <p:cNvSpPr/>
            <p:nvPr/>
          </p:nvSpPr>
          <p:spPr>
            <a:xfrm>
              <a:off x="2864224" y="5300868"/>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7.5</a:t>
              </a:r>
            </a:p>
          </p:txBody>
        </p:sp>
        <p:sp>
          <p:nvSpPr>
            <p:cNvPr id="127" name="tx127"/>
            <p:cNvSpPr/>
            <p:nvPr/>
          </p:nvSpPr>
          <p:spPr>
            <a:xfrm>
              <a:off x="3629611" y="5537553"/>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a:t>
              </a:r>
            </a:p>
          </p:txBody>
        </p:sp>
        <p:sp>
          <p:nvSpPr>
            <p:cNvPr id="128" name="tx128"/>
            <p:cNvSpPr/>
            <p:nvPr/>
          </p:nvSpPr>
          <p:spPr>
            <a:xfrm>
              <a:off x="4394998" y="540590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a:t>
              </a:r>
            </a:p>
          </p:txBody>
        </p:sp>
        <p:sp>
          <p:nvSpPr>
            <p:cNvPr id="129" name="tx129"/>
            <p:cNvSpPr/>
            <p:nvPr/>
          </p:nvSpPr>
          <p:spPr>
            <a:xfrm>
              <a:off x="5160384" y="5418218"/>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4.6</a:t>
              </a:r>
            </a:p>
          </p:txBody>
        </p:sp>
        <p:sp>
          <p:nvSpPr>
            <p:cNvPr id="130" name="tx130"/>
            <p:cNvSpPr/>
            <p:nvPr/>
          </p:nvSpPr>
          <p:spPr>
            <a:xfrm>
              <a:off x="5925771" y="5561976"/>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 name="Title 1"/>
          <p:cNvSpPr>
            <a:spLocks noGrp="1"/>
          </p:cNvSpPr>
          <p:nvPr>
            <p:ph type="title"/>
          </p:nvPr>
        </p:nvSpPr>
        <p:spPr/>
        <p:txBody>
          <a:bodyPr/>
          <a:lstStyle/>
          <a:p>
            <a:r>
              <a:t>Measles cases: Democratic People's Republic of Korea</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868874"/>
              <a:ext cx="228964" cy="419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659048"/>
              <a:ext cx="228964" cy="2517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680031"/>
              <a:ext cx="228964" cy="2308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575118"/>
              <a:ext cx="228964" cy="3357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512170"/>
              <a:ext cx="228964" cy="3986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805926"/>
              <a:ext cx="228964" cy="1049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596100"/>
              <a:ext cx="228964" cy="314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407257"/>
              <a:ext cx="228964" cy="5035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847892"/>
              <a:ext cx="228964" cy="629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805926"/>
              <a:ext cx="228964" cy="1049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113500"/>
              <a:ext cx="228964" cy="797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113500"/>
              <a:ext cx="228964" cy="797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134483"/>
              <a:ext cx="228964" cy="7763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1987605"/>
              <a:ext cx="228964" cy="9232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1693848"/>
              <a:ext cx="228964" cy="12169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1777779"/>
              <a:ext cx="228964" cy="11330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1924657"/>
              <a:ext cx="228964" cy="9861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302344"/>
              <a:ext cx="228964" cy="6084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1798761"/>
              <a:ext cx="228964" cy="11120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071535"/>
              <a:ext cx="228964" cy="839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70101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49118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228136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pl112"/>
            <p:cNvSpPr/>
            <p:nvPr/>
          </p:nvSpPr>
          <p:spPr>
            <a:xfrm>
              <a:off x="1127759" y="207153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3" name="pl113"/>
            <p:cNvSpPr/>
            <p:nvPr/>
          </p:nvSpPr>
          <p:spPr>
            <a:xfrm>
              <a:off x="1127759" y="186170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4" name="pl114"/>
            <p:cNvSpPr/>
            <p:nvPr/>
          </p:nvSpPr>
          <p:spPr>
            <a:xfrm>
              <a:off x="1127759" y="165188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5" name="rc115"/>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411675" y="2868874"/>
              <a:ext cx="228964" cy="419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686432" y="2659048"/>
              <a:ext cx="228964" cy="2517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2680031"/>
              <a:ext cx="228964" cy="2308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575118"/>
              <a:ext cx="228964" cy="3357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512170"/>
              <a:ext cx="228964" cy="3986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805926"/>
              <a:ext cx="228964" cy="1049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596100"/>
              <a:ext cx="228964" cy="314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407257"/>
              <a:ext cx="228964" cy="5035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847892"/>
              <a:ext cx="228964" cy="629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805926"/>
              <a:ext cx="228964" cy="1049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113500"/>
              <a:ext cx="228964" cy="797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113500"/>
              <a:ext cx="228964" cy="797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134483"/>
              <a:ext cx="228964" cy="7763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1987605"/>
              <a:ext cx="228964" cy="9232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1693848"/>
              <a:ext cx="228964" cy="12169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1777779"/>
              <a:ext cx="228964" cy="11330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1924657"/>
              <a:ext cx="228964" cy="9861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302344"/>
              <a:ext cx="228964" cy="6084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1798761"/>
              <a:ext cx="228964" cy="11120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071535"/>
              <a:ext cx="228964" cy="8393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651883"/>
              <a:ext cx="0" cy="1258956"/>
            </a:xfrm>
            <a:custGeom>
              <a:avLst/>
              <a:gdLst/>
              <a:ahLst/>
              <a:cxnLst/>
              <a:rect l="0" t="0" r="0" b="0"/>
              <a:pathLst>
                <a:path h="1258956">
                  <a:moveTo>
                    <a:pt x="0" y="1258956"/>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7010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9118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8136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07153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86170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65188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818510" y="265428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9" name="tx229"/>
            <p:cNvSpPr/>
            <p:nvPr/>
          </p:nvSpPr>
          <p:spPr>
            <a:xfrm>
              <a:off x="818510" y="244445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30" name="tx230"/>
            <p:cNvSpPr/>
            <p:nvPr/>
          </p:nvSpPr>
          <p:spPr>
            <a:xfrm>
              <a:off x="818510" y="223462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31" name="tx231"/>
            <p:cNvSpPr/>
            <p:nvPr/>
          </p:nvSpPr>
          <p:spPr>
            <a:xfrm>
              <a:off x="818510" y="202480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2" name="tx232"/>
            <p:cNvSpPr/>
            <p:nvPr/>
          </p:nvSpPr>
          <p:spPr>
            <a:xfrm>
              <a:off x="818510" y="181497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3" name="tx233"/>
            <p:cNvSpPr/>
            <p:nvPr/>
          </p:nvSpPr>
          <p:spPr>
            <a:xfrm>
              <a:off x="818510" y="160515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6878"/>
              <a:ext cx="779182" cy="692161"/>
            </a:xfrm>
            <a:prstGeom prst="rect">
              <a:avLst/>
            </a:prstGeom>
            <a:solidFill>
              <a:srgbClr val="FFFFFF">
                <a:alpha val="100000"/>
              </a:srgbClr>
            </a:solidFill>
          </p:spPr>
          <p:txBody>
            <a:bodyPr/>
            <a:lstStyle/>
            <a:p>
              <a:endParaRPr/>
            </a:p>
          </p:txBody>
        </p:sp>
        <p:sp>
          <p:nvSpPr>
            <p:cNvPr id="289" name="rc289"/>
            <p:cNvSpPr/>
            <p:nvPr/>
          </p:nvSpPr>
          <p:spPr>
            <a:xfrm>
              <a:off x="463718" y="317003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2091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178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266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6052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120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461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295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3657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Portugal</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907156"/>
              <a:ext cx="228964" cy="36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907156"/>
              <a:ext cx="228964" cy="36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03472"/>
              <a:ext cx="228964" cy="73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034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0347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899788"/>
              <a:ext cx="228964" cy="36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874000"/>
              <a:ext cx="228964" cy="368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8740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8740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829792"/>
              <a:ext cx="228964" cy="442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859264"/>
              <a:ext cx="228964" cy="515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8592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844528"/>
              <a:ext cx="228964" cy="147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317720"/>
              <a:ext cx="228964" cy="5268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899788"/>
              <a:ext cx="228964" cy="110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8997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896104"/>
              <a:ext cx="228964" cy="36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715589"/>
              <a:ext cx="228964" cy="1805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870316"/>
              <a:ext cx="228964" cy="405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874000"/>
              <a:ext cx="228964" cy="368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899788"/>
              <a:ext cx="228964" cy="110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903472"/>
              <a:ext cx="228964" cy="73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899788"/>
              <a:ext cx="228964" cy="110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903472"/>
              <a:ext cx="228964" cy="73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903472"/>
              <a:ext cx="228964" cy="73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896104"/>
              <a:ext cx="228964" cy="147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89610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89610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862948"/>
              <a:ext cx="228964" cy="331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527707"/>
              <a:ext cx="228964" cy="3831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52770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512971"/>
              <a:ext cx="228964" cy="147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1702498"/>
              <a:ext cx="228964" cy="8104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877684"/>
              <a:ext cx="228964" cy="331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8776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862948"/>
              <a:ext cx="228964" cy="147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568230"/>
              <a:ext cx="228964" cy="2947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829792"/>
              <a:ext cx="228964" cy="810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899788"/>
              <a:ext cx="228964" cy="110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8997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8997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859264"/>
              <a:ext cx="228964" cy="405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907156"/>
              <a:ext cx="228964" cy="36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90715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90715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885052"/>
              <a:ext cx="228964" cy="221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899788"/>
              <a:ext cx="228964" cy="110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8997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8997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885052"/>
              <a:ext cx="228964" cy="147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903472"/>
              <a:ext cx="228964" cy="73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9034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899788"/>
              <a:ext cx="228964" cy="36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885052"/>
              <a:ext cx="228964" cy="147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903472"/>
              <a:ext cx="228964" cy="73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4244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7404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80564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907156"/>
              <a:ext cx="228964" cy="36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907156"/>
              <a:ext cx="228964" cy="36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03472"/>
              <a:ext cx="228964" cy="73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034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0347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899788"/>
              <a:ext cx="228964" cy="36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874000"/>
              <a:ext cx="228964" cy="368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8740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8740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829792"/>
              <a:ext cx="228964" cy="442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859264"/>
              <a:ext cx="228964" cy="515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8592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844528"/>
              <a:ext cx="228964" cy="147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317720"/>
              <a:ext cx="228964" cy="5268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899788"/>
              <a:ext cx="228964" cy="110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997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96104"/>
              <a:ext cx="228964" cy="36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715589"/>
              <a:ext cx="228964" cy="1805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70316"/>
              <a:ext cx="228964" cy="405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74000"/>
              <a:ext cx="228964" cy="368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99788"/>
              <a:ext cx="228964" cy="110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03472"/>
              <a:ext cx="228964" cy="73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99788"/>
              <a:ext cx="228964" cy="110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03472"/>
              <a:ext cx="228964" cy="73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03472"/>
              <a:ext cx="228964" cy="73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96104"/>
              <a:ext cx="228964" cy="147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9610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9610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62948"/>
              <a:ext cx="228964" cy="331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527707"/>
              <a:ext cx="228964" cy="3831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52770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512971"/>
              <a:ext cx="228964" cy="147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702498"/>
              <a:ext cx="228964" cy="8104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77684"/>
              <a:ext cx="228964" cy="331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776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62948"/>
              <a:ext cx="228964" cy="147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568230"/>
              <a:ext cx="228964" cy="2947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29792"/>
              <a:ext cx="228964" cy="810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99788"/>
              <a:ext cx="228964" cy="110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997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997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59264"/>
              <a:ext cx="228964" cy="405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07156"/>
              <a:ext cx="228964" cy="36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0715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0715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85052"/>
              <a:ext cx="228964" cy="221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99788"/>
              <a:ext cx="228964" cy="110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997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997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85052"/>
              <a:ext cx="228964" cy="147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03472"/>
              <a:ext cx="228964" cy="73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034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99788"/>
              <a:ext cx="228964" cy="36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85052"/>
              <a:ext cx="228964" cy="147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03472"/>
              <a:ext cx="228964" cy="73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805649"/>
              <a:ext cx="0" cy="1105190"/>
            </a:xfrm>
            <a:custGeom>
              <a:avLst/>
              <a:gdLst/>
              <a:ahLst/>
              <a:cxnLst/>
              <a:rect l="0" t="0" r="0" b="0"/>
              <a:pathLst>
                <a:path h="1105190">
                  <a:moveTo>
                    <a:pt x="0" y="110519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4244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7404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80564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9571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212731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75891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841"/>
              <a:ext cx="779182" cy="693198"/>
            </a:xfrm>
            <a:prstGeom prst="rect">
              <a:avLst/>
            </a:prstGeom>
            <a:solidFill>
              <a:srgbClr val="FFFFFF">
                <a:alpha val="100000"/>
              </a:srgbClr>
            </a:solidFill>
          </p:spPr>
          <p:txBody>
            <a:bodyPr/>
            <a:lstStyle/>
            <a:p>
              <a:endParaRPr/>
            </a:p>
          </p:txBody>
        </p:sp>
        <p:sp>
          <p:nvSpPr>
            <p:cNvPr id="280" name="rc280"/>
            <p:cNvSpPr/>
            <p:nvPr/>
          </p:nvSpPr>
          <p:spPr>
            <a:xfrm>
              <a:off x="463718" y="316899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874"/>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750"/>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62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488"/>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16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579"/>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91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7" name="grp2"/>
          <p:cNvGrpSpPr/>
          <p:nvPr/>
        </p:nvGrpSpPr>
        <p:grpSpPr>
          <a:xfrm>
            <a:off x="457200" y="4023360"/>
            <a:ext cx="6675120" cy="2743200"/>
            <a:chOff x="457200" y="4023360"/>
            <a:chExt cx="6675120" cy="2743200"/>
          </a:xfrm>
        </p:grpSpPr>
        <p:sp>
          <p:nvSpPr>
            <p:cNvPr id="418"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36515"/>
              <a:ext cx="382693" cy="242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676003"/>
              <a:ext cx="382693" cy="605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67600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663901"/>
              <a:ext cx="382693" cy="121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48617"/>
              <a:ext cx="382693" cy="121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48617"/>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4861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48617"/>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48617"/>
              <a:ext cx="382693" cy="121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36515"/>
              <a:ext cx="382693" cy="121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97649"/>
              <a:ext cx="382693" cy="3388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97649"/>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88105"/>
              <a:ext cx="382693" cy="726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06570"/>
              <a:ext cx="382693" cy="1815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4780429"/>
              <a:ext cx="382693" cy="7261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68327"/>
              <a:ext cx="382693" cy="121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27594"/>
              <a:ext cx="382693" cy="1331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03389"/>
              <a:ext cx="382693" cy="242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591287"/>
              <a:ext cx="382693" cy="121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591287"/>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1867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7662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3457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79253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55048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36515"/>
              <a:ext cx="382693" cy="242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676003"/>
              <a:ext cx="382693" cy="6051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67600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663901"/>
              <a:ext cx="382693" cy="121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48617"/>
              <a:ext cx="382693" cy="121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48617"/>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4861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748617"/>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48617"/>
              <a:ext cx="382693" cy="121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36515"/>
              <a:ext cx="382693" cy="1210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397649"/>
              <a:ext cx="382693" cy="33886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397649"/>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688105"/>
              <a:ext cx="382693" cy="726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506570"/>
              <a:ext cx="382693" cy="18153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4780429"/>
              <a:ext cx="382693" cy="72614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4768327"/>
              <a:ext cx="382693" cy="121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627594"/>
              <a:ext cx="382693" cy="1331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03389"/>
              <a:ext cx="382693" cy="2420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591287"/>
              <a:ext cx="382693" cy="1210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591287"/>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550484"/>
              <a:ext cx="0" cy="1210235"/>
            </a:xfrm>
            <a:custGeom>
              <a:avLst/>
              <a:gdLst/>
              <a:ahLst/>
              <a:cxnLst/>
              <a:rect l="0" t="0" r="0" b="0"/>
              <a:pathLst>
                <a:path h="1210235">
                  <a:moveTo>
                    <a:pt x="0" y="1210235"/>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1867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2766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3457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79253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5504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18510" y="547194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5" name="tx75"/>
            <p:cNvSpPr/>
            <p:nvPr/>
          </p:nvSpPr>
          <p:spPr>
            <a:xfrm>
              <a:off x="818510" y="522989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6" name="tx76"/>
            <p:cNvSpPr/>
            <p:nvPr/>
          </p:nvSpPr>
          <p:spPr>
            <a:xfrm>
              <a:off x="818510" y="498784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77" name="tx77"/>
            <p:cNvSpPr/>
            <p:nvPr/>
          </p:nvSpPr>
          <p:spPr>
            <a:xfrm>
              <a:off x="818510" y="474579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78" name="tx78"/>
            <p:cNvSpPr/>
            <p:nvPr/>
          </p:nvSpPr>
          <p:spPr>
            <a:xfrm>
              <a:off x="747705" y="450375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4217"/>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737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7374"/>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7374"/>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737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786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786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786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7666"/>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13672" y="4249697"/>
              <a:ext cx="4194534"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Portugal age distribution, vaccination status, and incidence, 2017-12 to 2018-11</a:t>
              </a:r>
            </a:p>
          </p:txBody>
        </p:sp>
        <p:sp>
          <p:nvSpPr>
            <p:cNvPr id="107" name="pt107"/>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5165703"/>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637329"/>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043173"/>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4731067"/>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28082"/>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52500"/>
            </a:xfrm>
            <a:custGeom>
              <a:avLst/>
              <a:gdLst/>
              <a:ahLst/>
              <a:cxnLst/>
              <a:rect l="0" t="0" r="0" b="0"/>
              <a:pathLst>
                <a:path w="4592319" h="952500">
                  <a:moveTo>
                    <a:pt x="0" y="952500"/>
                  </a:moveTo>
                  <a:lnTo>
                    <a:pt x="765386" y="434635"/>
                  </a:lnTo>
                  <a:lnTo>
                    <a:pt x="1530773" y="906262"/>
                  </a:lnTo>
                  <a:lnTo>
                    <a:pt x="2296159" y="952500"/>
                  </a:lnTo>
                  <a:lnTo>
                    <a:pt x="3061546" y="312105"/>
                  </a:lnTo>
                  <a:lnTo>
                    <a:pt x="3826933" y="0"/>
                  </a:lnTo>
                  <a:lnTo>
                    <a:pt x="4592319" y="897014"/>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790242"/>
              <a:ext cx="0" cy="924757"/>
            </a:xfrm>
            <a:custGeom>
              <a:avLst/>
              <a:gdLst/>
              <a:ahLst/>
              <a:cxnLst/>
              <a:rect l="0" t="0" r="0" b="0"/>
              <a:pathLst>
                <a:path h="924757">
                  <a:moveTo>
                    <a:pt x="0" y="924757"/>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25262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79024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tx12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1" name="tx121"/>
            <p:cNvSpPr/>
            <p:nvPr/>
          </p:nvSpPr>
          <p:spPr>
            <a:xfrm>
              <a:off x="6461760" y="520588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2" name="tx122"/>
            <p:cNvSpPr/>
            <p:nvPr/>
          </p:nvSpPr>
          <p:spPr>
            <a:xfrm>
              <a:off x="6461760" y="474351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3" name="tx12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4" name="tx124"/>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5" name="tx125"/>
            <p:cNvSpPr/>
            <p:nvPr/>
          </p:nvSpPr>
          <p:spPr>
            <a:xfrm>
              <a:off x="2066654" y="5088392"/>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22.4</a:t>
              </a:r>
            </a:p>
          </p:txBody>
        </p:sp>
        <p:sp>
          <p:nvSpPr>
            <p:cNvPr id="126" name="tx126"/>
            <p:cNvSpPr/>
            <p:nvPr/>
          </p:nvSpPr>
          <p:spPr>
            <a:xfrm>
              <a:off x="2913369" y="5561209"/>
              <a:ext cx="64368" cy="8175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a:t>
              </a:r>
            </a:p>
          </p:txBody>
        </p:sp>
        <p:sp>
          <p:nvSpPr>
            <p:cNvPr id="127" name="tx127"/>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8" name="tx128"/>
            <p:cNvSpPr/>
            <p:nvPr/>
          </p:nvSpPr>
          <p:spPr>
            <a:xfrm>
              <a:off x="4362814" y="4965861"/>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27.7</a:t>
              </a:r>
            </a:p>
          </p:txBody>
        </p:sp>
        <p:sp>
          <p:nvSpPr>
            <p:cNvPr id="129" name="tx129"/>
            <p:cNvSpPr/>
            <p:nvPr/>
          </p:nvSpPr>
          <p:spPr>
            <a:xfrm>
              <a:off x="5128200" y="4653756"/>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41.2</a:t>
              </a:r>
            </a:p>
          </p:txBody>
        </p:sp>
        <p:sp>
          <p:nvSpPr>
            <p:cNvPr id="130" name="tx130"/>
            <p:cNvSpPr/>
            <p:nvPr/>
          </p:nvSpPr>
          <p:spPr>
            <a:xfrm>
              <a:off x="5925771" y="5550770"/>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2.4</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 name="Title 1"/>
          <p:cNvSpPr>
            <a:spLocks noGrp="1"/>
          </p:cNvSpPr>
          <p:nvPr>
            <p:ph type="title"/>
          </p:nvPr>
        </p:nvSpPr>
        <p:spPr/>
        <p:txBody>
          <a:bodyPr/>
          <a:lstStyle/>
          <a:p>
            <a:r>
              <a:t>Measles cases: Paraguay</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398541"/>
              <a:ext cx="228964" cy="5122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365130"/>
              <a:ext cx="228964" cy="5457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209213"/>
              <a:ext cx="228964" cy="7016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387404"/>
              <a:ext cx="228964" cy="5234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599006"/>
              <a:ext cx="228964" cy="3118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209213"/>
              <a:ext cx="228964" cy="7016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665827"/>
              <a:ext cx="228964" cy="2450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532184"/>
              <a:ext cx="228964" cy="3786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565595"/>
              <a:ext cx="228964" cy="3452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554458"/>
              <a:ext cx="228964" cy="3563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097844"/>
              <a:ext cx="228964" cy="8129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387404"/>
              <a:ext cx="228964" cy="5234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253761"/>
              <a:ext cx="228964" cy="6570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1975338"/>
              <a:ext cx="228964" cy="9355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108981"/>
              <a:ext cx="228964" cy="8018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086707"/>
              <a:ext cx="228964" cy="8241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1797147"/>
              <a:ext cx="228964" cy="11136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253761"/>
              <a:ext cx="228964" cy="6570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509910"/>
              <a:ext cx="228964" cy="4009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465363"/>
              <a:ext cx="228964" cy="4454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376267"/>
              <a:ext cx="228964" cy="5345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242624"/>
              <a:ext cx="228964" cy="6682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1897380"/>
              <a:ext cx="228964" cy="10134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1696915"/>
              <a:ext cx="228964" cy="12139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431952"/>
              <a:ext cx="228964" cy="4788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68810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46536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224262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pl112"/>
            <p:cNvSpPr/>
            <p:nvPr/>
          </p:nvSpPr>
          <p:spPr>
            <a:xfrm>
              <a:off x="1127759" y="201988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3" name="pl113"/>
            <p:cNvSpPr/>
            <p:nvPr/>
          </p:nvSpPr>
          <p:spPr>
            <a:xfrm>
              <a:off x="1127759" y="179714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4" name="pl114"/>
            <p:cNvSpPr/>
            <p:nvPr/>
          </p:nvSpPr>
          <p:spPr>
            <a:xfrm>
              <a:off x="1127759" y="157440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5" name="rc115"/>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411675" y="2398541"/>
              <a:ext cx="228964" cy="5122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686432" y="2365130"/>
              <a:ext cx="228964" cy="5457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2209213"/>
              <a:ext cx="228964" cy="7016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387404"/>
              <a:ext cx="228964" cy="5234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599006"/>
              <a:ext cx="228964" cy="3118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209213"/>
              <a:ext cx="228964" cy="7016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665827"/>
              <a:ext cx="228964" cy="2450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532184"/>
              <a:ext cx="228964" cy="3786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565595"/>
              <a:ext cx="228964" cy="3452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554458"/>
              <a:ext cx="228964" cy="3563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097844"/>
              <a:ext cx="228964" cy="8129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387404"/>
              <a:ext cx="228964" cy="5234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253761"/>
              <a:ext cx="228964" cy="6570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1975338"/>
              <a:ext cx="228964" cy="9355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108981"/>
              <a:ext cx="228964" cy="8018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086707"/>
              <a:ext cx="228964" cy="8241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1797147"/>
              <a:ext cx="228964" cy="11136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253761"/>
              <a:ext cx="228964" cy="6570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509910"/>
              <a:ext cx="228964" cy="4009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465363"/>
              <a:ext cx="228964" cy="4454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376267"/>
              <a:ext cx="228964" cy="5345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242624"/>
              <a:ext cx="228964" cy="6682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1897380"/>
              <a:ext cx="228964" cy="10134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1696915"/>
              <a:ext cx="228964" cy="12139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431952"/>
              <a:ext cx="228964" cy="4788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574409"/>
              <a:ext cx="0" cy="1336430"/>
            </a:xfrm>
            <a:custGeom>
              <a:avLst/>
              <a:gdLst/>
              <a:ahLst/>
              <a:cxnLst/>
              <a:rect l="0" t="0" r="0" b="0"/>
              <a:pathLst>
                <a:path h="1336430">
                  <a:moveTo>
                    <a:pt x="0" y="133643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8810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6536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4262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0198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9714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57440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818510" y="264136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9" name="tx229"/>
            <p:cNvSpPr/>
            <p:nvPr/>
          </p:nvSpPr>
          <p:spPr>
            <a:xfrm>
              <a:off x="818510" y="241863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0" name="tx230"/>
            <p:cNvSpPr/>
            <p:nvPr/>
          </p:nvSpPr>
          <p:spPr>
            <a:xfrm>
              <a:off x="818510" y="219589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1" name="tx231"/>
            <p:cNvSpPr/>
            <p:nvPr/>
          </p:nvSpPr>
          <p:spPr>
            <a:xfrm>
              <a:off x="818510" y="197315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32" name="tx232"/>
            <p:cNvSpPr/>
            <p:nvPr/>
          </p:nvSpPr>
          <p:spPr>
            <a:xfrm>
              <a:off x="747705" y="175041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33" name="tx233"/>
            <p:cNvSpPr/>
            <p:nvPr/>
          </p:nvSpPr>
          <p:spPr>
            <a:xfrm>
              <a:off x="747705" y="152767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6510"/>
              <a:ext cx="779182" cy="692529"/>
            </a:xfrm>
            <a:prstGeom prst="rect">
              <a:avLst/>
            </a:prstGeom>
            <a:solidFill>
              <a:srgbClr val="FFFFFF">
                <a:alpha val="100000"/>
              </a:srgbClr>
            </a:solidFill>
          </p:spPr>
          <p:txBody>
            <a:bodyPr/>
            <a:lstStyle/>
            <a:p>
              <a:endParaRPr/>
            </a:p>
          </p:txBody>
        </p:sp>
        <p:sp>
          <p:nvSpPr>
            <p:cNvPr id="289" name="rc289"/>
            <p:cNvSpPr/>
            <p:nvPr/>
          </p:nvSpPr>
          <p:spPr>
            <a:xfrm>
              <a:off x="463718" y="316966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20543"/>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1419"/>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229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60158"/>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083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4249"/>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258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11125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Belgium</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894753"/>
              <a:ext cx="228964" cy="16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886710"/>
              <a:ext cx="228964" cy="80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8867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88671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709756"/>
              <a:ext cx="228964" cy="2010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701713"/>
              <a:ext cx="228964" cy="80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70171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70171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548889"/>
              <a:ext cx="228964" cy="3619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347806"/>
              <a:ext cx="228964" cy="2010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275416"/>
              <a:ext cx="228964" cy="723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27541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203026"/>
              <a:ext cx="228964" cy="7078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1857163"/>
              <a:ext cx="228964" cy="3458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1704340"/>
              <a:ext cx="228964" cy="1528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17043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685626"/>
              <a:ext cx="228964" cy="2252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653453"/>
              <a:ext cx="228964" cy="321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629323"/>
              <a:ext cx="228964" cy="241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62932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774103"/>
              <a:ext cx="228964" cy="136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758016"/>
              <a:ext cx="228964" cy="160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741930"/>
              <a:ext cx="228964" cy="160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74193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725843"/>
              <a:ext cx="228964" cy="1849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661496"/>
              <a:ext cx="228964" cy="643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637366"/>
              <a:ext cx="228964" cy="241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63736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806276"/>
              <a:ext cx="228964" cy="1045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80627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782146"/>
              <a:ext cx="228964" cy="241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78214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02796"/>
              <a:ext cx="228964" cy="80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027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894753"/>
              <a:ext cx="228964" cy="80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89475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894753"/>
              <a:ext cx="228964" cy="16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886710"/>
              <a:ext cx="228964" cy="80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8867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88671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02796"/>
              <a:ext cx="228964" cy="80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027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027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90279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02796"/>
              <a:ext cx="228964" cy="80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027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027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90279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862580"/>
              <a:ext cx="228964" cy="482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8625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8625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86258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838450"/>
              <a:ext cx="228964" cy="723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8384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83845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83845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838450"/>
              <a:ext cx="228964" cy="723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830406"/>
              <a:ext cx="228964" cy="80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822363"/>
              <a:ext cx="228964" cy="80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82236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774103"/>
              <a:ext cx="228964" cy="1367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717800"/>
              <a:ext cx="228964" cy="5630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7178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71780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798233"/>
              <a:ext cx="228964" cy="1126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733886"/>
              <a:ext cx="228964" cy="643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73388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73388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886710"/>
              <a:ext cx="228964" cy="241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88671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8867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88671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822363"/>
              <a:ext cx="228964" cy="884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82236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82236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82236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814320"/>
              <a:ext cx="228964" cy="965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798233"/>
              <a:ext cx="228964" cy="160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79823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79823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78666"/>
              <a:ext cx="228964" cy="321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8786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87866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87866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0867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065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04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894753"/>
              <a:ext cx="228964" cy="160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886710"/>
              <a:ext cx="228964" cy="80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8867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88671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709756"/>
              <a:ext cx="228964" cy="2010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701713"/>
              <a:ext cx="228964" cy="80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70171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70171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548889"/>
              <a:ext cx="228964" cy="3619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347806"/>
              <a:ext cx="228964" cy="20108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275416"/>
              <a:ext cx="228964" cy="723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27541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203026"/>
              <a:ext cx="228964" cy="7078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1857163"/>
              <a:ext cx="228964" cy="34586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1704340"/>
              <a:ext cx="228964" cy="1528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17043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685626"/>
              <a:ext cx="228964" cy="2252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653453"/>
              <a:ext cx="228964" cy="321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629323"/>
              <a:ext cx="228964" cy="241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62932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774103"/>
              <a:ext cx="228964" cy="136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758016"/>
              <a:ext cx="228964" cy="160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741930"/>
              <a:ext cx="228964" cy="160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74193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6"/>
            <p:cNvSpPr/>
            <p:nvPr/>
          </p:nvSpPr>
          <p:spPr>
            <a:xfrm>
              <a:off x="3060217" y="2725843"/>
              <a:ext cx="228964" cy="1849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7"/>
            <p:cNvSpPr/>
            <p:nvPr/>
          </p:nvSpPr>
          <p:spPr>
            <a:xfrm>
              <a:off x="3060217" y="2661496"/>
              <a:ext cx="228964" cy="643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8"/>
            <p:cNvSpPr/>
            <p:nvPr/>
          </p:nvSpPr>
          <p:spPr>
            <a:xfrm>
              <a:off x="3060217" y="2637366"/>
              <a:ext cx="228964" cy="241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9"/>
            <p:cNvSpPr/>
            <p:nvPr/>
          </p:nvSpPr>
          <p:spPr>
            <a:xfrm>
              <a:off x="3060217" y="263736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06276"/>
              <a:ext cx="228964" cy="1045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0627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82146"/>
              <a:ext cx="228964" cy="241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78214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02796"/>
              <a:ext cx="228964" cy="80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027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94753"/>
              <a:ext cx="228964" cy="80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9475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94753"/>
              <a:ext cx="228964" cy="160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86710"/>
              <a:ext cx="228964" cy="80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867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8671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02796"/>
              <a:ext cx="228964" cy="80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027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027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0279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02796"/>
              <a:ext cx="228964" cy="80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027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027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0279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62580"/>
              <a:ext cx="228964" cy="482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625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625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6258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38450"/>
              <a:ext cx="228964" cy="723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384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3845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3845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38450"/>
              <a:ext cx="228964" cy="723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30406"/>
              <a:ext cx="228964" cy="80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22363"/>
              <a:ext cx="228964" cy="80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2236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774103"/>
              <a:ext cx="228964" cy="1367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717800"/>
              <a:ext cx="228964" cy="5630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7178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71780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798233"/>
              <a:ext cx="228964" cy="1126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33886"/>
              <a:ext cx="228964" cy="643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3388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3388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86710"/>
              <a:ext cx="228964" cy="241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8671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867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8671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22363"/>
              <a:ext cx="228964" cy="884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2236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2236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2236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14320"/>
              <a:ext cx="228964" cy="965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798233"/>
              <a:ext cx="228964" cy="160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9823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9823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78666"/>
              <a:ext cx="228964" cy="321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786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7866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7866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086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065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6194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23" name="tx223"/>
            <p:cNvSpPr/>
            <p:nvPr/>
          </p:nvSpPr>
          <p:spPr>
            <a:xfrm>
              <a:off x="747705" y="205977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4" name="tx224"/>
            <p:cNvSpPr/>
            <p:nvPr/>
          </p:nvSpPr>
          <p:spPr>
            <a:xfrm>
              <a:off x="747705" y="16576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20"/>
              <a:ext cx="779182" cy="693419"/>
            </a:xfrm>
            <a:prstGeom prst="rect">
              <a:avLst/>
            </a:prstGeom>
            <a:solidFill>
              <a:srgbClr val="FFFFFF">
                <a:alpha val="100000"/>
              </a:srgbClr>
            </a:solidFill>
          </p:spPr>
          <p:txBody>
            <a:bodyPr/>
            <a:lstStyle/>
            <a:p>
              <a:endParaRPr/>
            </a:p>
          </p:txBody>
        </p:sp>
        <p:sp>
          <p:nvSpPr>
            <p:cNvPr id="280" name="rc280"/>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6" name="grp2"/>
          <p:cNvGrpSpPr/>
          <p:nvPr/>
        </p:nvGrpSpPr>
        <p:grpSpPr>
          <a:xfrm>
            <a:off x="457200" y="4023360"/>
            <a:ext cx="6675120" cy="2743200"/>
            <a:chOff x="457200" y="4023360"/>
            <a:chExt cx="6675120" cy="2743200"/>
          </a:xfrm>
        </p:grpSpPr>
        <p:sp>
          <p:nvSpPr>
            <p:cNvPr id="427" name="rc4"/>
            <p:cNvSpPr/>
            <p:nvPr/>
          </p:nvSpPr>
          <p:spPr>
            <a:xfrm>
              <a:off x="1223433" y="5431536"/>
              <a:ext cx="382693" cy="3291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90387"/>
              <a:ext cx="382693" cy="411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39038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08092"/>
              <a:ext cx="382693" cy="822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90387"/>
              <a:ext cx="382693" cy="1645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9038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061203"/>
              <a:ext cx="382693" cy="3291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061203"/>
              <a:ext cx="382693" cy="6995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4978908"/>
              <a:ext cx="382693" cy="822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497890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937760"/>
              <a:ext cx="382693" cy="411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472684"/>
              <a:ext cx="382693" cy="2880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431536"/>
              <a:ext cx="382693" cy="411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43153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90387"/>
              <a:ext cx="382693" cy="411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96127"/>
              <a:ext cx="382693" cy="1645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96127"/>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9612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472684"/>
              <a:ext cx="382693" cy="1234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225796"/>
              <a:ext cx="382693" cy="5349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143500"/>
              <a:ext cx="382693" cy="822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102351"/>
              <a:ext cx="382693" cy="411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73168"/>
              <a:ext cx="382693" cy="3291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472684"/>
              <a:ext cx="382693" cy="2880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431536"/>
              <a:ext cx="382693" cy="411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43153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020055"/>
              <a:ext cx="382693" cy="4114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549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431536"/>
              <a:ext cx="382693" cy="3291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390387"/>
              <a:ext cx="382693" cy="4114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39038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308092"/>
              <a:ext cx="382693"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390387"/>
              <a:ext cx="382693" cy="16459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39038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061203"/>
              <a:ext cx="382693" cy="3291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061203"/>
              <a:ext cx="382693" cy="6995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4978908"/>
              <a:ext cx="382693" cy="822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497890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4937760"/>
              <a:ext cx="382693" cy="411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472684"/>
              <a:ext cx="382693" cy="2880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431536"/>
              <a:ext cx="382693" cy="4114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43153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390387"/>
              <a:ext cx="382693" cy="411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596127"/>
              <a:ext cx="382693" cy="1645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596127"/>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59612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472684"/>
              <a:ext cx="382693" cy="1234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225796"/>
              <a:ext cx="382693" cy="5349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143500"/>
              <a:ext cx="382693"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102351"/>
              <a:ext cx="382693" cy="4114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4773168"/>
              <a:ext cx="382693" cy="3291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472684"/>
              <a:ext cx="382693" cy="2880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431536"/>
              <a:ext cx="382693" cy="4114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43153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020055"/>
              <a:ext cx="382693" cy="4114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549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89315" y="550943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7" name="tx77"/>
            <p:cNvSpPr/>
            <p:nvPr/>
          </p:nvSpPr>
          <p:spPr>
            <a:xfrm>
              <a:off x="818510" y="53025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8" name="tx78"/>
            <p:cNvSpPr/>
            <p:nvPr/>
          </p:nvSpPr>
          <p:spPr>
            <a:xfrm>
              <a:off x="818510" y="509736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9" name="tx79"/>
            <p:cNvSpPr/>
            <p:nvPr/>
          </p:nvSpPr>
          <p:spPr>
            <a:xfrm>
              <a:off x="818510" y="48910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0" name="tx80"/>
            <p:cNvSpPr/>
            <p:nvPr/>
          </p:nvSpPr>
          <p:spPr>
            <a:xfrm>
              <a:off x="818510" y="46852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81" name="tx81"/>
            <p:cNvSpPr/>
            <p:nvPr/>
          </p:nvSpPr>
          <p:spPr>
            <a:xfrm>
              <a:off x="818510" y="44795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15-19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20-29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30+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2200"/>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622726" y="4249697"/>
              <a:ext cx="417642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Belgium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318517"/>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338735"/>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518452"/>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624036"/>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560012"/>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48747"/>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17679"/>
            </a:xfrm>
            <a:custGeom>
              <a:avLst/>
              <a:gdLst/>
              <a:ahLst/>
              <a:cxnLst/>
              <a:rect l="0" t="0" r="0" b="0"/>
              <a:pathLst>
                <a:path w="4592319" h="917679">
                  <a:moveTo>
                    <a:pt x="0" y="0"/>
                  </a:moveTo>
                  <a:lnTo>
                    <a:pt x="765386" y="587449"/>
                  </a:lnTo>
                  <a:lnTo>
                    <a:pt x="1530773" y="607668"/>
                  </a:lnTo>
                  <a:lnTo>
                    <a:pt x="2296159" y="787385"/>
                  </a:lnTo>
                  <a:lnTo>
                    <a:pt x="3061546" y="892968"/>
                  </a:lnTo>
                  <a:lnTo>
                    <a:pt x="3826933" y="828944"/>
                  </a:lnTo>
                  <a:lnTo>
                    <a:pt x="4592319" y="917679"/>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591768"/>
              <a:ext cx="0" cy="1123231"/>
            </a:xfrm>
            <a:custGeom>
              <a:avLst/>
              <a:gdLst/>
              <a:ahLst/>
              <a:cxnLst/>
              <a:rect l="0" t="0" r="0" b="0"/>
              <a:pathLst>
                <a:path h="1123231">
                  <a:moveTo>
                    <a:pt x="0" y="1123231"/>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9035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26570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04106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481641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59176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tx12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7" name="tx127"/>
            <p:cNvSpPr/>
            <p:nvPr/>
          </p:nvSpPr>
          <p:spPr>
            <a:xfrm>
              <a:off x="6461760" y="544362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8" name="tx128"/>
            <p:cNvSpPr/>
            <p:nvPr/>
          </p:nvSpPr>
          <p:spPr>
            <a:xfrm>
              <a:off x="6461760" y="521897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9" name="tx129"/>
            <p:cNvSpPr/>
            <p:nvPr/>
          </p:nvSpPr>
          <p:spPr>
            <a:xfrm>
              <a:off x="6461760" y="499432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30" name="tx130"/>
            <p:cNvSpPr/>
            <p:nvPr/>
          </p:nvSpPr>
          <p:spPr>
            <a:xfrm>
              <a:off x="6461760" y="476968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31" name="tx131"/>
            <p:cNvSpPr/>
            <p:nvPr/>
          </p:nvSpPr>
          <p:spPr>
            <a:xfrm>
              <a:off x="6461760" y="454503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32" name="tx13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3" name="tx133"/>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84.8</a:t>
              </a:r>
            </a:p>
          </p:txBody>
        </p:sp>
        <p:sp>
          <p:nvSpPr>
            <p:cNvPr id="134" name="tx134"/>
            <p:cNvSpPr/>
            <p:nvPr/>
          </p:nvSpPr>
          <p:spPr>
            <a:xfrm>
              <a:off x="2066654" y="524031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32.5</a:t>
              </a:r>
            </a:p>
          </p:txBody>
        </p:sp>
        <p:sp>
          <p:nvSpPr>
            <p:cNvPr id="135" name="tx135"/>
            <p:cNvSpPr/>
            <p:nvPr/>
          </p:nvSpPr>
          <p:spPr>
            <a:xfrm>
              <a:off x="2832040" y="526053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30.7</a:t>
              </a:r>
            </a:p>
          </p:txBody>
        </p:sp>
        <p:sp>
          <p:nvSpPr>
            <p:cNvPr id="136" name="tx136"/>
            <p:cNvSpPr/>
            <p:nvPr/>
          </p:nvSpPr>
          <p:spPr>
            <a:xfrm>
              <a:off x="3597427" y="5441637"/>
              <a:ext cx="227024"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14.7</a:t>
              </a:r>
            </a:p>
          </p:txBody>
        </p:sp>
        <p:sp>
          <p:nvSpPr>
            <p:cNvPr id="137" name="tx137"/>
            <p:cNvSpPr/>
            <p:nvPr/>
          </p:nvSpPr>
          <p:spPr>
            <a:xfrm>
              <a:off x="4394998" y="554583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5.3</a:t>
              </a:r>
            </a:p>
          </p:txBody>
        </p:sp>
        <p:sp>
          <p:nvSpPr>
            <p:cNvPr id="138" name="tx138"/>
            <p:cNvSpPr/>
            <p:nvPr/>
          </p:nvSpPr>
          <p:spPr>
            <a:xfrm>
              <a:off x="5177345" y="5484387"/>
              <a:ext cx="128736" cy="8076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a:t>
              </a:r>
            </a:p>
          </p:txBody>
        </p:sp>
        <p:sp>
          <p:nvSpPr>
            <p:cNvPr id="139" name="tx139"/>
            <p:cNvSpPr/>
            <p:nvPr/>
          </p:nvSpPr>
          <p:spPr>
            <a:xfrm>
              <a:off x="5925771" y="557054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3.1</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Qatar</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863371"/>
              <a:ext cx="228964" cy="474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86337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86337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554823"/>
              <a:ext cx="228964" cy="3085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863371"/>
              <a:ext cx="228964" cy="474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86337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86337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364948"/>
              <a:ext cx="228964" cy="4984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887105"/>
              <a:ext cx="228964" cy="237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88710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88710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2768433"/>
              <a:ext cx="228964" cy="1186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887105"/>
              <a:ext cx="228964" cy="237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88710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88710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2744699"/>
              <a:ext cx="228964" cy="1424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887105"/>
              <a:ext cx="228964" cy="237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88710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88710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2649761"/>
              <a:ext cx="228964" cy="2373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2507354"/>
              <a:ext cx="228964" cy="4034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578558"/>
              <a:ext cx="228964" cy="3322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887105"/>
              <a:ext cx="228964" cy="237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88710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88710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649761"/>
              <a:ext cx="228964" cy="2373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673495"/>
              <a:ext cx="228964" cy="2373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626026"/>
              <a:ext cx="228964" cy="2848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863371"/>
              <a:ext cx="228964" cy="474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86337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86337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507354"/>
              <a:ext cx="228964" cy="3560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887105"/>
              <a:ext cx="228964" cy="237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88710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88710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578558"/>
              <a:ext cx="228964" cy="3085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602292"/>
              <a:ext cx="228964" cy="3085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222541"/>
              <a:ext cx="228964" cy="6882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2459885"/>
              <a:ext cx="228964" cy="4509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2198807"/>
              <a:ext cx="228964" cy="7120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887105"/>
              <a:ext cx="228964" cy="237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88710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88710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2151338"/>
              <a:ext cx="228964" cy="7357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1700384"/>
              <a:ext cx="228964" cy="12104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198807"/>
              <a:ext cx="228964" cy="7120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887105"/>
              <a:ext cx="228964" cy="237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88710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88710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317479"/>
              <a:ext cx="228964" cy="5696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483620"/>
              <a:ext cx="228964" cy="4272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7349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3615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19880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196146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72411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48677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863371"/>
              <a:ext cx="228964" cy="474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86337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86337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18"/>
            <p:cNvSpPr/>
            <p:nvPr/>
          </p:nvSpPr>
          <p:spPr>
            <a:xfrm>
              <a:off x="1411675" y="2554823"/>
              <a:ext cx="228964" cy="3085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19"/>
            <p:cNvSpPr/>
            <p:nvPr/>
          </p:nvSpPr>
          <p:spPr>
            <a:xfrm>
              <a:off x="1686432" y="2863371"/>
              <a:ext cx="228964" cy="474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0"/>
            <p:cNvSpPr/>
            <p:nvPr/>
          </p:nvSpPr>
          <p:spPr>
            <a:xfrm>
              <a:off x="1686432" y="286337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1"/>
            <p:cNvSpPr/>
            <p:nvPr/>
          </p:nvSpPr>
          <p:spPr>
            <a:xfrm>
              <a:off x="1686432" y="286337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686432" y="2364948"/>
              <a:ext cx="228964" cy="4984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887105"/>
              <a:ext cx="228964" cy="237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88710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88710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2768433"/>
              <a:ext cx="228964" cy="1186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887105"/>
              <a:ext cx="228964" cy="237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88710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88710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744699"/>
              <a:ext cx="228964" cy="1424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87105"/>
              <a:ext cx="228964" cy="237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88710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88710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649761"/>
              <a:ext cx="228964" cy="2373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507354"/>
              <a:ext cx="228964" cy="4034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578558"/>
              <a:ext cx="228964" cy="3322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87105"/>
              <a:ext cx="228964" cy="237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8710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88710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649761"/>
              <a:ext cx="228964" cy="2373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673495"/>
              <a:ext cx="228964" cy="2373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626026"/>
              <a:ext cx="228964" cy="2848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63371"/>
              <a:ext cx="228964" cy="474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6337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86337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507354"/>
              <a:ext cx="228964" cy="3560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87105"/>
              <a:ext cx="228964" cy="237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8710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88710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578558"/>
              <a:ext cx="228964" cy="3085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602292"/>
              <a:ext cx="228964" cy="3085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222541"/>
              <a:ext cx="228964" cy="6882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459885"/>
              <a:ext cx="228964" cy="4509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198807"/>
              <a:ext cx="228964" cy="7120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87105"/>
              <a:ext cx="228964" cy="237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8710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88710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151338"/>
              <a:ext cx="228964" cy="7357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1700384"/>
              <a:ext cx="228964" cy="12104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198807"/>
              <a:ext cx="228964" cy="7120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87105"/>
              <a:ext cx="228964" cy="237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8710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88710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317479"/>
              <a:ext cx="228964" cy="5696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483620"/>
              <a:ext cx="228964" cy="4272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486774"/>
              <a:ext cx="0" cy="1424065"/>
            </a:xfrm>
            <a:custGeom>
              <a:avLst/>
              <a:gdLst/>
              <a:ahLst/>
              <a:cxnLst/>
              <a:rect l="0" t="0" r="0" b="0"/>
              <a:pathLst>
                <a:path h="1424065">
                  <a:moveTo>
                    <a:pt x="0" y="1424065"/>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734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3615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19880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96146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2411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48677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818510" y="262676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9" name="tx229"/>
            <p:cNvSpPr/>
            <p:nvPr/>
          </p:nvSpPr>
          <p:spPr>
            <a:xfrm>
              <a:off x="818510" y="238941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30" name="tx230"/>
            <p:cNvSpPr/>
            <p:nvPr/>
          </p:nvSpPr>
          <p:spPr>
            <a:xfrm>
              <a:off x="818510" y="215207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31" name="tx231"/>
            <p:cNvSpPr/>
            <p:nvPr/>
          </p:nvSpPr>
          <p:spPr>
            <a:xfrm>
              <a:off x="818510" y="191473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2" name="tx232"/>
            <p:cNvSpPr/>
            <p:nvPr/>
          </p:nvSpPr>
          <p:spPr>
            <a:xfrm>
              <a:off x="818510" y="167738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3" name="tx233"/>
            <p:cNvSpPr/>
            <p:nvPr/>
          </p:nvSpPr>
          <p:spPr>
            <a:xfrm>
              <a:off x="818510" y="144004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6094"/>
              <a:ext cx="779182" cy="692945"/>
            </a:xfrm>
            <a:prstGeom prst="rect">
              <a:avLst/>
            </a:prstGeom>
            <a:solidFill>
              <a:srgbClr val="FFFFFF">
                <a:alpha val="100000"/>
              </a:srgbClr>
            </a:solidFill>
          </p:spPr>
          <p:txBody>
            <a:bodyPr/>
            <a:lstStyle/>
            <a:p>
              <a:endParaRPr/>
            </a:p>
          </p:txBody>
        </p:sp>
        <p:sp>
          <p:nvSpPr>
            <p:cNvPr id="289" name="rc289"/>
            <p:cNvSpPr/>
            <p:nvPr/>
          </p:nvSpPr>
          <p:spPr>
            <a:xfrm>
              <a:off x="463718" y="3169251"/>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20127"/>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1003"/>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187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59742"/>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0420"/>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3833"/>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2172"/>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7" name="grp2"/>
          <p:cNvGrpSpPr/>
          <p:nvPr/>
        </p:nvGrpSpPr>
        <p:grpSpPr>
          <a:xfrm>
            <a:off x="457200" y="4023360"/>
            <a:ext cx="6675120" cy="2743200"/>
            <a:chOff x="457200" y="4023360"/>
            <a:chExt cx="6675120" cy="2743200"/>
          </a:xfrm>
        </p:grpSpPr>
        <p:sp>
          <p:nvSpPr>
            <p:cNvPr id="418"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143500"/>
              <a:ext cx="382693" cy="617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435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143500"/>
              <a:ext cx="382693" cy="617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1435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143500"/>
              <a:ext cx="382693" cy="617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1435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143500"/>
              <a:ext cx="382693" cy="617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1435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875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69" name="tx69"/>
            <p:cNvSpPr/>
            <p:nvPr/>
          </p:nvSpPr>
          <p:spPr>
            <a:xfrm>
              <a:off x="889315" y="448093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223635"/>
              <a:ext cx="3312528" cy="301752"/>
            </a:xfrm>
            <a:prstGeom prst="rect">
              <a:avLst/>
            </a:prstGeom>
            <a:solidFill>
              <a:srgbClr val="FFFFFF">
                <a:alpha val="100000"/>
              </a:srgbClr>
            </a:solidFill>
          </p:spPr>
          <p:txBody>
            <a:bodyPr/>
            <a:lstStyle/>
            <a:p>
              <a:endParaRPr/>
            </a:p>
          </p:txBody>
        </p:sp>
        <p:sp>
          <p:nvSpPr>
            <p:cNvPr id="87" name="rc87"/>
            <p:cNvSpPr/>
            <p:nvPr/>
          </p:nvSpPr>
          <p:spPr>
            <a:xfrm>
              <a:off x="2167832" y="633679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36792"/>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36792"/>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3679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32728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32728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32728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32708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686474" y="4249697"/>
              <a:ext cx="404893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Qatar age distribution, vaccination status, and incidence, 2017-12 to 2018-11</a:t>
              </a:r>
            </a:p>
          </p:txBody>
        </p:sp>
        <p:sp>
          <p:nvSpPr>
            <p:cNvPr id="98" name="pt98"/>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491040"/>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952500"/>
                  </a:moveTo>
                  <a:lnTo>
                    <a:pt x="765386" y="0"/>
                  </a:lnTo>
                  <a:lnTo>
                    <a:pt x="1530773" y="952500"/>
                  </a:lnTo>
                  <a:lnTo>
                    <a:pt x="2296159" y="952500"/>
                  </a:lnTo>
                  <a:lnTo>
                    <a:pt x="3061546" y="952500"/>
                  </a:lnTo>
                  <a:lnTo>
                    <a:pt x="3826933" y="952500"/>
                  </a:lnTo>
                  <a:lnTo>
                    <a:pt x="4592319" y="759973"/>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701702"/>
              <a:ext cx="0" cy="1013297"/>
            </a:xfrm>
            <a:custGeom>
              <a:avLst/>
              <a:gdLst/>
              <a:ahLst/>
              <a:cxnLst/>
              <a:rect l="0" t="0" r="0" b="0"/>
              <a:pathLst>
                <a:path h="1013297">
                  <a:moveTo>
                    <a:pt x="0" y="1013297"/>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20835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470170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tx11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2" name="tx112"/>
            <p:cNvSpPr/>
            <p:nvPr/>
          </p:nvSpPr>
          <p:spPr>
            <a:xfrm>
              <a:off x="6461760" y="5162809"/>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3" name="tx113"/>
            <p:cNvSpPr/>
            <p:nvPr/>
          </p:nvSpPr>
          <p:spPr>
            <a:xfrm>
              <a:off x="6461760" y="465497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4" name="tx11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5" name="tx115"/>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6" name="tx116"/>
            <p:cNvSpPr/>
            <p:nvPr/>
          </p:nvSpPr>
          <p:spPr>
            <a:xfrm>
              <a:off x="2098838"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9.4</a:t>
              </a:r>
            </a:p>
          </p:txBody>
        </p:sp>
        <p:sp>
          <p:nvSpPr>
            <p:cNvPr id="117" name="tx117"/>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1" name="tx121"/>
            <p:cNvSpPr/>
            <p:nvPr/>
          </p:nvSpPr>
          <p:spPr>
            <a:xfrm>
              <a:off x="5925771" y="541283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a:t>
              </a:r>
            </a:p>
          </p:txBody>
        </p:sp>
      </p:grpSp>
      <p:graphicFrame>
        <p:nvGraphicFramePr>
          <p:cNvPr id="4" name="nvGraphicFrame 4"/>
          <p:cNvGraphicFramePr>
            <a:graphicFrameLocks noGrp="1"/>
          </p:cNvGraphicFramePr>
          <p:nvPr/>
        </p:nvGraphicFramePr>
        <p:xfrm>
          <a:off x="7315200" y="4114800"/>
          <a:ext cx="1463040" cy="22504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Romania</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664251"/>
              <a:ext cx="228964" cy="2465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457552"/>
              <a:ext cx="228964" cy="2066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452113"/>
              <a:ext cx="228964" cy="54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450299"/>
              <a:ext cx="228964" cy="18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686916"/>
              <a:ext cx="228964" cy="2239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184673"/>
              <a:ext cx="228964" cy="5022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1846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183766"/>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651559"/>
              <a:ext cx="228964" cy="2592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141157"/>
              <a:ext cx="228964" cy="5104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138438"/>
              <a:ext cx="228964" cy="27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137531"/>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571781"/>
              <a:ext cx="228964" cy="3390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1704188"/>
              <a:ext cx="228964" cy="8675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17041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170418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531891"/>
              <a:ext cx="228964" cy="3789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1824763"/>
              <a:ext cx="228964" cy="7071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1806631"/>
              <a:ext cx="228964" cy="181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1805725"/>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560902"/>
              <a:ext cx="228964" cy="3499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1922673"/>
              <a:ext cx="228964" cy="6382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1902728"/>
              <a:ext cx="228964" cy="199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1900915"/>
              <a:ext cx="228964" cy="18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434888"/>
              <a:ext cx="228964" cy="4759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1929019"/>
              <a:ext cx="228964" cy="50586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1902728"/>
              <a:ext cx="228964" cy="262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190272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433981"/>
              <a:ext cx="228964" cy="4768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035995"/>
              <a:ext cx="228964" cy="3979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023303"/>
              <a:ext cx="228964" cy="126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022396"/>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869137"/>
              <a:ext cx="228964" cy="417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821995"/>
              <a:ext cx="228964" cy="471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820182"/>
              <a:ext cx="228964" cy="18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818369"/>
              <a:ext cx="228964" cy="18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793891"/>
              <a:ext cx="228964" cy="1169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699608"/>
              <a:ext cx="228964" cy="942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696888"/>
              <a:ext cx="228964" cy="27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69688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730431"/>
              <a:ext cx="228964" cy="1804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670597"/>
              <a:ext cx="228964" cy="598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67059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669691"/>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675130"/>
              <a:ext cx="228964" cy="2357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608950"/>
              <a:ext cx="228964" cy="661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604417"/>
              <a:ext cx="228964" cy="45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60441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637054"/>
              <a:ext cx="228964" cy="2737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619829"/>
              <a:ext cx="228964" cy="172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612576"/>
              <a:ext cx="228964" cy="72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61257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833781"/>
              <a:ext cx="228964" cy="770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819275"/>
              <a:ext cx="228964" cy="145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81927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818369"/>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828341"/>
              <a:ext cx="228964" cy="824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818369"/>
              <a:ext cx="228964" cy="99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8183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81836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846473"/>
              <a:ext cx="228964" cy="643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824715"/>
              <a:ext cx="228964" cy="217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815649"/>
              <a:ext cx="228964" cy="90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814743"/>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812929"/>
              <a:ext cx="228964" cy="979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810210"/>
              <a:ext cx="228964" cy="27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8102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809303"/>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823808"/>
              <a:ext cx="228964" cy="870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82380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816556"/>
              <a:ext cx="228964" cy="72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81655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819275"/>
              <a:ext cx="228964" cy="915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810210"/>
              <a:ext cx="228964" cy="90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8102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809303"/>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854632"/>
              <a:ext cx="228964" cy="562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821089"/>
              <a:ext cx="228964" cy="335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820182"/>
              <a:ext cx="228964" cy="9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819275"/>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862791"/>
              <a:ext cx="228964" cy="480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827435"/>
              <a:ext cx="228964" cy="353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82743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826528"/>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861884"/>
              <a:ext cx="228964" cy="489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853725"/>
              <a:ext cx="228964" cy="81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85372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852819"/>
              <a:ext cx="228964" cy="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68230"/>
              <a:ext cx="228964" cy="426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861884"/>
              <a:ext cx="228964" cy="63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86188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86188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5755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00426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55097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664251"/>
              <a:ext cx="228964" cy="2465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457552"/>
              <a:ext cx="228964" cy="20669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452113"/>
              <a:ext cx="228964" cy="54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450299"/>
              <a:ext cx="228964" cy="18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686916"/>
              <a:ext cx="228964" cy="2239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184673"/>
              <a:ext cx="228964" cy="50224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1846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183766"/>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651559"/>
              <a:ext cx="228964" cy="2592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141157"/>
              <a:ext cx="228964" cy="5104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138438"/>
              <a:ext cx="228964" cy="27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137531"/>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571781"/>
              <a:ext cx="228964" cy="3390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1704188"/>
              <a:ext cx="228964" cy="8675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17041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170418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531891"/>
              <a:ext cx="228964" cy="3789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1824763"/>
              <a:ext cx="228964" cy="7071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1806631"/>
              <a:ext cx="228964" cy="181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1805725"/>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560902"/>
              <a:ext cx="228964" cy="3499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1922673"/>
              <a:ext cx="228964" cy="6382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1902728"/>
              <a:ext cx="228964" cy="199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1900915"/>
              <a:ext cx="228964" cy="18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434888"/>
              <a:ext cx="228964" cy="4759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1929019"/>
              <a:ext cx="228964" cy="50586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1902728"/>
              <a:ext cx="228964" cy="262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190272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433981"/>
              <a:ext cx="228964" cy="4768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035995"/>
              <a:ext cx="228964" cy="3979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023303"/>
              <a:ext cx="228964" cy="126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022396"/>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69137"/>
              <a:ext cx="228964" cy="417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21995"/>
              <a:ext cx="228964" cy="4714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20182"/>
              <a:ext cx="228964" cy="18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18369"/>
              <a:ext cx="228964" cy="18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793891"/>
              <a:ext cx="228964" cy="1169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699608"/>
              <a:ext cx="228964" cy="9428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696888"/>
              <a:ext cx="228964" cy="27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69688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730431"/>
              <a:ext cx="228964" cy="1804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670597"/>
              <a:ext cx="228964" cy="598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67059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669691"/>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675130"/>
              <a:ext cx="228964" cy="2357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608950"/>
              <a:ext cx="228964" cy="661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604417"/>
              <a:ext cx="228964" cy="45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0441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637054"/>
              <a:ext cx="228964" cy="2737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619829"/>
              <a:ext cx="228964" cy="172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12576"/>
              <a:ext cx="228964" cy="72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1257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33781"/>
              <a:ext cx="228964" cy="770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19275"/>
              <a:ext cx="228964" cy="145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1927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18369"/>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28341"/>
              <a:ext cx="228964" cy="824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18369"/>
              <a:ext cx="228964" cy="99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183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1836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46473"/>
              <a:ext cx="228964" cy="643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24715"/>
              <a:ext cx="228964" cy="217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15649"/>
              <a:ext cx="228964" cy="90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14743"/>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12929"/>
              <a:ext cx="228964" cy="979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10210"/>
              <a:ext cx="228964" cy="271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102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09303"/>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23808"/>
              <a:ext cx="228964" cy="870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2380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16556"/>
              <a:ext cx="228964" cy="72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1655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19275"/>
              <a:ext cx="228964" cy="915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10210"/>
              <a:ext cx="228964" cy="906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102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09303"/>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54632"/>
              <a:ext cx="228964" cy="562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21089"/>
              <a:ext cx="228964" cy="335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20182"/>
              <a:ext cx="228964" cy="9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19275"/>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62791"/>
              <a:ext cx="228964" cy="480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27435"/>
              <a:ext cx="228964" cy="3535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2743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26528"/>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61884"/>
              <a:ext cx="228964" cy="489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53725"/>
              <a:ext cx="228964" cy="815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5372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52819"/>
              <a:ext cx="228964" cy="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68230"/>
              <a:ext cx="228964" cy="426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61884"/>
              <a:ext cx="228964" cy="63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6188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6188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50977"/>
              <a:ext cx="0" cy="1359862"/>
            </a:xfrm>
            <a:custGeom>
              <a:avLst/>
              <a:gdLst/>
              <a:ahLst/>
              <a:cxnLst/>
              <a:rect l="0" t="0" r="0" b="0"/>
              <a:pathLst>
                <a:path h="1359862">
                  <a:moveTo>
                    <a:pt x="0" y="1359862"/>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5755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0426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509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1082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23" name="tx223"/>
            <p:cNvSpPr/>
            <p:nvPr/>
          </p:nvSpPr>
          <p:spPr>
            <a:xfrm>
              <a:off x="676900" y="195753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24" name="tx224"/>
            <p:cNvSpPr/>
            <p:nvPr/>
          </p:nvSpPr>
          <p:spPr>
            <a:xfrm>
              <a:off x="676900" y="150424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38"/>
              <a:ext cx="779182" cy="693401"/>
            </a:xfrm>
            <a:prstGeom prst="rect">
              <a:avLst/>
            </a:prstGeom>
            <a:solidFill>
              <a:srgbClr val="FFFFFF">
                <a:alpha val="100000"/>
              </a:srgbClr>
            </a:solidFill>
          </p:spPr>
          <p:txBody>
            <a:bodyPr/>
            <a:lstStyle/>
            <a:p>
              <a:endParaRPr/>
            </a:p>
          </p:txBody>
        </p:sp>
        <p:sp>
          <p:nvSpPr>
            <p:cNvPr id="280" name="rc280"/>
            <p:cNvSpPr/>
            <p:nvPr/>
          </p:nvSpPr>
          <p:spPr>
            <a:xfrm>
              <a:off x="463718" y="316879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7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4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2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8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6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7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1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8" name="grp2"/>
          <p:cNvGrpSpPr/>
          <p:nvPr/>
        </p:nvGrpSpPr>
        <p:grpSpPr>
          <a:xfrm>
            <a:off x="457200" y="4023360"/>
            <a:ext cx="6675120" cy="2743200"/>
            <a:chOff x="457200" y="4023360"/>
            <a:chExt cx="6675120" cy="2743200"/>
          </a:xfrm>
        </p:grpSpPr>
        <p:sp>
          <p:nvSpPr>
            <p:cNvPr id="419" name="rc4"/>
            <p:cNvSpPr/>
            <p:nvPr/>
          </p:nvSpPr>
          <p:spPr>
            <a:xfrm>
              <a:off x="1223433" y="4814675"/>
              <a:ext cx="382693" cy="9460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4814675"/>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81467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81467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000649"/>
              <a:ext cx="382693" cy="7600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776941"/>
              <a:ext cx="382693" cy="2237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771550"/>
              <a:ext cx="382693" cy="53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155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394161"/>
              <a:ext cx="382693" cy="3665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289045"/>
              <a:ext cx="382693" cy="1051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240530"/>
              <a:ext cx="382693" cy="485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24053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593612"/>
              <a:ext cx="382693" cy="1671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523535"/>
              <a:ext cx="382693" cy="700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488496"/>
              <a:ext cx="382693" cy="350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8849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82831"/>
              <a:ext cx="382693" cy="1778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28925"/>
              <a:ext cx="382693" cy="539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477715"/>
              <a:ext cx="382693" cy="512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47771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15449"/>
              <a:ext cx="382693" cy="2452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01972"/>
              <a:ext cx="382693" cy="1347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453457"/>
              <a:ext cx="382693" cy="485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453457"/>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50213"/>
              <a:ext cx="382693" cy="1105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5021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65021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5021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9119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2166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95213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68260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4814675"/>
              <a:ext cx="382693" cy="9460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4814675"/>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81467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481467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000649"/>
              <a:ext cx="382693" cy="7600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776941"/>
              <a:ext cx="382693" cy="22370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771550"/>
              <a:ext cx="382693" cy="539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7155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394161"/>
              <a:ext cx="382693" cy="3665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289045"/>
              <a:ext cx="382693" cy="10511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240530"/>
              <a:ext cx="382693" cy="4851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24053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593612"/>
              <a:ext cx="382693" cy="1671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523535"/>
              <a:ext cx="382693" cy="7007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488496"/>
              <a:ext cx="382693" cy="350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48849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582831"/>
              <a:ext cx="382693" cy="1778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528925"/>
              <a:ext cx="382693" cy="5390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477715"/>
              <a:ext cx="382693" cy="5121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47771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515449"/>
              <a:ext cx="382693" cy="2452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501972"/>
              <a:ext cx="382693" cy="1347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453457"/>
              <a:ext cx="382693" cy="4851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453457"/>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650213"/>
              <a:ext cx="382693" cy="1105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65021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5021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65021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682606"/>
              <a:ext cx="0" cy="1078113"/>
            </a:xfrm>
            <a:custGeom>
              <a:avLst/>
              <a:gdLst/>
              <a:ahLst/>
              <a:cxnLst/>
              <a:rect l="0" t="0" r="0" b="0"/>
              <a:pathLst>
                <a:path h="1078113">
                  <a:moveTo>
                    <a:pt x="0" y="1078113"/>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9119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22166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95213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6826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747705" y="544445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3" name="tx73"/>
            <p:cNvSpPr/>
            <p:nvPr/>
          </p:nvSpPr>
          <p:spPr>
            <a:xfrm>
              <a:off x="747705" y="517493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4" name="tx74"/>
            <p:cNvSpPr/>
            <p:nvPr/>
          </p:nvSpPr>
          <p:spPr>
            <a:xfrm>
              <a:off x="747705" y="490540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5" name="tx75"/>
            <p:cNvSpPr/>
            <p:nvPr/>
          </p:nvSpPr>
          <p:spPr>
            <a:xfrm>
              <a:off x="747705" y="463587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2873"/>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6030"/>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6030"/>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6030"/>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603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6521"/>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6521"/>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6521"/>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6323"/>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03409" y="4249697"/>
              <a:ext cx="421506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Romania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447066"/>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595108"/>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37460"/>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58829"/>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69947"/>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81690"/>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50623"/>
            </a:xfrm>
            <a:custGeom>
              <a:avLst/>
              <a:gdLst/>
              <a:ahLst/>
              <a:cxnLst/>
              <a:rect l="0" t="0" r="0" b="0"/>
              <a:pathLst>
                <a:path w="4592319" h="950623">
                  <a:moveTo>
                    <a:pt x="0" y="0"/>
                  </a:moveTo>
                  <a:lnTo>
                    <a:pt x="765386" y="715999"/>
                  </a:lnTo>
                  <a:lnTo>
                    <a:pt x="1530773" y="864040"/>
                  </a:lnTo>
                  <a:lnTo>
                    <a:pt x="2296159" y="906393"/>
                  </a:lnTo>
                  <a:lnTo>
                    <a:pt x="3061546" y="927762"/>
                  </a:lnTo>
                  <a:lnTo>
                    <a:pt x="3826933" y="938879"/>
                  </a:lnTo>
                  <a:lnTo>
                    <a:pt x="4592319" y="950623"/>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752441"/>
              <a:ext cx="0" cy="962558"/>
            </a:xfrm>
            <a:custGeom>
              <a:avLst/>
              <a:gdLst/>
              <a:ahLst/>
              <a:cxnLst/>
              <a:rect l="0" t="0" r="0" b="0"/>
              <a:pathLst>
                <a:path h="962558">
                  <a:moveTo>
                    <a:pt x="0" y="962558"/>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47436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23372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499308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475244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tx119"/>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0" name="tx120"/>
            <p:cNvSpPr/>
            <p:nvPr/>
          </p:nvSpPr>
          <p:spPr>
            <a:xfrm>
              <a:off x="6461760" y="542762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a:t>
              </a:r>
            </a:p>
          </p:txBody>
        </p:sp>
        <p:sp>
          <p:nvSpPr>
            <p:cNvPr id="121" name="tx121"/>
            <p:cNvSpPr/>
            <p:nvPr/>
          </p:nvSpPr>
          <p:spPr>
            <a:xfrm>
              <a:off x="6461760" y="518698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2" name="tx122"/>
            <p:cNvSpPr/>
            <p:nvPr/>
          </p:nvSpPr>
          <p:spPr>
            <a:xfrm>
              <a:off x="6461760" y="494634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1500</a:t>
              </a:r>
            </a:p>
          </p:txBody>
        </p:sp>
        <p:sp>
          <p:nvSpPr>
            <p:cNvPr id="123" name="tx123"/>
            <p:cNvSpPr/>
            <p:nvPr/>
          </p:nvSpPr>
          <p:spPr>
            <a:xfrm>
              <a:off x="6461760" y="470570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24" name="tx12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5" name="tx125"/>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1979.1</a:t>
              </a:r>
            </a:p>
          </p:txBody>
        </p:sp>
        <p:sp>
          <p:nvSpPr>
            <p:cNvPr id="126" name="tx126"/>
            <p:cNvSpPr/>
            <p:nvPr/>
          </p:nvSpPr>
          <p:spPr>
            <a:xfrm>
              <a:off x="2034470" y="5368862"/>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491.4</a:t>
              </a:r>
            </a:p>
          </p:txBody>
        </p:sp>
        <p:sp>
          <p:nvSpPr>
            <p:cNvPr id="127" name="tx127"/>
            <p:cNvSpPr/>
            <p:nvPr/>
          </p:nvSpPr>
          <p:spPr>
            <a:xfrm>
              <a:off x="2799856" y="5516904"/>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183.8</a:t>
              </a:r>
            </a:p>
          </p:txBody>
        </p:sp>
        <p:sp>
          <p:nvSpPr>
            <p:cNvPr id="128" name="tx128"/>
            <p:cNvSpPr/>
            <p:nvPr/>
          </p:nvSpPr>
          <p:spPr>
            <a:xfrm>
              <a:off x="3597427" y="555925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95.8</a:t>
              </a:r>
            </a:p>
          </p:txBody>
        </p:sp>
        <p:sp>
          <p:nvSpPr>
            <p:cNvPr id="129" name="tx129"/>
            <p:cNvSpPr/>
            <p:nvPr/>
          </p:nvSpPr>
          <p:spPr>
            <a:xfrm>
              <a:off x="4362814" y="5581121"/>
              <a:ext cx="227024"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51.4</a:t>
              </a:r>
            </a:p>
          </p:txBody>
        </p:sp>
        <p:sp>
          <p:nvSpPr>
            <p:cNvPr id="130" name="tx130"/>
            <p:cNvSpPr/>
            <p:nvPr/>
          </p:nvSpPr>
          <p:spPr>
            <a:xfrm>
              <a:off x="5128200" y="559174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28.3</a:t>
              </a:r>
            </a:p>
          </p:txBody>
        </p:sp>
        <p:sp>
          <p:nvSpPr>
            <p:cNvPr id="131" name="tx131"/>
            <p:cNvSpPr/>
            <p:nvPr/>
          </p:nvSpPr>
          <p:spPr>
            <a:xfrm>
              <a:off x="5925771" y="560348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3.9</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2693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4170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6164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1158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2432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8673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Russian Federation</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863472"/>
              <a:ext cx="228964" cy="473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8634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86347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834639"/>
              <a:ext cx="228964" cy="288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873769"/>
              <a:ext cx="228964" cy="370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8737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8737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521602"/>
              <a:ext cx="228964" cy="3521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884067"/>
              <a:ext cx="228964" cy="267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88406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882007"/>
              <a:ext cx="228964" cy="20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546315"/>
              <a:ext cx="228964" cy="3356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873769"/>
              <a:ext cx="228964" cy="370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8737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8737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290942"/>
              <a:ext cx="228964" cy="5828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884067"/>
              <a:ext cx="228964" cy="267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882007"/>
              <a:ext cx="228964" cy="20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88200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334191"/>
              <a:ext cx="228964" cy="5478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809926"/>
              <a:ext cx="228964" cy="1009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799629"/>
              <a:ext cx="228964" cy="102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79962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206504"/>
              <a:ext cx="228964" cy="5931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801688"/>
              <a:ext cx="228964" cy="1091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799629"/>
              <a:ext cx="228964" cy="20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79962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183850"/>
              <a:ext cx="228964" cy="6157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789331"/>
              <a:ext cx="228964" cy="1215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774915"/>
              <a:ext cx="228964" cy="144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7749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225040"/>
              <a:ext cx="228964" cy="5498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797569"/>
              <a:ext cx="228964" cy="1132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795510"/>
              <a:ext cx="228964" cy="20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7955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358904"/>
              <a:ext cx="228964" cy="4366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725488"/>
              <a:ext cx="228964" cy="1853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721369"/>
              <a:ext cx="228964" cy="41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7213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280645"/>
              <a:ext cx="228964" cy="4407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647229"/>
              <a:ext cx="228964" cy="2636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643110"/>
              <a:ext cx="228964" cy="41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6431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249753"/>
              <a:ext cx="228964" cy="3933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521602"/>
              <a:ext cx="228964" cy="3892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513364"/>
              <a:ext cx="228964" cy="82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511304"/>
              <a:ext cx="228964" cy="20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447461"/>
              <a:ext cx="228964" cy="638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540137"/>
              <a:ext cx="228964" cy="3707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523661"/>
              <a:ext cx="228964" cy="164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52366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486591"/>
              <a:ext cx="228964" cy="370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340369"/>
              <a:ext cx="228964" cy="5704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311537"/>
              <a:ext cx="228964" cy="2883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309477"/>
              <a:ext cx="228964" cy="20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1864634"/>
              <a:ext cx="228964" cy="4448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332131"/>
              <a:ext cx="228964" cy="5787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309477"/>
              <a:ext cx="228964" cy="226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30947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1788434"/>
              <a:ext cx="228964" cy="5210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303299"/>
              <a:ext cx="228964" cy="6075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276526"/>
              <a:ext cx="228964" cy="267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260050"/>
              <a:ext cx="228964" cy="164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1703996"/>
              <a:ext cx="228964" cy="5560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400094"/>
              <a:ext cx="228964" cy="5107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395975"/>
              <a:ext cx="228964" cy="41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391856"/>
              <a:ext cx="228964" cy="411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1856396"/>
              <a:ext cx="228964" cy="5354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484531"/>
              <a:ext cx="228964" cy="4263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461877"/>
              <a:ext cx="228964" cy="226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46187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1854337"/>
              <a:ext cx="228964" cy="6075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463937"/>
              <a:ext cx="228964" cy="4469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461877"/>
              <a:ext cx="228964" cy="20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46187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1806969"/>
              <a:ext cx="228964" cy="6549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719310"/>
              <a:ext cx="228964" cy="1915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71931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7193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084996"/>
              <a:ext cx="228964" cy="6343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692537"/>
              <a:ext cx="228964" cy="2183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684299"/>
              <a:ext cx="228964" cy="82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682240"/>
              <a:ext cx="228964" cy="20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187969"/>
              <a:ext cx="228964" cy="4942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865531"/>
              <a:ext cx="228964" cy="453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863472"/>
              <a:ext cx="228964" cy="20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86347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536018"/>
              <a:ext cx="228964" cy="3274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96423"/>
              <a:ext cx="228964" cy="144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8964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8964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805807"/>
              <a:ext cx="228964" cy="906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9894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08705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67516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863472"/>
              <a:ext cx="228964" cy="473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8634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86347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834639"/>
              <a:ext cx="228964" cy="288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873769"/>
              <a:ext cx="228964" cy="370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8737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8737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521602"/>
              <a:ext cx="228964" cy="3521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884067"/>
              <a:ext cx="228964" cy="267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88406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882007"/>
              <a:ext cx="228964" cy="20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546315"/>
              <a:ext cx="228964" cy="3356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873769"/>
              <a:ext cx="228964" cy="370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8737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8737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290942"/>
              <a:ext cx="228964" cy="5828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884067"/>
              <a:ext cx="228964" cy="267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882007"/>
              <a:ext cx="228964" cy="205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88200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334191"/>
              <a:ext cx="228964" cy="5478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809926"/>
              <a:ext cx="228964" cy="1009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799629"/>
              <a:ext cx="228964" cy="1029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79962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206504"/>
              <a:ext cx="228964" cy="5931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6"/>
            <p:cNvSpPr/>
            <p:nvPr/>
          </p:nvSpPr>
          <p:spPr>
            <a:xfrm>
              <a:off x="3060217" y="2801688"/>
              <a:ext cx="228964" cy="1091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7"/>
            <p:cNvSpPr/>
            <p:nvPr/>
          </p:nvSpPr>
          <p:spPr>
            <a:xfrm>
              <a:off x="3060217" y="2799629"/>
              <a:ext cx="228964" cy="205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8"/>
            <p:cNvSpPr/>
            <p:nvPr/>
          </p:nvSpPr>
          <p:spPr>
            <a:xfrm>
              <a:off x="3060217" y="279962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9"/>
            <p:cNvSpPr/>
            <p:nvPr/>
          </p:nvSpPr>
          <p:spPr>
            <a:xfrm>
              <a:off x="3060217" y="2183850"/>
              <a:ext cx="228964" cy="6157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6" name="rc140"/>
            <p:cNvSpPr/>
            <p:nvPr/>
          </p:nvSpPr>
          <p:spPr>
            <a:xfrm>
              <a:off x="3334974" y="2789331"/>
              <a:ext cx="228964" cy="1215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7" name="rc141"/>
            <p:cNvSpPr/>
            <p:nvPr/>
          </p:nvSpPr>
          <p:spPr>
            <a:xfrm>
              <a:off x="3334974" y="2774915"/>
              <a:ext cx="228964" cy="144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749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225040"/>
              <a:ext cx="228964" cy="5498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797569"/>
              <a:ext cx="228964" cy="1132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795510"/>
              <a:ext cx="228964" cy="205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955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358904"/>
              <a:ext cx="228964" cy="4366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725488"/>
              <a:ext cx="228964" cy="1853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721369"/>
              <a:ext cx="228964" cy="41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213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280645"/>
              <a:ext cx="228964" cy="4407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647229"/>
              <a:ext cx="228964" cy="2636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643110"/>
              <a:ext cx="228964" cy="41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6431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249753"/>
              <a:ext cx="228964" cy="3933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521602"/>
              <a:ext cx="228964" cy="3892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513364"/>
              <a:ext cx="228964" cy="82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511304"/>
              <a:ext cx="228964" cy="20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447461"/>
              <a:ext cx="228964" cy="638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540137"/>
              <a:ext cx="228964" cy="3707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523661"/>
              <a:ext cx="228964" cy="164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52366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486591"/>
              <a:ext cx="228964" cy="370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340369"/>
              <a:ext cx="228964" cy="5704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311537"/>
              <a:ext cx="228964" cy="2883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309477"/>
              <a:ext cx="228964" cy="20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1864634"/>
              <a:ext cx="228964" cy="4448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332131"/>
              <a:ext cx="228964" cy="5787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309477"/>
              <a:ext cx="228964" cy="226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30947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1788434"/>
              <a:ext cx="228964" cy="5210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303299"/>
              <a:ext cx="228964" cy="6075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276526"/>
              <a:ext cx="228964" cy="267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260050"/>
              <a:ext cx="228964" cy="164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703996"/>
              <a:ext cx="228964" cy="5560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400094"/>
              <a:ext cx="228964" cy="5107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395975"/>
              <a:ext cx="228964" cy="41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391856"/>
              <a:ext cx="228964" cy="411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856396"/>
              <a:ext cx="228964" cy="5354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484531"/>
              <a:ext cx="228964" cy="4263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461877"/>
              <a:ext cx="228964" cy="226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46187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854337"/>
              <a:ext cx="228964" cy="6075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463937"/>
              <a:ext cx="228964" cy="4469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461877"/>
              <a:ext cx="228964" cy="205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46187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1806969"/>
              <a:ext cx="228964" cy="6549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719310"/>
              <a:ext cx="228964" cy="1915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1931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193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084996"/>
              <a:ext cx="228964" cy="6343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692537"/>
              <a:ext cx="228964" cy="2183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684299"/>
              <a:ext cx="228964" cy="82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82240"/>
              <a:ext cx="228964" cy="20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187969"/>
              <a:ext cx="228964" cy="4942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65531"/>
              <a:ext cx="228964" cy="453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63472"/>
              <a:ext cx="228964" cy="205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6347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536018"/>
              <a:ext cx="228964" cy="3274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96423"/>
              <a:ext cx="228964" cy="144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964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964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05807"/>
              <a:ext cx="228964" cy="906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675164"/>
              <a:ext cx="0" cy="1235675"/>
            </a:xfrm>
            <a:custGeom>
              <a:avLst/>
              <a:gdLst/>
              <a:ahLst/>
              <a:cxnLst/>
              <a:rect l="0" t="0" r="0" b="0"/>
              <a:pathLst>
                <a:path h="1235675">
                  <a:moveTo>
                    <a:pt x="0" y="1235675"/>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989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8705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67516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5221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3" name="tx223"/>
            <p:cNvSpPr/>
            <p:nvPr/>
          </p:nvSpPr>
          <p:spPr>
            <a:xfrm>
              <a:off x="747705" y="204032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4" name="tx224"/>
            <p:cNvSpPr/>
            <p:nvPr/>
          </p:nvSpPr>
          <p:spPr>
            <a:xfrm>
              <a:off x="747705" y="162843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61"/>
              <a:ext cx="779182" cy="693378"/>
            </a:xfrm>
            <a:prstGeom prst="rect">
              <a:avLst/>
            </a:prstGeom>
            <a:solidFill>
              <a:srgbClr val="FFFFFF">
                <a:alpha val="100000"/>
              </a:srgbClr>
            </a:solidFill>
          </p:spPr>
          <p:txBody>
            <a:bodyPr/>
            <a:lstStyle/>
            <a:p>
              <a:endParaRPr/>
            </a:p>
          </p:txBody>
        </p:sp>
        <p:sp>
          <p:nvSpPr>
            <p:cNvPr id="280" name="rc280"/>
            <p:cNvSpPr/>
            <p:nvPr/>
          </p:nvSpPr>
          <p:spPr>
            <a:xfrm>
              <a:off x="463718" y="316881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94"/>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70"/>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4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309"/>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8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400"/>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3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8" name="grp2"/>
          <p:cNvGrpSpPr/>
          <p:nvPr/>
        </p:nvGrpSpPr>
        <p:grpSpPr>
          <a:xfrm>
            <a:off x="457200" y="4023360"/>
            <a:ext cx="6675120" cy="2743200"/>
            <a:chOff x="457200" y="4023360"/>
            <a:chExt cx="6675120" cy="2743200"/>
          </a:xfrm>
        </p:grpSpPr>
        <p:sp>
          <p:nvSpPr>
            <p:cNvPr id="429" name="rc4"/>
            <p:cNvSpPr/>
            <p:nvPr/>
          </p:nvSpPr>
          <p:spPr>
            <a:xfrm>
              <a:off x="1223433" y="5414311"/>
              <a:ext cx="382693" cy="3464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08569"/>
              <a:ext cx="382693" cy="57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0856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60723"/>
              <a:ext cx="382693" cy="478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000917"/>
              <a:ext cx="382693" cy="7598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87999"/>
              <a:ext cx="382693" cy="1129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8799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168"/>
              <a:ext cx="382693" cy="1148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418138"/>
              <a:ext cx="382693" cy="3425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64550"/>
              <a:ext cx="382693" cy="535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45412"/>
              <a:ext cx="382693" cy="191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01393"/>
              <a:ext cx="382693" cy="44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47802"/>
              <a:ext cx="382693" cy="1129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30577"/>
              <a:ext cx="382693" cy="172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05697"/>
              <a:ext cx="382693" cy="248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80817"/>
              <a:ext cx="382693" cy="248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65506"/>
              <a:ext cx="382693" cy="1952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44453"/>
              <a:ext cx="382693" cy="210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416225"/>
              <a:ext cx="382693" cy="1282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289910"/>
              <a:ext cx="382693" cy="1263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08090"/>
              <a:ext cx="382693" cy="2526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454502"/>
              <a:ext cx="382693" cy="535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312876"/>
              <a:ext cx="382693" cy="1416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893741"/>
              <a:ext cx="382693" cy="4191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11438"/>
              <a:ext cx="382693" cy="1492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590386"/>
              <a:ext cx="382693" cy="210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559764"/>
              <a:ext cx="382693" cy="306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278427"/>
              <a:ext cx="382693" cy="2813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6933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7794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8656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9517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0378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61240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414311"/>
              <a:ext cx="382693" cy="3464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408569"/>
              <a:ext cx="382693" cy="574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40856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360723"/>
              <a:ext cx="382693" cy="478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000917"/>
              <a:ext cx="382693" cy="7598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887999"/>
              <a:ext cx="382693" cy="11291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88799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773168"/>
              <a:ext cx="382693" cy="1148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18138"/>
              <a:ext cx="382693" cy="3425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364550"/>
              <a:ext cx="382693" cy="5358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345412"/>
              <a:ext cx="382693" cy="191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301393"/>
              <a:ext cx="382693" cy="440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47802"/>
              <a:ext cx="382693" cy="1129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30577"/>
              <a:ext cx="382693" cy="1722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05697"/>
              <a:ext cx="382693" cy="2488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580817"/>
              <a:ext cx="382693" cy="248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565506"/>
              <a:ext cx="382693" cy="1952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544453"/>
              <a:ext cx="382693" cy="210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416225"/>
              <a:ext cx="382693" cy="12822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289910"/>
              <a:ext cx="382693" cy="1263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508090"/>
              <a:ext cx="382693" cy="2526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454502"/>
              <a:ext cx="382693" cy="5358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312876"/>
              <a:ext cx="382693" cy="14162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4893741"/>
              <a:ext cx="382693" cy="4191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11438"/>
              <a:ext cx="382693" cy="1492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590386"/>
              <a:ext cx="382693" cy="210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559764"/>
              <a:ext cx="382693" cy="3062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278427"/>
              <a:ext cx="382693" cy="2813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612403"/>
              <a:ext cx="0" cy="1148316"/>
            </a:xfrm>
            <a:custGeom>
              <a:avLst/>
              <a:gdLst/>
              <a:ahLst/>
              <a:cxnLst/>
              <a:rect l="0" t="0" r="0" b="0"/>
              <a:pathLst>
                <a:path h="1148316">
                  <a:moveTo>
                    <a:pt x="0" y="1148316"/>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6933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7794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8656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951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8037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6124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747705" y="552260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7" name="tx77"/>
            <p:cNvSpPr/>
            <p:nvPr/>
          </p:nvSpPr>
          <p:spPr>
            <a:xfrm>
              <a:off x="747705" y="533121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8" name="tx78"/>
            <p:cNvSpPr/>
            <p:nvPr/>
          </p:nvSpPr>
          <p:spPr>
            <a:xfrm>
              <a:off x="747705" y="513982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9" name="tx79"/>
            <p:cNvSpPr/>
            <p:nvPr/>
          </p:nvSpPr>
          <p:spPr>
            <a:xfrm>
              <a:off x="747705" y="494844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80" name="tx80"/>
            <p:cNvSpPr/>
            <p:nvPr/>
          </p:nvSpPr>
          <p:spPr>
            <a:xfrm>
              <a:off x="747705" y="475705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81" name="tx81"/>
            <p:cNvSpPr/>
            <p:nvPr/>
          </p:nvSpPr>
          <p:spPr>
            <a:xfrm>
              <a:off x="747705" y="456567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2200"/>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334557" y="4249697"/>
              <a:ext cx="4752764"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Russian Federation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105470"/>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434515"/>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571411"/>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550794"/>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577184"/>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53879"/>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22811"/>
            </a:xfrm>
            <a:custGeom>
              <a:avLst/>
              <a:gdLst/>
              <a:ahLst/>
              <a:cxnLst/>
              <a:rect l="0" t="0" r="0" b="0"/>
              <a:pathLst>
                <a:path w="4592319" h="922811">
                  <a:moveTo>
                    <a:pt x="0" y="0"/>
                  </a:moveTo>
                  <a:lnTo>
                    <a:pt x="765386" y="374402"/>
                  </a:lnTo>
                  <a:lnTo>
                    <a:pt x="1530773" y="703448"/>
                  </a:lnTo>
                  <a:lnTo>
                    <a:pt x="2296159" y="840344"/>
                  </a:lnTo>
                  <a:lnTo>
                    <a:pt x="3061546" y="819727"/>
                  </a:lnTo>
                  <a:lnTo>
                    <a:pt x="3826933" y="846116"/>
                  </a:lnTo>
                  <a:lnTo>
                    <a:pt x="4592319" y="922811"/>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725389"/>
              <a:ext cx="0" cy="989610"/>
            </a:xfrm>
            <a:custGeom>
              <a:avLst/>
              <a:gdLst/>
              <a:ahLst/>
              <a:cxnLst/>
              <a:rect l="0" t="0" r="0" b="0"/>
              <a:pathLst>
                <a:path h="989610">
                  <a:moveTo>
                    <a:pt x="0" y="989610"/>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55006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38512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22019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505525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89032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pl126"/>
            <p:cNvSpPr/>
            <p:nvPr/>
          </p:nvSpPr>
          <p:spPr>
            <a:xfrm>
              <a:off x="6294120" y="472538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7" name="tx12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8" name="tx128"/>
            <p:cNvSpPr/>
            <p:nvPr/>
          </p:nvSpPr>
          <p:spPr>
            <a:xfrm>
              <a:off x="6461760" y="550333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9" name="tx129"/>
            <p:cNvSpPr/>
            <p:nvPr/>
          </p:nvSpPr>
          <p:spPr>
            <a:xfrm>
              <a:off x="6461760" y="533839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30" name="tx130"/>
            <p:cNvSpPr/>
            <p:nvPr/>
          </p:nvSpPr>
          <p:spPr>
            <a:xfrm>
              <a:off x="6461760" y="517346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31" name="tx131"/>
            <p:cNvSpPr/>
            <p:nvPr/>
          </p:nvSpPr>
          <p:spPr>
            <a:xfrm>
              <a:off x="6461760" y="50085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32" name="tx132"/>
            <p:cNvSpPr/>
            <p:nvPr/>
          </p:nvSpPr>
          <p:spPr>
            <a:xfrm>
              <a:off x="6461760" y="484359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33" name="tx133"/>
            <p:cNvSpPr/>
            <p:nvPr/>
          </p:nvSpPr>
          <p:spPr>
            <a:xfrm>
              <a:off x="6461760" y="467865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120</a:t>
              </a:r>
            </a:p>
          </p:txBody>
        </p:sp>
        <p:sp>
          <p:nvSpPr>
            <p:cNvPr id="134" name="tx13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5" name="tx135"/>
            <p:cNvSpPr/>
            <p:nvPr/>
          </p:nvSpPr>
          <p:spPr>
            <a:xfrm>
              <a:off x="1269083" y="4653359"/>
              <a:ext cx="291393"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115.5</a:t>
              </a:r>
            </a:p>
          </p:txBody>
        </p:sp>
        <p:sp>
          <p:nvSpPr>
            <p:cNvPr id="136" name="tx136"/>
            <p:cNvSpPr/>
            <p:nvPr/>
          </p:nvSpPr>
          <p:spPr>
            <a:xfrm>
              <a:off x="2066654" y="5027265"/>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70.1</a:t>
              </a:r>
            </a:p>
          </p:txBody>
        </p:sp>
        <p:sp>
          <p:nvSpPr>
            <p:cNvPr id="137" name="tx137"/>
            <p:cNvSpPr/>
            <p:nvPr/>
          </p:nvSpPr>
          <p:spPr>
            <a:xfrm>
              <a:off x="2832040" y="535631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30.2</a:t>
              </a:r>
            </a:p>
          </p:txBody>
        </p:sp>
        <p:sp>
          <p:nvSpPr>
            <p:cNvPr id="138" name="tx138"/>
            <p:cNvSpPr/>
            <p:nvPr/>
          </p:nvSpPr>
          <p:spPr>
            <a:xfrm>
              <a:off x="3597427" y="549320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13.6</a:t>
              </a:r>
            </a:p>
          </p:txBody>
        </p:sp>
        <p:sp>
          <p:nvSpPr>
            <p:cNvPr id="139" name="tx139"/>
            <p:cNvSpPr/>
            <p:nvPr/>
          </p:nvSpPr>
          <p:spPr>
            <a:xfrm>
              <a:off x="4362814" y="5472689"/>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16.1</a:t>
              </a:r>
            </a:p>
          </p:txBody>
        </p:sp>
        <p:sp>
          <p:nvSpPr>
            <p:cNvPr id="140" name="tx140"/>
            <p:cNvSpPr/>
            <p:nvPr/>
          </p:nvSpPr>
          <p:spPr>
            <a:xfrm>
              <a:off x="5128200" y="549898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12.9</a:t>
              </a:r>
            </a:p>
          </p:txBody>
        </p:sp>
        <p:sp>
          <p:nvSpPr>
            <p:cNvPr id="141" name="tx141"/>
            <p:cNvSpPr/>
            <p:nvPr/>
          </p:nvSpPr>
          <p:spPr>
            <a:xfrm>
              <a:off x="5925771" y="557567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3.6</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1975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2501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3263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Rwanda</a:t>
            </a:r>
          </a:p>
        </p:txBody>
      </p:sp>
      <p:grpSp>
        <p:nvGrpSpPr>
          <p:cNvPr id="2" name="grp2"/>
          <p:cNvGrpSpPr/>
          <p:nvPr/>
        </p:nvGrpSpPr>
        <p:grpSpPr>
          <a:xfrm>
            <a:off x="457200" y="1463040"/>
            <a:ext cx="8503920" cy="2286000"/>
            <a:chOff x="457200" y="1463040"/>
            <a:chExt cx="8503920" cy="2286000"/>
          </a:xfrm>
        </p:grpSpPr>
        <p:sp>
          <p:nvSpPr>
            <p:cNvPr id="300" name="rc4"/>
            <p:cNvSpPr/>
            <p:nvPr/>
          </p:nvSpPr>
          <p:spPr>
            <a:xfrm>
              <a:off x="1411675" y="2858192"/>
              <a:ext cx="228964" cy="526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
            <p:cNvSpPr/>
            <p:nvPr/>
          </p:nvSpPr>
          <p:spPr>
            <a:xfrm>
              <a:off x="1411675" y="285819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6"/>
            <p:cNvSpPr/>
            <p:nvPr/>
          </p:nvSpPr>
          <p:spPr>
            <a:xfrm>
              <a:off x="1411675" y="2849418"/>
              <a:ext cx="228964" cy="87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7"/>
            <p:cNvSpPr/>
            <p:nvPr/>
          </p:nvSpPr>
          <p:spPr>
            <a:xfrm>
              <a:off x="1411675" y="1778923"/>
              <a:ext cx="228964" cy="10704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8"/>
            <p:cNvSpPr/>
            <p:nvPr/>
          </p:nvSpPr>
          <p:spPr>
            <a:xfrm>
              <a:off x="1686432" y="2717800"/>
              <a:ext cx="228964" cy="1930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9"/>
            <p:cNvSpPr/>
            <p:nvPr/>
          </p:nvSpPr>
          <p:spPr>
            <a:xfrm>
              <a:off x="1686432" y="27178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0"/>
            <p:cNvSpPr/>
            <p:nvPr/>
          </p:nvSpPr>
          <p:spPr>
            <a:xfrm>
              <a:off x="1686432" y="27178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1"/>
            <p:cNvSpPr/>
            <p:nvPr/>
          </p:nvSpPr>
          <p:spPr>
            <a:xfrm>
              <a:off x="1686432" y="2305396"/>
              <a:ext cx="228964" cy="4124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2"/>
            <p:cNvSpPr/>
            <p:nvPr/>
          </p:nvSpPr>
          <p:spPr>
            <a:xfrm>
              <a:off x="1961189" y="2805545"/>
              <a:ext cx="228964" cy="1052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3"/>
            <p:cNvSpPr/>
            <p:nvPr/>
          </p:nvSpPr>
          <p:spPr>
            <a:xfrm>
              <a:off x="1961189" y="28055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4"/>
            <p:cNvSpPr/>
            <p:nvPr/>
          </p:nvSpPr>
          <p:spPr>
            <a:xfrm>
              <a:off x="1961189" y="280554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5"/>
            <p:cNvSpPr/>
            <p:nvPr/>
          </p:nvSpPr>
          <p:spPr>
            <a:xfrm>
              <a:off x="1961189" y="1787698"/>
              <a:ext cx="228964" cy="10178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16"/>
            <p:cNvSpPr/>
            <p:nvPr/>
          </p:nvSpPr>
          <p:spPr>
            <a:xfrm>
              <a:off x="2235946" y="2779221"/>
              <a:ext cx="228964" cy="1316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17"/>
            <p:cNvSpPr/>
            <p:nvPr/>
          </p:nvSpPr>
          <p:spPr>
            <a:xfrm>
              <a:off x="2235946" y="27792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8"/>
            <p:cNvSpPr/>
            <p:nvPr/>
          </p:nvSpPr>
          <p:spPr>
            <a:xfrm>
              <a:off x="2235946" y="2761672"/>
              <a:ext cx="228964" cy="175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9"/>
            <p:cNvSpPr/>
            <p:nvPr/>
          </p:nvSpPr>
          <p:spPr>
            <a:xfrm>
              <a:off x="2235946" y="1980738"/>
              <a:ext cx="228964" cy="7809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3"/>
            <p:cNvSpPr/>
            <p:nvPr/>
          </p:nvSpPr>
          <p:spPr>
            <a:xfrm>
              <a:off x="2510703" y="2551083"/>
              <a:ext cx="228964" cy="3597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4"/>
            <p:cNvSpPr/>
            <p:nvPr/>
          </p:nvSpPr>
          <p:spPr>
            <a:xfrm>
              <a:off x="2785460" y="2866967"/>
              <a:ext cx="228964" cy="438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5"/>
            <p:cNvSpPr/>
            <p:nvPr/>
          </p:nvSpPr>
          <p:spPr>
            <a:xfrm>
              <a:off x="2785460" y="286696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26"/>
            <p:cNvSpPr/>
            <p:nvPr/>
          </p:nvSpPr>
          <p:spPr>
            <a:xfrm>
              <a:off x="2785460" y="286696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27"/>
            <p:cNvSpPr/>
            <p:nvPr/>
          </p:nvSpPr>
          <p:spPr>
            <a:xfrm>
              <a:off x="2785460" y="2243974"/>
              <a:ext cx="228964" cy="6229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8"/>
            <p:cNvSpPr/>
            <p:nvPr/>
          </p:nvSpPr>
          <p:spPr>
            <a:xfrm>
              <a:off x="3060217" y="2902065"/>
              <a:ext cx="228964" cy="87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9"/>
            <p:cNvSpPr/>
            <p:nvPr/>
          </p:nvSpPr>
          <p:spPr>
            <a:xfrm>
              <a:off x="3060217" y="29020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0"/>
            <p:cNvSpPr/>
            <p:nvPr/>
          </p:nvSpPr>
          <p:spPr>
            <a:xfrm>
              <a:off x="3060217" y="29020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1"/>
            <p:cNvSpPr/>
            <p:nvPr/>
          </p:nvSpPr>
          <p:spPr>
            <a:xfrm>
              <a:off x="3060217" y="2305396"/>
              <a:ext cx="228964" cy="5966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2"/>
            <p:cNvSpPr/>
            <p:nvPr/>
          </p:nvSpPr>
          <p:spPr>
            <a:xfrm>
              <a:off x="3334974" y="2893290"/>
              <a:ext cx="228964" cy="175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3"/>
            <p:cNvSpPr/>
            <p:nvPr/>
          </p:nvSpPr>
          <p:spPr>
            <a:xfrm>
              <a:off x="3334974" y="28932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4"/>
            <p:cNvSpPr/>
            <p:nvPr/>
          </p:nvSpPr>
          <p:spPr>
            <a:xfrm>
              <a:off x="3334974" y="28932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5"/>
            <p:cNvSpPr/>
            <p:nvPr/>
          </p:nvSpPr>
          <p:spPr>
            <a:xfrm>
              <a:off x="3334974" y="2489661"/>
              <a:ext cx="228964" cy="4036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8"/>
            <p:cNvSpPr/>
            <p:nvPr/>
          </p:nvSpPr>
          <p:spPr>
            <a:xfrm>
              <a:off x="3609731" y="2893290"/>
              <a:ext cx="228964" cy="175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9"/>
            <p:cNvSpPr/>
            <p:nvPr/>
          </p:nvSpPr>
          <p:spPr>
            <a:xfrm>
              <a:off x="3609731" y="2235200"/>
              <a:ext cx="228964" cy="6580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0"/>
            <p:cNvSpPr/>
            <p:nvPr/>
          </p:nvSpPr>
          <p:spPr>
            <a:xfrm>
              <a:off x="3884488" y="2902065"/>
              <a:ext cx="228964" cy="87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1"/>
            <p:cNvSpPr/>
            <p:nvPr/>
          </p:nvSpPr>
          <p:spPr>
            <a:xfrm>
              <a:off x="3884488" y="29020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2"/>
            <p:cNvSpPr/>
            <p:nvPr/>
          </p:nvSpPr>
          <p:spPr>
            <a:xfrm>
              <a:off x="3884488" y="2866967"/>
              <a:ext cx="228964" cy="350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3"/>
            <p:cNvSpPr/>
            <p:nvPr/>
          </p:nvSpPr>
          <p:spPr>
            <a:xfrm>
              <a:off x="3884488" y="1699952"/>
              <a:ext cx="228964" cy="11670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47"/>
            <p:cNvSpPr/>
            <p:nvPr/>
          </p:nvSpPr>
          <p:spPr>
            <a:xfrm>
              <a:off x="4159245" y="2173778"/>
              <a:ext cx="228964" cy="7370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48"/>
            <p:cNvSpPr/>
            <p:nvPr/>
          </p:nvSpPr>
          <p:spPr>
            <a:xfrm>
              <a:off x="4434002" y="2902065"/>
              <a:ext cx="228964" cy="87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49"/>
            <p:cNvSpPr/>
            <p:nvPr/>
          </p:nvSpPr>
          <p:spPr>
            <a:xfrm>
              <a:off x="4434002" y="29020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0"/>
            <p:cNvSpPr/>
            <p:nvPr/>
          </p:nvSpPr>
          <p:spPr>
            <a:xfrm>
              <a:off x="4434002" y="2858192"/>
              <a:ext cx="228964" cy="438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1"/>
            <p:cNvSpPr/>
            <p:nvPr/>
          </p:nvSpPr>
          <p:spPr>
            <a:xfrm>
              <a:off x="4434002" y="2173778"/>
              <a:ext cx="228964" cy="6844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4"/>
            <p:cNvSpPr/>
            <p:nvPr/>
          </p:nvSpPr>
          <p:spPr>
            <a:xfrm>
              <a:off x="4708759" y="2559858"/>
              <a:ext cx="228964" cy="35098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5"/>
            <p:cNvSpPr/>
            <p:nvPr/>
          </p:nvSpPr>
          <p:spPr>
            <a:xfrm>
              <a:off x="4708759" y="2498436"/>
              <a:ext cx="228964" cy="614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56"/>
            <p:cNvSpPr/>
            <p:nvPr/>
          </p:nvSpPr>
          <p:spPr>
            <a:xfrm>
              <a:off x="4983516" y="2893290"/>
              <a:ext cx="228964" cy="175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57"/>
            <p:cNvSpPr/>
            <p:nvPr/>
          </p:nvSpPr>
          <p:spPr>
            <a:xfrm>
              <a:off x="4983516" y="28932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58"/>
            <p:cNvSpPr/>
            <p:nvPr/>
          </p:nvSpPr>
          <p:spPr>
            <a:xfrm>
              <a:off x="4983516" y="28932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59"/>
            <p:cNvSpPr/>
            <p:nvPr/>
          </p:nvSpPr>
          <p:spPr>
            <a:xfrm>
              <a:off x="4983516" y="2331720"/>
              <a:ext cx="228964" cy="5615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0"/>
            <p:cNvSpPr/>
            <p:nvPr/>
          </p:nvSpPr>
          <p:spPr>
            <a:xfrm>
              <a:off x="5258273" y="2893290"/>
              <a:ext cx="228964" cy="175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1"/>
            <p:cNvSpPr/>
            <p:nvPr/>
          </p:nvSpPr>
          <p:spPr>
            <a:xfrm>
              <a:off x="5258273" y="28932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2"/>
            <p:cNvSpPr/>
            <p:nvPr/>
          </p:nvSpPr>
          <p:spPr>
            <a:xfrm>
              <a:off x="5258273" y="28932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3"/>
            <p:cNvSpPr/>
            <p:nvPr/>
          </p:nvSpPr>
          <p:spPr>
            <a:xfrm>
              <a:off x="5258273" y="2173778"/>
              <a:ext cx="228964" cy="7195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67"/>
            <p:cNvSpPr/>
            <p:nvPr/>
          </p:nvSpPr>
          <p:spPr>
            <a:xfrm>
              <a:off x="5533030" y="2349269"/>
              <a:ext cx="228964" cy="5615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1"/>
            <p:cNvSpPr/>
            <p:nvPr/>
          </p:nvSpPr>
          <p:spPr>
            <a:xfrm>
              <a:off x="5807787" y="2287847"/>
              <a:ext cx="228964" cy="6229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2"/>
            <p:cNvSpPr/>
            <p:nvPr/>
          </p:nvSpPr>
          <p:spPr>
            <a:xfrm>
              <a:off x="6082544" y="2902065"/>
              <a:ext cx="228964" cy="87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3"/>
            <p:cNvSpPr/>
            <p:nvPr/>
          </p:nvSpPr>
          <p:spPr>
            <a:xfrm>
              <a:off x="6082544" y="29020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4"/>
            <p:cNvSpPr/>
            <p:nvPr/>
          </p:nvSpPr>
          <p:spPr>
            <a:xfrm>
              <a:off x="6082544" y="29020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5"/>
            <p:cNvSpPr/>
            <p:nvPr/>
          </p:nvSpPr>
          <p:spPr>
            <a:xfrm>
              <a:off x="6082544" y="2366818"/>
              <a:ext cx="228964" cy="5352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79"/>
            <p:cNvSpPr/>
            <p:nvPr/>
          </p:nvSpPr>
          <p:spPr>
            <a:xfrm>
              <a:off x="6357301" y="2454563"/>
              <a:ext cx="228964" cy="4562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0"/>
            <p:cNvSpPr/>
            <p:nvPr/>
          </p:nvSpPr>
          <p:spPr>
            <a:xfrm>
              <a:off x="6632058" y="2875741"/>
              <a:ext cx="228964" cy="350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1"/>
            <p:cNvSpPr/>
            <p:nvPr/>
          </p:nvSpPr>
          <p:spPr>
            <a:xfrm>
              <a:off x="6632058" y="28757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2"/>
            <p:cNvSpPr/>
            <p:nvPr/>
          </p:nvSpPr>
          <p:spPr>
            <a:xfrm>
              <a:off x="6632058" y="287574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3"/>
            <p:cNvSpPr/>
            <p:nvPr/>
          </p:nvSpPr>
          <p:spPr>
            <a:xfrm>
              <a:off x="6632058" y="2182552"/>
              <a:ext cx="228964" cy="6931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4"/>
            <p:cNvSpPr/>
            <p:nvPr/>
          </p:nvSpPr>
          <p:spPr>
            <a:xfrm>
              <a:off x="6906815" y="2875741"/>
              <a:ext cx="228964" cy="350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5"/>
            <p:cNvSpPr/>
            <p:nvPr/>
          </p:nvSpPr>
          <p:spPr>
            <a:xfrm>
              <a:off x="6906815" y="28757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86"/>
            <p:cNvSpPr/>
            <p:nvPr/>
          </p:nvSpPr>
          <p:spPr>
            <a:xfrm>
              <a:off x="6906815" y="287574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87"/>
            <p:cNvSpPr/>
            <p:nvPr/>
          </p:nvSpPr>
          <p:spPr>
            <a:xfrm>
              <a:off x="6906815" y="2366818"/>
              <a:ext cx="228964" cy="5089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1"/>
            <p:cNvSpPr/>
            <p:nvPr/>
          </p:nvSpPr>
          <p:spPr>
            <a:xfrm>
              <a:off x="7181572" y="1708727"/>
              <a:ext cx="228964" cy="12021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5"/>
            <p:cNvSpPr/>
            <p:nvPr/>
          </p:nvSpPr>
          <p:spPr>
            <a:xfrm>
              <a:off x="7456329" y="2165003"/>
              <a:ext cx="228964" cy="7458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99"/>
            <p:cNvSpPr/>
            <p:nvPr/>
          </p:nvSpPr>
          <p:spPr>
            <a:xfrm>
              <a:off x="7731086" y="2717800"/>
              <a:ext cx="228964" cy="1930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09"/>
            <p:cNvSpPr/>
            <p:nvPr/>
          </p:nvSpPr>
          <p:spPr>
            <a:xfrm>
              <a:off x="1127759" y="247211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0"/>
            <p:cNvSpPr/>
            <p:nvPr/>
          </p:nvSpPr>
          <p:spPr>
            <a:xfrm>
              <a:off x="1127759" y="203338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1"/>
            <p:cNvSpPr/>
            <p:nvPr/>
          </p:nvSpPr>
          <p:spPr>
            <a:xfrm>
              <a:off x="1127759" y="159465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rc112"/>
            <p:cNvSpPr/>
            <p:nvPr/>
          </p:nvSpPr>
          <p:spPr>
            <a:xfrm>
              <a:off x="1411675" y="2858192"/>
              <a:ext cx="228964" cy="526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9" name="rc113"/>
            <p:cNvSpPr/>
            <p:nvPr/>
          </p:nvSpPr>
          <p:spPr>
            <a:xfrm>
              <a:off x="1411675" y="285819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14"/>
            <p:cNvSpPr/>
            <p:nvPr/>
          </p:nvSpPr>
          <p:spPr>
            <a:xfrm>
              <a:off x="1411675" y="2849418"/>
              <a:ext cx="228964" cy="87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1" name="rc115"/>
            <p:cNvSpPr/>
            <p:nvPr/>
          </p:nvSpPr>
          <p:spPr>
            <a:xfrm>
              <a:off x="1411675" y="1778923"/>
              <a:ext cx="228964" cy="10704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2" name="rc116"/>
            <p:cNvSpPr/>
            <p:nvPr/>
          </p:nvSpPr>
          <p:spPr>
            <a:xfrm>
              <a:off x="1686432" y="2717800"/>
              <a:ext cx="228964" cy="1930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3" name="rc117"/>
            <p:cNvSpPr/>
            <p:nvPr/>
          </p:nvSpPr>
          <p:spPr>
            <a:xfrm>
              <a:off x="1686432" y="27178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18"/>
            <p:cNvSpPr/>
            <p:nvPr/>
          </p:nvSpPr>
          <p:spPr>
            <a:xfrm>
              <a:off x="1686432" y="27178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5" name="rc119"/>
            <p:cNvSpPr/>
            <p:nvPr/>
          </p:nvSpPr>
          <p:spPr>
            <a:xfrm>
              <a:off x="1686432" y="2305396"/>
              <a:ext cx="228964" cy="4124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6" name="rc120"/>
            <p:cNvSpPr/>
            <p:nvPr/>
          </p:nvSpPr>
          <p:spPr>
            <a:xfrm>
              <a:off x="1961189" y="2805545"/>
              <a:ext cx="228964" cy="1052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21"/>
            <p:cNvSpPr/>
            <p:nvPr/>
          </p:nvSpPr>
          <p:spPr>
            <a:xfrm>
              <a:off x="1961189" y="28055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22"/>
            <p:cNvSpPr/>
            <p:nvPr/>
          </p:nvSpPr>
          <p:spPr>
            <a:xfrm>
              <a:off x="1961189" y="280554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9" name="rc123"/>
            <p:cNvSpPr/>
            <p:nvPr/>
          </p:nvSpPr>
          <p:spPr>
            <a:xfrm>
              <a:off x="1961189" y="1787698"/>
              <a:ext cx="228964" cy="10178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0" name="rc124"/>
            <p:cNvSpPr/>
            <p:nvPr/>
          </p:nvSpPr>
          <p:spPr>
            <a:xfrm>
              <a:off x="2235946" y="2779221"/>
              <a:ext cx="228964" cy="1316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1" name="rc125"/>
            <p:cNvSpPr/>
            <p:nvPr/>
          </p:nvSpPr>
          <p:spPr>
            <a:xfrm>
              <a:off x="2235946" y="27792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26"/>
            <p:cNvSpPr/>
            <p:nvPr/>
          </p:nvSpPr>
          <p:spPr>
            <a:xfrm>
              <a:off x="2235946" y="2761672"/>
              <a:ext cx="228964" cy="175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3" name="rc127"/>
            <p:cNvSpPr/>
            <p:nvPr/>
          </p:nvSpPr>
          <p:spPr>
            <a:xfrm>
              <a:off x="2235946" y="1980738"/>
              <a:ext cx="228964" cy="7809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4"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5"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6"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551083"/>
              <a:ext cx="228964" cy="3597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866967"/>
              <a:ext cx="228964" cy="438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6696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6696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243974"/>
              <a:ext cx="228964" cy="6229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02065"/>
              <a:ext cx="228964" cy="87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020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020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305396"/>
              <a:ext cx="228964" cy="5966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93290"/>
              <a:ext cx="228964" cy="175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932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932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489661"/>
              <a:ext cx="228964" cy="4036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93290"/>
              <a:ext cx="228964" cy="175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235200"/>
              <a:ext cx="228964" cy="6580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02065"/>
              <a:ext cx="228964" cy="87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020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66967"/>
              <a:ext cx="228964" cy="350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1699952"/>
              <a:ext cx="228964" cy="11670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173778"/>
              <a:ext cx="228964" cy="7370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02065"/>
              <a:ext cx="228964" cy="87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020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58192"/>
              <a:ext cx="228964" cy="438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173778"/>
              <a:ext cx="228964" cy="6844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559858"/>
              <a:ext cx="228964" cy="3509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498436"/>
              <a:ext cx="228964" cy="614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93290"/>
              <a:ext cx="228964" cy="175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932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932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331720"/>
              <a:ext cx="228964" cy="5615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93290"/>
              <a:ext cx="228964" cy="175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932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932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173778"/>
              <a:ext cx="228964" cy="7195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349269"/>
              <a:ext cx="228964" cy="5615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287847"/>
              <a:ext cx="228964" cy="6229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02065"/>
              <a:ext cx="228964" cy="87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020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020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366818"/>
              <a:ext cx="228964" cy="5352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454563"/>
              <a:ext cx="228964" cy="4562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75741"/>
              <a:ext cx="228964" cy="350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757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7574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182552"/>
              <a:ext cx="228964" cy="6931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75741"/>
              <a:ext cx="228964" cy="350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757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7574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366818"/>
              <a:ext cx="228964" cy="5089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1708727"/>
              <a:ext cx="228964" cy="12021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165003"/>
              <a:ext cx="228964" cy="7458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717800"/>
              <a:ext cx="228964" cy="1930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94658"/>
              <a:ext cx="0" cy="1316181"/>
            </a:xfrm>
            <a:custGeom>
              <a:avLst/>
              <a:gdLst/>
              <a:ahLst/>
              <a:cxnLst/>
              <a:rect l="0" t="0" r="0" b="0"/>
              <a:pathLst>
                <a:path h="1316181">
                  <a:moveTo>
                    <a:pt x="0" y="1316181"/>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7211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3338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9465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2538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23" name="tx223"/>
            <p:cNvSpPr/>
            <p:nvPr/>
          </p:nvSpPr>
          <p:spPr>
            <a:xfrm>
              <a:off x="747705" y="198665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4" name="tx224"/>
            <p:cNvSpPr/>
            <p:nvPr/>
          </p:nvSpPr>
          <p:spPr>
            <a:xfrm>
              <a:off x="747705" y="154792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6146"/>
              <a:ext cx="779182" cy="692893"/>
            </a:xfrm>
            <a:prstGeom prst="rect">
              <a:avLst/>
            </a:prstGeom>
            <a:solidFill>
              <a:srgbClr val="FFFFFF">
                <a:alpha val="100000"/>
              </a:srgbClr>
            </a:solidFill>
          </p:spPr>
          <p:txBody>
            <a:bodyPr/>
            <a:lstStyle/>
            <a:p>
              <a:endParaRPr/>
            </a:p>
          </p:txBody>
        </p:sp>
        <p:sp>
          <p:nvSpPr>
            <p:cNvPr id="280" name="rc280"/>
            <p:cNvSpPr/>
            <p:nvPr/>
          </p:nvSpPr>
          <p:spPr>
            <a:xfrm>
              <a:off x="463718" y="316930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017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1055"/>
              <a:ext cx="90525" cy="754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93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79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47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88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222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t290"/>
            <p:cNvSpPr/>
            <p:nvPr/>
          </p:nvSpPr>
          <p:spPr>
            <a:xfrm>
              <a:off x="2318996" y="1623959"/>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pg291"/>
            <p:cNvSpPr/>
            <p:nvPr/>
          </p:nvSpPr>
          <p:spPr>
            <a:xfrm>
              <a:off x="4234332" y="1615997"/>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2" name="tx292"/>
            <p:cNvSpPr/>
            <p:nvPr/>
          </p:nvSpPr>
          <p:spPr>
            <a:xfrm>
              <a:off x="1917661" y="1397500"/>
              <a:ext cx="865534"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(9-15 Y)</a:t>
              </a:r>
            </a:p>
          </p:txBody>
        </p:sp>
        <p:sp>
          <p:nvSpPr>
            <p:cNvPr id="293" name="tx293"/>
            <p:cNvSpPr/>
            <p:nvPr/>
          </p:nvSpPr>
          <p:spPr>
            <a:xfrm>
              <a:off x="2160722" y="1529532"/>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98%</a:t>
              </a:r>
            </a:p>
          </p:txBody>
        </p:sp>
        <p:sp>
          <p:nvSpPr>
            <p:cNvPr id="294" name="tx294"/>
            <p:cNvSpPr/>
            <p:nvPr/>
          </p:nvSpPr>
          <p:spPr>
            <a:xfrm>
              <a:off x="3908453" y="1397500"/>
              <a:ext cx="73054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(9-59 M)</a:t>
              </a:r>
            </a:p>
          </p:txBody>
        </p:sp>
        <p:sp>
          <p:nvSpPr>
            <p:cNvPr id="295" name="tx295"/>
            <p:cNvSpPr/>
            <p:nvPr/>
          </p:nvSpPr>
          <p:spPr>
            <a:xfrm>
              <a:off x="4058274" y="1529532"/>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102%</a:t>
              </a:r>
            </a:p>
          </p:txBody>
        </p:sp>
        <p:sp>
          <p:nvSpPr>
            <p:cNvPr id="296" name="pg296"/>
            <p:cNvSpPr/>
            <p:nvPr/>
          </p:nvSpPr>
          <p:spPr>
            <a:xfrm>
              <a:off x="6295899" y="3686744"/>
              <a:ext cx="70910" cy="62295"/>
            </a:xfrm>
            <a:custGeom>
              <a:avLst/>
              <a:gdLst/>
              <a:ahLst/>
              <a:cxnLst/>
              <a:rect l="0" t="0" r="0" b="0"/>
              <a:pathLst>
                <a:path w="70910" h="62295">
                  <a:moveTo>
                    <a:pt x="44070" y="62295"/>
                  </a:moveTo>
                  <a:lnTo>
                    <a:pt x="70910" y="35455"/>
                  </a:lnTo>
                  <a:lnTo>
                    <a:pt x="35455" y="0"/>
                  </a:lnTo>
                  <a:lnTo>
                    <a:pt x="0" y="35455"/>
                  </a:lnTo>
                  <a:lnTo>
                    <a:pt x="26840" y="62295"/>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7"/>
            <p:cNvSpPr/>
            <p:nvPr/>
          </p:nvSpPr>
          <p:spPr>
            <a:xfrm>
              <a:off x="7375529" y="3693910"/>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8"/>
            <p:cNvSpPr/>
            <p:nvPr/>
          </p:nvSpPr>
          <p:spPr>
            <a:xfrm>
              <a:off x="6444511" y="3674773"/>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9" name="tx299"/>
            <p:cNvSpPr/>
            <p:nvPr/>
          </p:nvSpPr>
          <p:spPr>
            <a:xfrm>
              <a:off x="7516975" y="3674773"/>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7" name="grp2"/>
          <p:cNvGrpSpPr/>
          <p:nvPr/>
        </p:nvGrpSpPr>
        <p:grpSpPr>
          <a:xfrm>
            <a:off x="457200" y="4023360"/>
            <a:ext cx="6675120" cy="2743200"/>
            <a:chOff x="457200" y="4023360"/>
            <a:chExt cx="6675120" cy="2743200"/>
          </a:xfrm>
        </p:grpSpPr>
        <p:sp>
          <p:nvSpPr>
            <p:cNvPr id="428" name="rc4"/>
            <p:cNvSpPr/>
            <p:nvPr/>
          </p:nvSpPr>
          <p:spPr>
            <a:xfrm>
              <a:off x="1223433" y="5716632"/>
              <a:ext cx="382693" cy="440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84371"/>
              <a:ext cx="382693" cy="1322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8437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8437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628458"/>
              <a:ext cx="382693" cy="1322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746715"/>
              <a:ext cx="382693" cy="8817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4671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40284"/>
              <a:ext cx="382693" cy="2204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4923064"/>
              <a:ext cx="382693" cy="6172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923064"/>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72545"/>
              <a:ext cx="382693" cy="881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584371"/>
              <a:ext cx="382693" cy="881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96197"/>
              <a:ext cx="382693" cy="881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16632"/>
              <a:ext cx="382693" cy="440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4028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1984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9941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87897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65854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716632"/>
              <a:ext cx="382693" cy="440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584371"/>
              <a:ext cx="382693" cy="13226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8437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8437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628458"/>
              <a:ext cx="382693" cy="13226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46715"/>
              <a:ext cx="382693" cy="88174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74671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540284"/>
              <a:ext cx="382693" cy="22043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4923064"/>
              <a:ext cx="382693" cy="61722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4923064"/>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72545"/>
              <a:ext cx="382693" cy="8817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584371"/>
              <a:ext cx="382693" cy="8817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496197"/>
              <a:ext cx="382693" cy="881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16632"/>
              <a:ext cx="382693" cy="440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658541"/>
              <a:ext cx="0" cy="1102178"/>
            </a:xfrm>
            <a:custGeom>
              <a:avLst/>
              <a:gdLst/>
              <a:ahLst/>
              <a:cxnLst/>
              <a:rect l="0" t="0" r="0" b="0"/>
              <a:pathLst>
                <a:path h="1102178">
                  <a:moveTo>
                    <a:pt x="0" y="1102178"/>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402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198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9941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8789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65854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89315" y="5494742"/>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5" name="tx75"/>
            <p:cNvSpPr/>
            <p:nvPr/>
          </p:nvSpPr>
          <p:spPr>
            <a:xfrm>
              <a:off x="818510" y="527311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6" name="tx76"/>
            <p:cNvSpPr/>
            <p:nvPr/>
          </p:nvSpPr>
          <p:spPr>
            <a:xfrm>
              <a:off x="818510" y="5053276"/>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7" name="tx77"/>
            <p:cNvSpPr/>
            <p:nvPr/>
          </p:nvSpPr>
          <p:spPr>
            <a:xfrm>
              <a:off x="818510" y="483224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8" name="tx78"/>
            <p:cNvSpPr/>
            <p:nvPr/>
          </p:nvSpPr>
          <p:spPr>
            <a:xfrm>
              <a:off x="818510" y="461180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83221"/>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9637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96378"/>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96378"/>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9637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8686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8686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8686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8667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23408" y="4249697"/>
              <a:ext cx="417506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Rwanda age distribution, vaccination status, and incidence, 2017-12 to 2018-11</a:t>
              </a:r>
            </a:p>
          </p:txBody>
        </p:sp>
        <p:sp>
          <p:nvSpPr>
            <p:cNvPr id="107" name="pt107"/>
            <p:cNvSpPr/>
            <p:nvPr/>
          </p:nvSpPr>
          <p:spPr>
            <a:xfrm>
              <a:off x="1383347" y="503742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037427"/>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449620"/>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661286"/>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52500"/>
            </a:xfrm>
            <a:custGeom>
              <a:avLst/>
              <a:gdLst/>
              <a:ahLst/>
              <a:cxnLst/>
              <a:rect l="0" t="0" r="0" b="0"/>
              <a:pathLst>
                <a:path w="4592319" h="952500">
                  <a:moveTo>
                    <a:pt x="0" y="306359"/>
                  </a:moveTo>
                  <a:lnTo>
                    <a:pt x="765386" y="0"/>
                  </a:lnTo>
                  <a:lnTo>
                    <a:pt x="1530773" y="306359"/>
                  </a:lnTo>
                  <a:lnTo>
                    <a:pt x="2296159" y="718552"/>
                  </a:lnTo>
                  <a:lnTo>
                    <a:pt x="3061546" y="930219"/>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600964"/>
              <a:ext cx="0" cy="1114035"/>
            </a:xfrm>
            <a:custGeom>
              <a:avLst/>
              <a:gdLst/>
              <a:ahLst/>
              <a:cxnLst/>
              <a:rect l="0" t="0" r="0" b="0"/>
              <a:pathLst>
                <a:path h="1114035">
                  <a:moveTo>
                    <a:pt x="0" y="1114035"/>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15798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60096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tx12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1" name="tx121"/>
            <p:cNvSpPr/>
            <p:nvPr/>
          </p:nvSpPr>
          <p:spPr>
            <a:xfrm>
              <a:off x="6461760" y="51112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22" name="tx122"/>
            <p:cNvSpPr/>
            <p:nvPr/>
          </p:nvSpPr>
          <p:spPr>
            <a:xfrm>
              <a:off x="6461760" y="455423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3" name="tx12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4" name="tx124"/>
            <p:cNvSpPr/>
            <p:nvPr/>
          </p:nvSpPr>
          <p:spPr>
            <a:xfrm>
              <a:off x="1301267" y="4959322"/>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11.6</a:t>
              </a:r>
            </a:p>
          </p:txBody>
        </p:sp>
        <p:sp>
          <p:nvSpPr>
            <p:cNvPr id="125" name="tx125"/>
            <p:cNvSpPr/>
            <p:nvPr/>
          </p:nvSpPr>
          <p:spPr>
            <a:xfrm>
              <a:off x="2066654" y="4654252"/>
              <a:ext cx="227024"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17.1</a:t>
              </a:r>
            </a:p>
          </p:txBody>
        </p:sp>
        <p:sp>
          <p:nvSpPr>
            <p:cNvPr id="126" name="tx126"/>
            <p:cNvSpPr/>
            <p:nvPr/>
          </p:nvSpPr>
          <p:spPr>
            <a:xfrm>
              <a:off x="2832040" y="4959322"/>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11.6</a:t>
              </a:r>
            </a:p>
          </p:txBody>
        </p:sp>
        <p:sp>
          <p:nvSpPr>
            <p:cNvPr id="127" name="tx127"/>
            <p:cNvSpPr/>
            <p:nvPr/>
          </p:nvSpPr>
          <p:spPr>
            <a:xfrm>
              <a:off x="3629611" y="5372308"/>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4.2</a:t>
              </a:r>
            </a:p>
          </p:txBody>
        </p:sp>
        <p:sp>
          <p:nvSpPr>
            <p:cNvPr id="128" name="tx128"/>
            <p:cNvSpPr/>
            <p:nvPr/>
          </p:nvSpPr>
          <p:spPr>
            <a:xfrm>
              <a:off x="4394998" y="558308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sp>
          <p:nvSpPr>
            <p:cNvPr id="129" name="tx129"/>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30" name="tx130"/>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Saudi Arabia</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862899"/>
              <a:ext cx="228964" cy="479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86289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86289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620001"/>
              <a:ext cx="228964" cy="2428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667941"/>
              <a:ext cx="228964" cy="2428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6679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66794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377103"/>
              <a:ext cx="228964" cy="2908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642373"/>
              <a:ext cx="228964" cy="2684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64237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6423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348339"/>
              <a:ext cx="228964" cy="2940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779802"/>
              <a:ext cx="228964" cy="1310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77980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77980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284418"/>
              <a:ext cx="228964" cy="4953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840527"/>
              <a:ext cx="228964" cy="703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84052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84052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639177"/>
              <a:ext cx="228964" cy="2013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859703"/>
              <a:ext cx="228964" cy="511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8597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85970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639177"/>
              <a:ext cx="228964" cy="2205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888467"/>
              <a:ext cx="228964" cy="223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88846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88846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715882"/>
              <a:ext cx="228964" cy="1725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850115"/>
              <a:ext cx="228964" cy="607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8501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8501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651961"/>
              <a:ext cx="228964" cy="1981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856507"/>
              <a:ext cx="228964" cy="543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85650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85650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680726"/>
              <a:ext cx="228964" cy="1757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850115"/>
              <a:ext cx="228964" cy="607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8501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8501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648765"/>
              <a:ext cx="228964" cy="2013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850115"/>
              <a:ext cx="228964" cy="607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8501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8501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527316"/>
              <a:ext cx="228964" cy="3227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757430"/>
              <a:ext cx="228964" cy="1534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75743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75743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485768"/>
              <a:ext cx="228964" cy="2716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715882"/>
              <a:ext cx="228964" cy="1949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71588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71588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175753"/>
              <a:ext cx="228964" cy="5401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744646"/>
              <a:ext cx="228964" cy="1661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7446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74464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338751"/>
              <a:ext cx="228964" cy="4058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610413"/>
              <a:ext cx="228964" cy="3004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588041"/>
              <a:ext cx="228964" cy="223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58804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274830"/>
              <a:ext cx="228964" cy="3132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313183"/>
              <a:ext cx="228964" cy="5976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31318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31318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1779446"/>
              <a:ext cx="228964" cy="5337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242870"/>
              <a:ext cx="228964" cy="6679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24287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24287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1702741"/>
              <a:ext cx="228964" cy="5401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485768"/>
              <a:ext cx="228964" cy="4250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4857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4857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1974404"/>
              <a:ext cx="228964" cy="5113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674334"/>
              <a:ext cx="228964" cy="2365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6743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67433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402671"/>
              <a:ext cx="228964" cy="2716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722274"/>
              <a:ext cx="228964" cy="1885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72227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72227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524120"/>
              <a:ext cx="228964" cy="1981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814959"/>
              <a:ext cx="228964" cy="958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811763"/>
              <a:ext cx="228964" cy="31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81176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604021"/>
              <a:ext cx="228964" cy="2077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818155"/>
              <a:ext cx="228964" cy="926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814959"/>
              <a:ext cx="228964" cy="31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81495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549689"/>
              <a:ext cx="228964" cy="2652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773410"/>
              <a:ext cx="228964" cy="1374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760626"/>
              <a:ext cx="228964" cy="127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76062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469788"/>
              <a:ext cx="228964" cy="2908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907643"/>
              <a:ext cx="228964" cy="31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9123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7163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95203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63242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862899"/>
              <a:ext cx="228964" cy="479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86289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86289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620001"/>
              <a:ext cx="228964" cy="2428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667941"/>
              <a:ext cx="228964" cy="2428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6679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66794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377103"/>
              <a:ext cx="228964" cy="2908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642373"/>
              <a:ext cx="228964" cy="2684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64237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6423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348339"/>
              <a:ext cx="228964" cy="2940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779802"/>
              <a:ext cx="228964" cy="1310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77980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7"/>
            <p:cNvSpPr/>
            <p:nvPr/>
          </p:nvSpPr>
          <p:spPr>
            <a:xfrm>
              <a:off x="2235946" y="277980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8"/>
            <p:cNvSpPr/>
            <p:nvPr/>
          </p:nvSpPr>
          <p:spPr>
            <a:xfrm>
              <a:off x="2235946" y="2284418"/>
              <a:ext cx="228964" cy="4953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9"/>
            <p:cNvSpPr/>
            <p:nvPr/>
          </p:nvSpPr>
          <p:spPr>
            <a:xfrm>
              <a:off x="2510703" y="2840527"/>
              <a:ext cx="228964" cy="703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0"/>
            <p:cNvSpPr/>
            <p:nvPr/>
          </p:nvSpPr>
          <p:spPr>
            <a:xfrm>
              <a:off x="2510703" y="284052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1"/>
            <p:cNvSpPr/>
            <p:nvPr/>
          </p:nvSpPr>
          <p:spPr>
            <a:xfrm>
              <a:off x="2510703" y="284052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2"/>
            <p:cNvSpPr/>
            <p:nvPr/>
          </p:nvSpPr>
          <p:spPr>
            <a:xfrm>
              <a:off x="2510703" y="2639177"/>
              <a:ext cx="228964" cy="2013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3"/>
            <p:cNvSpPr/>
            <p:nvPr/>
          </p:nvSpPr>
          <p:spPr>
            <a:xfrm>
              <a:off x="2785460" y="2859703"/>
              <a:ext cx="228964" cy="511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4"/>
            <p:cNvSpPr/>
            <p:nvPr/>
          </p:nvSpPr>
          <p:spPr>
            <a:xfrm>
              <a:off x="2785460" y="28597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5"/>
            <p:cNvSpPr/>
            <p:nvPr/>
          </p:nvSpPr>
          <p:spPr>
            <a:xfrm>
              <a:off x="2785460" y="285970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639177"/>
              <a:ext cx="228964" cy="2205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88467"/>
              <a:ext cx="228964" cy="223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8846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8846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715882"/>
              <a:ext cx="228964" cy="1725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50115"/>
              <a:ext cx="228964" cy="607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501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501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651961"/>
              <a:ext cx="228964" cy="1981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56507"/>
              <a:ext cx="228964" cy="543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5650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5650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680726"/>
              <a:ext cx="228964" cy="1757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50115"/>
              <a:ext cx="228964" cy="607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501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501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648765"/>
              <a:ext cx="228964" cy="2013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50115"/>
              <a:ext cx="228964" cy="607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501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501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527316"/>
              <a:ext cx="228964" cy="3227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757430"/>
              <a:ext cx="228964" cy="1534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5743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75743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485768"/>
              <a:ext cx="228964" cy="2716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715882"/>
              <a:ext cx="228964" cy="1949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1588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1588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175753"/>
              <a:ext cx="228964" cy="5401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744646"/>
              <a:ext cx="228964" cy="1661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446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4464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338751"/>
              <a:ext cx="228964" cy="4058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610413"/>
              <a:ext cx="228964" cy="3004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588041"/>
              <a:ext cx="228964" cy="223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58804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274830"/>
              <a:ext cx="228964" cy="3132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313183"/>
              <a:ext cx="228964" cy="5976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31318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31318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1779446"/>
              <a:ext cx="228964" cy="5337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242870"/>
              <a:ext cx="228964" cy="6679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24287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24287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1702741"/>
              <a:ext cx="228964" cy="5401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485768"/>
              <a:ext cx="228964" cy="4250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4857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4857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1974404"/>
              <a:ext cx="228964" cy="5113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674334"/>
              <a:ext cx="228964" cy="2365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6743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67433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402671"/>
              <a:ext cx="228964" cy="2716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22274"/>
              <a:ext cx="228964" cy="1885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2227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2227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524120"/>
              <a:ext cx="228964" cy="1981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14959"/>
              <a:ext cx="228964" cy="958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11763"/>
              <a:ext cx="228964" cy="31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1176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604021"/>
              <a:ext cx="228964" cy="2077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18155"/>
              <a:ext cx="228964" cy="926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14959"/>
              <a:ext cx="228964" cy="31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1495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549689"/>
              <a:ext cx="228964" cy="2652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773410"/>
              <a:ext cx="228964" cy="1374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760626"/>
              <a:ext cx="228964" cy="127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76062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469788"/>
              <a:ext cx="228964" cy="2908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07643"/>
              <a:ext cx="228964" cy="31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632429"/>
              <a:ext cx="0" cy="1278410"/>
            </a:xfrm>
            <a:custGeom>
              <a:avLst/>
              <a:gdLst/>
              <a:ahLst/>
              <a:cxnLst/>
              <a:rect l="0" t="0" r="0" b="0"/>
              <a:pathLst>
                <a:path h="1278410">
                  <a:moveTo>
                    <a:pt x="0" y="127841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9123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7163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95203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63242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747705" y="254450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5" name="tx225"/>
            <p:cNvSpPr/>
            <p:nvPr/>
          </p:nvSpPr>
          <p:spPr>
            <a:xfrm>
              <a:off x="747705" y="222490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6" name="tx226"/>
            <p:cNvSpPr/>
            <p:nvPr/>
          </p:nvSpPr>
          <p:spPr>
            <a:xfrm>
              <a:off x="747705" y="190530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7" name="tx227"/>
            <p:cNvSpPr/>
            <p:nvPr/>
          </p:nvSpPr>
          <p:spPr>
            <a:xfrm>
              <a:off x="747705" y="158569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811"/>
              <a:ext cx="779182" cy="693228"/>
            </a:xfrm>
            <a:prstGeom prst="rect">
              <a:avLst/>
            </a:prstGeom>
            <a:solidFill>
              <a:srgbClr val="FFFFFF">
                <a:alpha val="100000"/>
              </a:srgbClr>
            </a:solidFill>
          </p:spPr>
          <p:txBody>
            <a:bodyPr/>
            <a:lstStyle/>
            <a:p>
              <a:endParaRPr/>
            </a:p>
          </p:txBody>
        </p:sp>
        <p:sp>
          <p:nvSpPr>
            <p:cNvPr id="283" name="rc283"/>
            <p:cNvSpPr/>
            <p:nvPr/>
          </p:nvSpPr>
          <p:spPr>
            <a:xfrm>
              <a:off x="463718" y="316896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844"/>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720"/>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59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459"/>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137"/>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550"/>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889"/>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5" name="grp2"/>
          <p:cNvGrpSpPr/>
          <p:nvPr/>
        </p:nvGrpSpPr>
        <p:grpSpPr>
          <a:xfrm>
            <a:off x="457200" y="4023360"/>
            <a:ext cx="6675120" cy="2743200"/>
            <a:chOff x="457200" y="4023360"/>
            <a:chExt cx="6675120" cy="2743200"/>
          </a:xfrm>
        </p:grpSpPr>
        <p:sp>
          <p:nvSpPr>
            <p:cNvPr id="426" name="rc4"/>
            <p:cNvSpPr/>
            <p:nvPr/>
          </p:nvSpPr>
          <p:spPr>
            <a:xfrm>
              <a:off x="1223433" y="4947863"/>
              <a:ext cx="382693" cy="8128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4942352"/>
              <a:ext cx="382693" cy="55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94235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917553"/>
              <a:ext cx="382693" cy="24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102168"/>
              <a:ext cx="382693" cy="6585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049814"/>
              <a:ext cx="382693" cy="5235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008483"/>
              <a:ext cx="382693" cy="413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1514"/>
              <a:ext cx="382693" cy="2369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20996"/>
              <a:ext cx="382693" cy="2397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04463"/>
              <a:ext cx="382693" cy="1653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76909"/>
              <a:ext cx="382693" cy="275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83223"/>
              <a:ext cx="382693" cy="936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02855"/>
              <a:ext cx="382693" cy="578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00100"/>
              <a:ext cx="382693" cy="27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89078"/>
              <a:ext cx="382693" cy="110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72545"/>
              <a:ext cx="382693" cy="165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33165"/>
              <a:ext cx="382693" cy="275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27654"/>
              <a:ext cx="382693" cy="55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24899"/>
              <a:ext cx="382693" cy="27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83567"/>
              <a:ext cx="382693" cy="413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78056"/>
              <a:ext cx="382693" cy="826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78056"/>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75301"/>
              <a:ext cx="382693" cy="27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496197"/>
              <a:ext cx="382693" cy="1791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44187"/>
              <a:ext cx="382693" cy="165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4187"/>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418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89078"/>
              <a:ext cx="382693" cy="55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8517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0963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93408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65854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4947863"/>
              <a:ext cx="382693" cy="8128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4942352"/>
              <a:ext cx="382693" cy="551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94235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4917553"/>
              <a:ext cx="382693" cy="24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02168"/>
              <a:ext cx="382693" cy="6585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049814"/>
              <a:ext cx="382693" cy="5235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008483"/>
              <a:ext cx="382693" cy="4133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71514"/>
              <a:ext cx="382693" cy="2369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520996"/>
              <a:ext cx="382693" cy="2397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504463"/>
              <a:ext cx="382693" cy="1653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76909"/>
              <a:ext cx="382693" cy="2755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383223"/>
              <a:ext cx="382693" cy="936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02855"/>
              <a:ext cx="382693" cy="578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00100"/>
              <a:ext cx="382693" cy="275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89078"/>
              <a:ext cx="382693" cy="1102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72545"/>
              <a:ext cx="382693" cy="165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33165"/>
              <a:ext cx="382693" cy="275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27654"/>
              <a:ext cx="382693" cy="551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24899"/>
              <a:ext cx="382693" cy="275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83567"/>
              <a:ext cx="382693" cy="413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678056"/>
              <a:ext cx="382693" cy="826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678056"/>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75301"/>
              <a:ext cx="382693" cy="275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496197"/>
              <a:ext cx="382693" cy="1791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44187"/>
              <a:ext cx="382693" cy="165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44187"/>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4418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689078"/>
              <a:ext cx="382693" cy="551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658541"/>
              <a:ext cx="0" cy="1102178"/>
            </a:xfrm>
            <a:custGeom>
              <a:avLst/>
              <a:gdLst/>
              <a:ahLst/>
              <a:cxnLst/>
              <a:rect l="0" t="0" r="0" b="0"/>
              <a:pathLst>
                <a:path h="1102178">
                  <a:moveTo>
                    <a:pt x="0" y="1102178"/>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851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20963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9340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65854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747705" y="543844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3" name="tx73"/>
            <p:cNvSpPr/>
            <p:nvPr/>
          </p:nvSpPr>
          <p:spPr>
            <a:xfrm>
              <a:off x="747705" y="516289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4" name="tx74"/>
            <p:cNvSpPr/>
            <p:nvPr/>
          </p:nvSpPr>
          <p:spPr>
            <a:xfrm>
              <a:off x="747705" y="488735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5" name="tx75"/>
            <p:cNvSpPr/>
            <p:nvPr/>
          </p:nvSpPr>
          <p:spPr>
            <a:xfrm>
              <a:off x="747705" y="461180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2888"/>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604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6045"/>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6045"/>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604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6536"/>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6536"/>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6536"/>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633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504439" y="4249697"/>
              <a:ext cx="441300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Saudi Arabia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416282"/>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599601"/>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61531"/>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72739"/>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62481"/>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78058"/>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46990"/>
            </a:xfrm>
            <a:custGeom>
              <a:avLst/>
              <a:gdLst/>
              <a:ahLst/>
              <a:cxnLst/>
              <a:rect l="0" t="0" r="0" b="0"/>
              <a:pathLst>
                <a:path w="4592319" h="946990">
                  <a:moveTo>
                    <a:pt x="0" y="0"/>
                  </a:moveTo>
                  <a:lnTo>
                    <a:pt x="765386" y="685214"/>
                  </a:lnTo>
                  <a:lnTo>
                    <a:pt x="1530773" y="868534"/>
                  </a:lnTo>
                  <a:lnTo>
                    <a:pt x="2296159" y="930463"/>
                  </a:lnTo>
                  <a:lnTo>
                    <a:pt x="3061546" y="941671"/>
                  </a:lnTo>
                  <a:lnTo>
                    <a:pt x="3826933" y="931413"/>
                  </a:lnTo>
                  <a:lnTo>
                    <a:pt x="4592319" y="946990"/>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575191"/>
              <a:ext cx="0" cy="1139808"/>
            </a:xfrm>
            <a:custGeom>
              <a:avLst/>
              <a:gdLst/>
              <a:ahLst/>
              <a:cxnLst/>
              <a:rect l="0" t="0" r="0" b="0"/>
              <a:pathLst>
                <a:path h="1139808">
                  <a:moveTo>
                    <a:pt x="0" y="1139808"/>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52503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33506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14509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495512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76515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57519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tx12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2" name="tx122"/>
            <p:cNvSpPr/>
            <p:nvPr/>
          </p:nvSpPr>
          <p:spPr>
            <a:xfrm>
              <a:off x="6461760" y="547829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3" name="tx123"/>
            <p:cNvSpPr/>
            <p:nvPr/>
          </p:nvSpPr>
          <p:spPr>
            <a:xfrm>
              <a:off x="6461760" y="528833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4" name="tx124"/>
            <p:cNvSpPr/>
            <p:nvPr/>
          </p:nvSpPr>
          <p:spPr>
            <a:xfrm>
              <a:off x="6461760" y="509836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a:t>
              </a:r>
            </a:p>
          </p:txBody>
        </p:sp>
        <p:sp>
          <p:nvSpPr>
            <p:cNvPr id="125" name="tx125"/>
            <p:cNvSpPr/>
            <p:nvPr/>
          </p:nvSpPr>
          <p:spPr>
            <a:xfrm>
              <a:off x="6461760" y="490839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a:t>
              </a:r>
            </a:p>
          </p:txBody>
        </p:sp>
        <p:sp>
          <p:nvSpPr>
            <p:cNvPr id="126" name="tx126"/>
            <p:cNvSpPr/>
            <p:nvPr/>
          </p:nvSpPr>
          <p:spPr>
            <a:xfrm>
              <a:off x="6461760" y="471842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a:t>
              </a:r>
            </a:p>
          </p:txBody>
        </p:sp>
        <p:sp>
          <p:nvSpPr>
            <p:cNvPr id="127" name="tx127"/>
            <p:cNvSpPr/>
            <p:nvPr/>
          </p:nvSpPr>
          <p:spPr>
            <a:xfrm>
              <a:off x="6461760" y="452845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600</a:t>
              </a:r>
            </a:p>
          </p:txBody>
        </p:sp>
        <p:sp>
          <p:nvSpPr>
            <p:cNvPr id="128" name="tx128"/>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9" name="tx129"/>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501.4</a:t>
              </a:r>
            </a:p>
          </p:txBody>
        </p:sp>
        <p:sp>
          <p:nvSpPr>
            <p:cNvPr id="130" name="tx130"/>
            <p:cNvSpPr/>
            <p:nvPr/>
          </p:nvSpPr>
          <p:spPr>
            <a:xfrm>
              <a:off x="2034470" y="5338078"/>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140.7</a:t>
              </a:r>
            </a:p>
          </p:txBody>
        </p:sp>
        <p:sp>
          <p:nvSpPr>
            <p:cNvPr id="131" name="tx131"/>
            <p:cNvSpPr/>
            <p:nvPr/>
          </p:nvSpPr>
          <p:spPr>
            <a:xfrm>
              <a:off x="2832040" y="5522290"/>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44.2</a:t>
              </a:r>
            </a:p>
          </p:txBody>
        </p:sp>
        <p:sp>
          <p:nvSpPr>
            <p:cNvPr id="132" name="tx132"/>
            <p:cNvSpPr/>
            <p:nvPr/>
          </p:nvSpPr>
          <p:spPr>
            <a:xfrm>
              <a:off x="3597427" y="5583426"/>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11.6</a:t>
              </a:r>
            </a:p>
          </p:txBody>
        </p:sp>
        <p:sp>
          <p:nvSpPr>
            <p:cNvPr id="133" name="tx133"/>
            <p:cNvSpPr/>
            <p:nvPr/>
          </p:nvSpPr>
          <p:spPr>
            <a:xfrm>
              <a:off x="4394998" y="5595328"/>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a:t>
              </a:r>
            </a:p>
          </p:txBody>
        </p:sp>
        <p:sp>
          <p:nvSpPr>
            <p:cNvPr id="134" name="tx134"/>
            <p:cNvSpPr/>
            <p:nvPr/>
          </p:nvSpPr>
          <p:spPr>
            <a:xfrm>
              <a:off x="5128200" y="5585665"/>
              <a:ext cx="227024"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11.1</a:t>
              </a:r>
            </a:p>
          </p:txBody>
        </p:sp>
        <p:sp>
          <p:nvSpPr>
            <p:cNvPr id="135" name="tx135"/>
            <p:cNvSpPr/>
            <p:nvPr/>
          </p:nvSpPr>
          <p:spPr>
            <a:xfrm>
              <a:off x="5925771" y="559985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3550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403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561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297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Sudan</a:t>
            </a:r>
          </a:p>
        </p:txBody>
      </p:sp>
      <p:grpSp>
        <p:nvGrpSpPr>
          <p:cNvPr id="2" name="grp2"/>
          <p:cNvGrpSpPr/>
          <p:nvPr/>
        </p:nvGrpSpPr>
        <p:grpSpPr>
          <a:xfrm>
            <a:off x="457200" y="1463040"/>
            <a:ext cx="8503920" cy="2286000"/>
            <a:chOff x="457200" y="1463040"/>
            <a:chExt cx="8503920" cy="2286000"/>
          </a:xfrm>
        </p:grpSpPr>
        <p:sp>
          <p:nvSpPr>
            <p:cNvPr id="306" name="rc4"/>
            <p:cNvSpPr/>
            <p:nvPr/>
          </p:nvSpPr>
          <p:spPr>
            <a:xfrm>
              <a:off x="1411675" y="2857267"/>
              <a:ext cx="228964" cy="535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5"/>
            <p:cNvSpPr/>
            <p:nvPr/>
          </p:nvSpPr>
          <p:spPr>
            <a:xfrm>
              <a:off x="1411675" y="2846552"/>
              <a:ext cx="228964" cy="107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6"/>
            <p:cNvSpPr/>
            <p:nvPr/>
          </p:nvSpPr>
          <p:spPr>
            <a:xfrm>
              <a:off x="1411675" y="2843874"/>
              <a:ext cx="228964" cy="26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7"/>
            <p:cNvSpPr/>
            <p:nvPr/>
          </p:nvSpPr>
          <p:spPr>
            <a:xfrm>
              <a:off x="1411675" y="2617529"/>
              <a:ext cx="228964" cy="2263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8"/>
            <p:cNvSpPr/>
            <p:nvPr/>
          </p:nvSpPr>
          <p:spPr>
            <a:xfrm>
              <a:off x="1686432" y="2870660"/>
              <a:ext cx="228964" cy="401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9"/>
            <p:cNvSpPr/>
            <p:nvPr/>
          </p:nvSpPr>
          <p:spPr>
            <a:xfrm>
              <a:off x="1686432" y="2811730"/>
              <a:ext cx="228964" cy="5892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10"/>
            <p:cNvSpPr/>
            <p:nvPr/>
          </p:nvSpPr>
          <p:spPr>
            <a:xfrm>
              <a:off x="1686432" y="2806373"/>
              <a:ext cx="228964" cy="53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11"/>
            <p:cNvSpPr/>
            <p:nvPr/>
          </p:nvSpPr>
          <p:spPr>
            <a:xfrm>
              <a:off x="1686432" y="2580029"/>
              <a:ext cx="228964" cy="2263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12"/>
            <p:cNvSpPr/>
            <p:nvPr/>
          </p:nvSpPr>
          <p:spPr>
            <a:xfrm>
              <a:off x="1961189" y="2862624"/>
              <a:ext cx="228964" cy="482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13"/>
            <p:cNvSpPr/>
            <p:nvPr/>
          </p:nvSpPr>
          <p:spPr>
            <a:xfrm>
              <a:off x="1961189" y="2790301"/>
              <a:ext cx="228964" cy="723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14"/>
            <p:cNvSpPr/>
            <p:nvPr/>
          </p:nvSpPr>
          <p:spPr>
            <a:xfrm>
              <a:off x="1961189" y="2786283"/>
              <a:ext cx="228964" cy="40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15"/>
            <p:cNvSpPr/>
            <p:nvPr/>
          </p:nvSpPr>
          <p:spPr>
            <a:xfrm>
              <a:off x="1961189" y="2509045"/>
              <a:ext cx="228964" cy="2772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16"/>
            <p:cNvSpPr/>
            <p:nvPr/>
          </p:nvSpPr>
          <p:spPr>
            <a:xfrm>
              <a:off x="2235946" y="2818427"/>
              <a:ext cx="228964" cy="924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17"/>
            <p:cNvSpPr/>
            <p:nvPr/>
          </p:nvSpPr>
          <p:spPr>
            <a:xfrm>
              <a:off x="2235946" y="2752800"/>
              <a:ext cx="228964" cy="656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18"/>
            <p:cNvSpPr/>
            <p:nvPr/>
          </p:nvSpPr>
          <p:spPr>
            <a:xfrm>
              <a:off x="2235946" y="2742086"/>
              <a:ext cx="228964" cy="107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19"/>
            <p:cNvSpPr/>
            <p:nvPr/>
          </p:nvSpPr>
          <p:spPr>
            <a:xfrm>
              <a:off x="2235946" y="2451454"/>
              <a:ext cx="228964" cy="2906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20"/>
            <p:cNvSpPr/>
            <p:nvPr/>
          </p:nvSpPr>
          <p:spPr>
            <a:xfrm>
              <a:off x="2510703" y="2825123"/>
              <a:ext cx="228964" cy="857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21"/>
            <p:cNvSpPr/>
            <p:nvPr/>
          </p:nvSpPr>
          <p:spPr>
            <a:xfrm>
              <a:off x="2510703" y="2771551"/>
              <a:ext cx="228964" cy="535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22"/>
            <p:cNvSpPr/>
            <p:nvPr/>
          </p:nvSpPr>
          <p:spPr>
            <a:xfrm>
              <a:off x="2510703" y="2760836"/>
              <a:ext cx="228964" cy="107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23"/>
            <p:cNvSpPr/>
            <p:nvPr/>
          </p:nvSpPr>
          <p:spPr>
            <a:xfrm>
              <a:off x="2510703" y="2527795"/>
              <a:ext cx="228964" cy="2330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24"/>
            <p:cNvSpPr/>
            <p:nvPr/>
          </p:nvSpPr>
          <p:spPr>
            <a:xfrm>
              <a:off x="2785460" y="2881375"/>
              <a:ext cx="228964" cy="294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25"/>
            <p:cNvSpPr/>
            <p:nvPr/>
          </p:nvSpPr>
          <p:spPr>
            <a:xfrm>
              <a:off x="2785460" y="2806373"/>
              <a:ext cx="228964" cy="750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26"/>
            <p:cNvSpPr/>
            <p:nvPr/>
          </p:nvSpPr>
          <p:spPr>
            <a:xfrm>
              <a:off x="2785460" y="2798337"/>
              <a:ext cx="228964" cy="80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27"/>
            <p:cNvSpPr/>
            <p:nvPr/>
          </p:nvSpPr>
          <p:spPr>
            <a:xfrm>
              <a:off x="2785460" y="2644316"/>
              <a:ext cx="228964" cy="1540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28"/>
            <p:cNvSpPr/>
            <p:nvPr/>
          </p:nvSpPr>
          <p:spPr>
            <a:xfrm>
              <a:off x="3060217" y="2890750"/>
              <a:ext cx="228964" cy="200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29"/>
            <p:cNvSpPr/>
            <p:nvPr/>
          </p:nvSpPr>
          <p:spPr>
            <a:xfrm>
              <a:off x="3060217" y="2876017"/>
              <a:ext cx="228964" cy="1473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30"/>
            <p:cNvSpPr/>
            <p:nvPr/>
          </p:nvSpPr>
          <p:spPr>
            <a:xfrm>
              <a:off x="3060217" y="2874678"/>
              <a:ext cx="228964" cy="13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31"/>
            <p:cNvSpPr/>
            <p:nvPr/>
          </p:nvSpPr>
          <p:spPr>
            <a:xfrm>
              <a:off x="3060217" y="2815748"/>
              <a:ext cx="228964" cy="589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32"/>
            <p:cNvSpPr/>
            <p:nvPr/>
          </p:nvSpPr>
          <p:spPr>
            <a:xfrm>
              <a:off x="3334974" y="2880035"/>
              <a:ext cx="228964" cy="308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33"/>
            <p:cNvSpPr/>
            <p:nvPr/>
          </p:nvSpPr>
          <p:spPr>
            <a:xfrm>
              <a:off x="3334974" y="2869321"/>
              <a:ext cx="228964" cy="107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34"/>
            <p:cNvSpPr/>
            <p:nvPr/>
          </p:nvSpPr>
          <p:spPr>
            <a:xfrm>
              <a:off x="3334974" y="2866642"/>
              <a:ext cx="228964" cy="26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35"/>
            <p:cNvSpPr/>
            <p:nvPr/>
          </p:nvSpPr>
          <p:spPr>
            <a:xfrm>
              <a:off x="3334974" y="2794319"/>
              <a:ext cx="228964" cy="723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36"/>
            <p:cNvSpPr/>
            <p:nvPr/>
          </p:nvSpPr>
          <p:spPr>
            <a:xfrm>
              <a:off x="3609731" y="2871999"/>
              <a:ext cx="228964" cy="388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37"/>
            <p:cNvSpPr/>
            <p:nvPr/>
          </p:nvSpPr>
          <p:spPr>
            <a:xfrm>
              <a:off x="3609731" y="2862624"/>
              <a:ext cx="228964" cy="93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38"/>
            <p:cNvSpPr/>
            <p:nvPr/>
          </p:nvSpPr>
          <p:spPr>
            <a:xfrm>
              <a:off x="3609731" y="286262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39"/>
            <p:cNvSpPr/>
            <p:nvPr/>
          </p:nvSpPr>
          <p:spPr>
            <a:xfrm>
              <a:off x="3609731" y="2782265"/>
              <a:ext cx="228964" cy="803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40"/>
            <p:cNvSpPr/>
            <p:nvPr/>
          </p:nvSpPr>
          <p:spPr>
            <a:xfrm>
              <a:off x="3884488" y="2900125"/>
              <a:ext cx="228964" cy="107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41"/>
            <p:cNvSpPr/>
            <p:nvPr/>
          </p:nvSpPr>
          <p:spPr>
            <a:xfrm>
              <a:off x="3884488" y="2896107"/>
              <a:ext cx="228964" cy="40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42"/>
            <p:cNvSpPr/>
            <p:nvPr/>
          </p:nvSpPr>
          <p:spPr>
            <a:xfrm>
              <a:off x="3884488" y="289610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43"/>
            <p:cNvSpPr/>
            <p:nvPr/>
          </p:nvSpPr>
          <p:spPr>
            <a:xfrm>
              <a:off x="3884488" y="2795658"/>
              <a:ext cx="228964" cy="1004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44"/>
            <p:cNvSpPr/>
            <p:nvPr/>
          </p:nvSpPr>
          <p:spPr>
            <a:xfrm>
              <a:off x="4159245" y="2890750"/>
              <a:ext cx="228964" cy="200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45"/>
            <p:cNvSpPr/>
            <p:nvPr/>
          </p:nvSpPr>
          <p:spPr>
            <a:xfrm>
              <a:off x="4159245" y="2888071"/>
              <a:ext cx="228964" cy="26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46"/>
            <p:cNvSpPr/>
            <p:nvPr/>
          </p:nvSpPr>
          <p:spPr>
            <a:xfrm>
              <a:off x="4159245" y="2886732"/>
              <a:ext cx="228964" cy="13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47"/>
            <p:cNvSpPr/>
            <p:nvPr/>
          </p:nvSpPr>
          <p:spPr>
            <a:xfrm>
              <a:off x="4159245" y="2709942"/>
              <a:ext cx="228964" cy="1767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48"/>
            <p:cNvSpPr/>
            <p:nvPr/>
          </p:nvSpPr>
          <p:spPr>
            <a:xfrm>
              <a:off x="4434002" y="2888071"/>
              <a:ext cx="228964" cy="227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49"/>
            <p:cNvSpPr/>
            <p:nvPr/>
          </p:nvSpPr>
          <p:spPr>
            <a:xfrm>
              <a:off x="4434002" y="2886732"/>
              <a:ext cx="228964" cy="13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50"/>
            <p:cNvSpPr/>
            <p:nvPr/>
          </p:nvSpPr>
          <p:spPr>
            <a:xfrm>
              <a:off x="4434002" y="288673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51"/>
            <p:cNvSpPr/>
            <p:nvPr/>
          </p:nvSpPr>
          <p:spPr>
            <a:xfrm>
              <a:off x="4434002" y="2665745"/>
              <a:ext cx="228964" cy="2209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52"/>
            <p:cNvSpPr/>
            <p:nvPr/>
          </p:nvSpPr>
          <p:spPr>
            <a:xfrm>
              <a:off x="4708759" y="2873339"/>
              <a:ext cx="228964" cy="375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53"/>
            <p:cNvSpPr/>
            <p:nvPr/>
          </p:nvSpPr>
          <p:spPr>
            <a:xfrm>
              <a:off x="4708759" y="28733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54"/>
            <p:cNvSpPr/>
            <p:nvPr/>
          </p:nvSpPr>
          <p:spPr>
            <a:xfrm>
              <a:off x="4708759" y="2871999"/>
              <a:ext cx="228964" cy="13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55"/>
            <p:cNvSpPr/>
            <p:nvPr/>
          </p:nvSpPr>
          <p:spPr>
            <a:xfrm>
              <a:off x="4708759" y="2703246"/>
              <a:ext cx="228964" cy="1687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56"/>
            <p:cNvSpPr/>
            <p:nvPr/>
          </p:nvSpPr>
          <p:spPr>
            <a:xfrm>
              <a:off x="4983516" y="2818427"/>
              <a:ext cx="228964" cy="924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57"/>
            <p:cNvSpPr/>
            <p:nvPr/>
          </p:nvSpPr>
          <p:spPr>
            <a:xfrm>
              <a:off x="4983516" y="2799676"/>
              <a:ext cx="228964" cy="187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58"/>
            <p:cNvSpPr/>
            <p:nvPr/>
          </p:nvSpPr>
          <p:spPr>
            <a:xfrm>
              <a:off x="4983516" y="279967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59"/>
            <p:cNvSpPr/>
            <p:nvPr/>
          </p:nvSpPr>
          <p:spPr>
            <a:xfrm>
              <a:off x="4983516" y="2555921"/>
              <a:ext cx="228964" cy="2437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60"/>
            <p:cNvSpPr/>
            <p:nvPr/>
          </p:nvSpPr>
          <p:spPr>
            <a:xfrm>
              <a:off x="5258273" y="2834499"/>
              <a:ext cx="228964" cy="763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61"/>
            <p:cNvSpPr/>
            <p:nvPr/>
          </p:nvSpPr>
          <p:spPr>
            <a:xfrm>
              <a:off x="5258273" y="2758158"/>
              <a:ext cx="228964" cy="763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62"/>
            <p:cNvSpPr/>
            <p:nvPr/>
          </p:nvSpPr>
          <p:spPr>
            <a:xfrm>
              <a:off x="5258273" y="2755479"/>
              <a:ext cx="228964" cy="26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63"/>
            <p:cNvSpPr/>
            <p:nvPr/>
          </p:nvSpPr>
          <p:spPr>
            <a:xfrm>
              <a:off x="5258273" y="2337612"/>
              <a:ext cx="228964" cy="417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64"/>
            <p:cNvSpPr/>
            <p:nvPr/>
          </p:nvSpPr>
          <p:spPr>
            <a:xfrm>
              <a:off x="5533030" y="2754140"/>
              <a:ext cx="228964" cy="1566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65"/>
            <p:cNvSpPr/>
            <p:nvPr/>
          </p:nvSpPr>
          <p:spPr>
            <a:xfrm>
              <a:off x="5533030" y="2553242"/>
              <a:ext cx="228964" cy="2008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66"/>
            <p:cNvSpPr/>
            <p:nvPr/>
          </p:nvSpPr>
          <p:spPr>
            <a:xfrm>
              <a:off x="5533030" y="2547885"/>
              <a:ext cx="228964" cy="53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67"/>
            <p:cNvSpPr/>
            <p:nvPr/>
          </p:nvSpPr>
          <p:spPr>
            <a:xfrm>
              <a:off x="5533030" y="2132697"/>
              <a:ext cx="228964" cy="4151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68"/>
            <p:cNvSpPr/>
            <p:nvPr/>
          </p:nvSpPr>
          <p:spPr>
            <a:xfrm>
              <a:off x="5807787" y="2628244"/>
              <a:ext cx="228964" cy="2825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69"/>
            <p:cNvSpPr/>
            <p:nvPr/>
          </p:nvSpPr>
          <p:spPr>
            <a:xfrm>
              <a:off x="5807787" y="2372435"/>
              <a:ext cx="228964" cy="2558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70"/>
            <p:cNvSpPr/>
            <p:nvPr/>
          </p:nvSpPr>
          <p:spPr>
            <a:xfrm>
              <a:off x="5807787" y="2355024"/>
              <a:ext cx="228964" cy="174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71"/>
            <p:cNvSpPr/>
            <p:nvPr/>
          </p:nvSpPr>
          <p:spPr>
            <a:xfrm>
              <a:off x="5807787" y="1922425"/>
              <a:ext cx="228964" cy="4325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72"/>
            <p:cNvSpPr/>
            <p:nvPr/>
          </p:nvSpPr>
          <p:spPr>
            <a:xfrm>
              <a:off x="6082544" y="2590743"/>
              <a:ext cx="228964" cy="3200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73"/>
            <p:cNvSpPr/>
            <p:nvPr/>
          </p:nvSpPr>
          <p:spPr>
            <a:xfrm>
              <a:off x="6082544" y="2042963"/>
              <a:ext cx="228964" cy="5477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74"/>
            <p:cNvSpPr/>
            <p:nvPr/>
          </p:nvSpPr>
          <p:spPr>
            <a:xfrm>
              <a:off x="6082544" y="1993408"/>
              <a:ext cx="228964" cy="495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75"/>
            <p:cNvSpPr/>
            <p:nvPr/>
          </p:nvSpPr>
          <p:spPr>
            <a:xfrm>
              <a:off x="6082544" y="1704116"/>
              <a:ext cx="228964" cy="2892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76"/>
            <p:cNvSpPr/>
            <p:nvPr/>
          </p:nvSpPr>
          <p:spPr>
            <a:xfrm>
              <a:off x="6357301" y="2677799"/>
              <a:ext cx="228964" cy="2330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77"/>
            <p:cNvSpPr/>
            <p:nvPr/>
          </p:nvSpPr>
          <p:spPr>
            <a:xfrm>
              <a:off x="6357301" y="2128679"/>
              <a:ext cx="228964" cy="5491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78"/>
            <p:cNvSpPr/>
            <p:nvPr/>
          </p:nvSpPr>
          <p:spPr>
            <a:xfrm>
              <a:off x="6357301" y="2099214"/>
              <a:ext cx="228964" cy="2946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79"/>
            <p:cNvSpPr/>
            <p:nvPr/>
          </p:nvSpPr>
          <p:spPr>
            <a:xfrm>
              <a:off x="6357301" y="1930461"/>
              <a:ext cx="228964" cy="1687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80"/>
            <p:cNvSpPr/>
            <p:nvPr/>
          </p:nvSpPr>
          <p:spPr>
            <a:xfrm>
              <a:off x="6632058" y="2625565"/>
              <a:ext cx="228964" cy="2852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81"/>
            <p:cNvSpPr/>
            <p:nvPr/>
          </p:nvSpPr>
          <p:spPr>
            <a:xfrm>
              <a:off x="6632058" y="2068410"/>
              <a:ext cx="228964" cy="5571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82"/>
            <p:cNvSpPr/>
            <p:nvPr/>
          </p:nvSpPr>
          <p:spPr>
            <a:xfrm>
              <a:off x="6632058" y="2052338"/>
              <a:ext cx="228964" cy="160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83"/>
            <p:cNvSpPr/>
            <p:nvPr/>
          </p:nvSpPr>
          <p:spPr>
            <a:xfrm>
              <a:off x="6632058" y="1834030"/>
              <a:ext cx="228964" cy="2183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84"/>
            <p:cNvSpPr/>
            <p:nvPr/>
          </p:nvSpPr>
          <p:spPr>
            <a:xfrm>
              <a:off x="6906815" y="2746104"/>
              <a:ext cx="228964" cy="1647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85"/>
            <p:cNvSpPr/>
            <p:nvPr/>
          </p:nvSpPr>
          <p:spPr>
            <a:xfrm>
              <a:off x="6906815" y="2404578"/>
              <a:ext cx="228964" cy="3415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86"/>
            <p:cNvSpPr/>
            <p:nvPr/>
          </p:nvSpPr>
          <p:spPr>
            <a:xfrm>
              <a:off x="6906815" y="2396542"/>
              <a:ext cx="228964" cy="80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87"/>
            <p:cNvSpPr/>
            <p:nvPr/>
          </p:nvSpPr>
          <p:spPr>
            <a:xfrm>
              <a:off x="6906815" y="2289397"/>
              <a:ext cx="228964" cy="1071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88"/>
            <p:cNvSpPr/>
            <p:nvPr/>
          </p:nvSpPr>
          <p:spPr>
            <a:xfrm>
              <a:off x="7181572" y="2672441"/>
              <a:ext cx="228964" cy="2383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89"/>
            <p:cNvSpPr/>
            <p:nvPr/>
          </p:nvSpPr>
          <p:spPr>
            <a:xfrm>
              <a:off x="7181572" y="2349666"/>
              <a:ext cx="228964" cy="3227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90"/>
            <p:cNvSpPr/>
            <p:nvPr/>
          </p:nvSpPr>
          <p:spPr>
            <a:xfrm>
              <a:off x="7181572" y="2321541"/>
              <a:ext cx="228964" cy="281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91"/>
            <p:cNvSpPr/>
            <p:nvPr/>
          </p:nvSpPr>
          <p:spPr>
            <a:xfrm>
              <a:off x="7181572" y="2147430"/>
              <a:ext cx="228964" cy="1741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rc92"/>
            <p:cNvSpPr/>
            <p:nvPr/>
          </p:nvSpPr>
          <p:spPr>
            <a:xfrm>
              <a:off x="7456329" y="2628244"/>
              <a:ext cx="228964" cy="2825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5" name="rc93"/>
            <p:cNvSpPr/>
            <p:nvPr/>
          </p:nvSpPr>
          <p:spPr>
            <a:xfrm>
              <a:off x="7456329" y="2246539"/>
              <a:ext cx="228964" cy="3817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6" name="rc94"/>
            <p:cNvSpPr/>
            <p:nvPr/>
          </p:nvSpPr>
          <p:spPr>
            <a:xfrm>
              <a:off x="7456329" y="2214395"/>
              <a:ext cx="228964" cy="321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7" name="rc95"/>
            <p:cNvSpPr/>
            <p:nvPr/>
          </p:nvSpPr>
          <p:spPr>
            <a:xfrm>
              <a:off x="7456329" y="2077785"/>
              <a:ext cx="228964" cy="1366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8"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9"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0"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1"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2"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3"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4"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5"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6"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7"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8"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9"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0"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1" name="pl109"/>
            <p:cNvSpPr/>
            <p:nvPr/>
          </p:nvSpPr>
          <p:spPr>
            <a:xfrm>
              <a:off x="1127759" y="264297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2" name="pl110"/>
            <p:cNvSpPr/>
            <p:nvPr/>
          </p:nvSpPr>
          <p:spPr>
            <a:xfrm>
              <a:off x="1127759" y="237511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3" name="pl111"/>
            <p:cNvSpPr/>
            <p:nvPr/>
          </p:nvSpPr>
          <p:spPr>
            <a:xfrm>
              <a:off x="1127759" y="210725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4" name="pl112"/>
            <p:cNvSpPr/>
            <p:nvPr/>
          </p:nvSpPr>
          <p:spPr>
            <a:xfrm>
              <a:off x="1127759" y="183938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5" name="pl113"/>
            <p:cNvSpPr/>
            <p:nvPr/>
          </p:nvSpPr>
          <p:spPr>
            <a:xfrm>
              <a:off x="1127759" y="157152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6" name="rc114"/>
            <p:cNvSpPr/>
            <p:nvPr/>
          </p:nvSpPr>
          <p:spPr>
            <a:xfrm>
              <a:off x="1411675" y="2857267"/>
              <a:ext cx="228964" cy="535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15"/>
            <p:cNvSpPr/>
            <p:nvPr/>
          </p:nvSpPr>
          <p:spPr>
            <a:xfrm>
              <a:off x="1411675" y="2846552"/>
              <a:ext cx="228964" cy="107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16"/>
            <p:cNvSpPr/>
            <p:nvPr/>
          </p:nvSpPr>
          <p:spPr>
            <a:xfrm>
              <a:off x="1411675" y="2843874"/>
              <a:ext cx="228964" cy="26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9" name="rc117"/>
            <p:cNvSpPr/>
            <p:nvPr/>
          </p:nvSpPr>
          <p:spPr>
            <a:xfrm>
              <a:off x="1411675" y="2617529"/>
              <a:ext cx="228964" cy="2263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0" name="rc118"/>
            <p:cNvSpPr/>
            <p:nvPr/>
          </p:nvSpPr>
          <p:spPr>
            <a:xfrm>
              <a:off x="1686432" y="2870660"/>
              <a:ext cx="228964" cy="401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1" name="rc119"/>
            <p:cNvSpPr/>
            <p:nvPr/>
          </p:nvSpPr>
          <p:spPr>
            <a:xfrm>
              <a:off x="1686432" y="2811730"/>
              <a:ext cx="228964" cy="5892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20"/>
            <p:cNvSpPr/>
            <p:nvPr/>
          </p:nvSpPr>
          <p:spPr>
            <a:xfrm>
              <a:off x="1686432" y="2806373"/>
              <a:ext cx="228964" cy="53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3" name="rc121"/>
            <p:cNvSpPr/>
            <p:nvPr/>
          </p:nvSpPr>
          <p:spPr>
            <a:xfrm>
              <a:off x="1686432" y="2580029"/>
              <a:ext cx="228964" cy="2263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4" name="rc122"/>
            <p:cNvSpPr/>
            <p:nvPr/>
          </p:nvSpPr>
          <p:spPr>
            <a:xfrm>
              <a:off x="1961189" y="2862624"/>
              <a:ext cx="228964" cy="482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5" name="rc123"/>
            <p:cNvSpPr/>
            <p:nvPr/>
          </p:nvSpPr>
          <p:spPr>
            <a:xfrm>
              <a:off x="1961189" y="2790301"/>
              <a:ext cx="228964" cy="723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6" name="rc124"/>
            <p:cNvSpPr/>
            <p:nvPr/>
          </p:nvSpPr>
          <p:spPr>
            <a:xfrm>
              <a:off x="1961189" y="2786283"/>
              <a:ext cx="228964" cy="40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7" name="rc125"/>
            <p:cNvSpPr/>
            <p:nvPr/>
          </p:nvSpPr>
          <p:spPr>
            <a:xfrm>
              <a:off x="1961189" y="2509045"/>
              <a:ext cx="228964" cy="2772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8" name="rc126"/>
            <p:cNvSpPr/>
            <p:nvPr/>
          </p:nvSpPr>
          <p:spPr>
            <a:xfrm>
              <a:off x="2235946" y="2818427"/>
              <a:ext cx="228964" cy="924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9" name="rc127"/>
            <p:cNvSpPr/>
            <p:nvPr/>
          </p:nvSpPr>
          <p:spPr>
            <a:xfrm>
              <a:off x="2235946" y="2752800"/>
              <a:ext cx="228964" cy="6562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0" name="rc128"/>
            <p:cNvSpPr/>
            <p:nvPr/>
          </p:nvSpPr>
          <p:spPr>
            <a:xfrm>
              <a:off x="2235946" y="2742086"/>
              <a:ext cx="228964" cy="107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1" name="rc129"/>
            <p:cNvSpPr/>
            <p:nvPr/>
          </p:nvSpPr>
          <p:spPr>
            <a:xfrm>
              <a:off x="2235946" y="2451454"/>
              <a:ext cx="228964" cy="2906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25123"/>
              <a:ext cx="228964" cy="857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771551"/>
              <a:ext cx="228964" cy="535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760836"/>
              <a:ext cx="228964" cy="107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527795"/>
              <a:ext cx="228964" cy="2330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81375"/>
              <a:ext cx="228964" cy="294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06373"/>
              <a:ext cx="228964" cy="750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798337"/>
              <a:ext cx="228964" cy="80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644316"/>
              <a:ext cx="228964" cy="1540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90750"/>
              <a:ext cx="228964" cy="200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76017"/>
              <a:ext cx="228964" cy="1473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74678"/>
              <a:ext cx="228964" cy="13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815748"/>
              <a:ext cx="228964" cy="589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80035"/>
              <a:ext cx="228964" cy="308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69321"/>
              <a:ext cx="228964" cy="107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66642"/>
              <a:ext cx="228964" cy="26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794319"/>
              <a:ext cx="228964" cy="723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71999"/>
              <a:ext cx="228964" cy="388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62624"/>
              <a:ext cx="228964" cy="93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6262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782265"/>
              <a:ext cx="228964" cy="803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00125"/>
              <a:ext cx="228964" cy="107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96107"/>
              <a:ext cx="228964" cy="40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9610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795658"/>
              <a:ext cx="228964" cy="1004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90750"/>
              <a:ext cx="228964" cy="200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88071"/>
              <a:ext cx="228964" cy="26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86732"/>
              <a:ext cx="228964" cy="13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709942"/>
              <a:ext cx="228964" cy="1767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88071"/>
              <a:ext cx="228964" cy="227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86732"/>
              <a:ext cx="228964" cy="133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8673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665745"/>
              <a:ext cx="228964" cy="2209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73339"/>
              <a:ext cx="228964" cy="375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733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71999"/>
              <a:ext cx="228964" cy="13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703246"/>
              <a:ext cx="228964" cy="1687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18427"/>
              <a:ext cx="228964" cy="924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99676"/>
              <a:ext cx="228964" cy="187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79967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555921"/>
              <a:ext cx="228964" cy="2437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34499"/>
              <a:ext cx="228964" cy="763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758158"/>
              <a:ext cx="228964" cy="7634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755479"/>
              <a:ext cx="228964" cy="26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337612"/>
              <a:ext cx="228964" cy="4178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754140"/>
              <a:ext cx="228964" cy="1566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553242"/>
              <a:ext cx="228964" cy="20089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547885"/>
              <a:ext cx="228964" cy="53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132697"/>
              <a:ext cx="228964" cy="4151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628244"/>
              <a:ext cx="228964" cy="2825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372435"/>
              <a:ext cx="228964" cy="25580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355024"/>
              <a:ext cx="228964" cy="174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1922425"/>
              <a:ext cx="228964" cy="4325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590743"/>
              <a:ext cx="228964" cy="3200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042963"/>
              <a:ext cx="228964" cy="5477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1993408"/>
              <a:ext cx="228964" cy="495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1704116"/>
              <a:ext cx="228964" cy="2892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677799"/>
              <a:ext cx="228964" cy="2330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128679"/>
              <a:ext cx="228964" cy="54911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099214"/>
              <a:ext cx="228964" cy="2946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1930461"/>
              <a:ext cx="228964" cy="1687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625565"/>
              <a:ext cx="228964" cy="2852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068410"/>
              <a:ext cx="228964" cy="5571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052338"/>
              <a:ext cx="228964" cy="160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1834030"/>
              <a:ext cx="228964" cy="2183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46104"/>
              <a:ext cx="228964" cy="1647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404578"/>
              <a:ext cx="228964" cy="3415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396542"/>
              <a:ext cx="228964" cy="80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289397"/>
              <a:ext cx="228964" cy="1071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672441"/>
              <a:ext cx="228964" cy="2383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349666"/>
              <a:ext cx="228964" cy="3227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321541"/>
              <a:ext cx="228964" cy="281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147430"/>
              <a:ext cx="228964" cy="1741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628244"/>
              <a:ext cx="228964" cy="2825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246539"/>
              <a:ext cx="228964" cy="38170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214395"/>
              <a:ext cx="228964" cy="321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077785"/>
              <a:ext cx="228964" cy="1366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571524"/>
              <a:ext cx="0" cy="1339315"/>
            </a:xfrm>
            <a:custGeom>
              <a:avLst/>
              <a:gdLst/>
              <a:ahLst/>
              <a:cxnLst/>
              <a:rect l="0" t="0" r="0" b="0"/>
              <a:pathLst>
                <a:path h="1339315">
                  <a:moveTo>
                    <a:pt x="0" y="1339315"/>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4297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3751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1072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83938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57152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747705" y="259624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7" name="tx227"/>
            <p:cNvSpPr/>
            <p:nvPr/>
          </p:nvSpPr>
          <p:spPr>
            <a:xfrm>
              <a:off x="747705" y="232838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8" name="tx228"/>
            <p:cNvSpPr/>
            <p:nvPr/>
          </p:nvSpPr>
          <p:spPr>
            <a:xfrm>
              <a:off x="747705" y="206051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29" name="tx229"/>
            <p:cNvSpPr/>
            <p:nvPr/>
          </p:nvSpPr>
          <p:spPr>
            <a:xfrm>
              <a:off x="747705" y="179265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230" name="tx230"/>
            <p:cNvSpPr/>
            <p:nvPr/>
          </p:nvSpPr>
          <p:spPr>
            <a:xfrm>
              <a:off x="676900" y="152479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5646"/>
              <a:ext cx="779182" cy="693393"/>
            </a:xfrm>
            <a:prstGeom prst="rect">
              <a:avLst/>
            </a:prstGeom>
            <a:solidFill>
              <a:srgbClr val="FFFFFF">
                <a:alpha val="100000"/>
              </a:srgbClr>
            </a:solidFill>
          </p:spPr>
          <p:txBody>
            <a:bodyPr/>
            <a:lstStyle/>
            <a:p>
              <a:endParaRPr/>
            </a:p>
          </p:txBody>
        </p:sp>
        <p:sp>
          <p:nvSpPr>
            <p:cNvPr id="286" name="rc286"/>
            <p:cNvSpPr/>
            <p:nvPr/>
          </p:nvSpPr>
          <p:spPr>
            <a:xfrm>
              <a:off x="463718" y="316880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1967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055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143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5929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0997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338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172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6" name="pt296"/>
            <p:cNvSpPr/>
            <p:nvPr/>
          </p:nvSpPr>
          <p:spPr>
            <a:xfrm>
              <a:off x="1769482" y="1628276"/>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7" name="pt297"/>
            <p:cNvSpPr/>
            <p:nvPr/>
          </p:nvSpPr>
          <p:spPr>
            <a:xfrm>
              <a:off x="2318996" y="1628276"/>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8" name="tx298"/>
            <p:cNvSpPr/>
            <p:nvPr/>
          </p:nvSpPr>
          <p:spPr>
            <a:xfrm>
              <a:off x="1313229" y="1402312"/>
              <a:ext cx="975369"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(9 M-15 Y)</a:t>
              </a:r>
            </a:p>
          </p:txBody>
        </p:sp>
        <p:sp>
          <p:nvSpPr>
            <p:cNvPr id="299" name="tx299"/>
            <p:cNvSpPr/>
            <p:nvPr/>
          </p:nvSpPr>
          <p:spPr>
            <a:xfrm>
              <a:off x="1585461" y="1534344"/>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102%</a:t>
              </a:r>
            </a:p>
          </p:txBody>
        </p:sp>
        <p:sp>
          <p:nvSpPr>
            <p:cNvPr id="300" name="tx300"/>
            <p:cNvSpPr/>
            <p:nvPr/>
          </p:nvSpPr>
          <p:spPr>
            <a:xfrm>
              <a:off x="1837442" y="1402312"/>
              <a:ext cx="1025971"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(6 M-&gt;15 Y)</a:t>
              </a:r>
            </a:p>
          </p:txBody>
        </p:sp>
        <p:sp>
          <p:nvSpPr>
            <p:cNvPr id="301" name="tx301"/>
            <p:cNvSpPr/>
            <p:nvPr/>
          </p:nvSpPr>
          <p:spPr>
            <a:xfrm>
              <a:off x="2160722" y="1534344"/>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98%</a:t>
              </a:r>
            </a:p>
          </p:txBody>
        </p:sp>
        <p:sp>
          <p:nvSpPr>
            <p:cNvPr id="302" name="pg302"/>
            <p:cNvSpPr/>
            <p:nvPr/>
          </p:nvSpPr>
          <p:spPr>
            <a:xfrm>
              <a:off x="6295899" y="3684473"/>
              <a:ext cx="70910" cy="64566"/>
            </a:xfrm>
            <a:custGeom>
              <a:avLst/>
              <a:gdLst/>
              <a:ahLst/>
              <a:cxnLst/>
              <a:rect l="0" t="0" r="0" b="0"/>
              <a:pathLst>
                <a:path w="70910" h="64566">
                  <a:moveTo>
                    <a:pt x="41799" y="64566"/>
                  </a:moveTo>
                  <a:lnTo>
                    <a:pt x="70910" y="35455"/>
                  </a:lnTo>
                  <a:lnTo>
                    <a:pt x="35455" y="0"/>
                  </a:lnTo>
                  <a:lnTo>
                    <a:pt x="0" y="35455"/>
                  </a:lnTo>
                  <a:lnTo>
                    <a:pt x="29111" y="64566"/>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3" name="pt303"/>
            <p:cNvSpPr/>
            <p:nvPr/>
          </p:nvSpPr>
          <p:spPr>
            <a:xfrm>
              <a:off x="7375529" y="3691639"/>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4" name="tx304"/>
            <p:cNvSpPr/>
            <p:nvPr/>
          </p:nvSpPr>
          <p:spPr>
            <a:xfrm>
              <a:off x="6444511" y="3672502"/>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5" name="tx305"/>
            <p:cNvSpPr/>
            <p:nvPr/>
          </p:nvSpPr>
          <p:spPr>
            <a:xfrm>
              <a:off x="7516975" y="3672502"/>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32" name="grp2"/>
          <p:cNvGrpSpPr/>
          <p:nvPr/>
        </p:nvGrpSpPr>
        <p:grpSpPr>
          <a:xfrm>
            <a:off x="457200" y="4023360"/>
            <a:ext cx="6675120" cy="2743200"/>
            <a:chOff x="457200" y="4023360"/>
            <a:chExt cx="6675120" cy="2743200"/>
          </a:xfrm>
        </p:grpSpPr>
        <p:sp>
          <p:nvSpPr>
            <p:cNvPr id="433" name="rc4"/>
            <p:cNvSpPr/>
            <p:nvPr/>
          </p:nvSpPr>
          <p:spPr>
            <a:xfrm>
              <a:off x="1223433" y="5367162"/>
              <a:ext cx="382693" cy="3935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21709"/>
              <a:ext cx="382693" cy="4545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321155"/>
              <a:ext cx="382693" cy="5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2115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194219"/>
              <a:ext cx="382693" cy="5665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33140"/>
              <a:ext cx="382693" cy="2610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772946"/>
              <a:ext cx="382693" cy="1601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94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88330"/>
              <a:ext cx="382693" cy="1723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16270"/>
              <a:ext cx="382693" cy="720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30353"/>
              <a:ext cx="382693" cy="859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3035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86442"/>
              <a:ext cx="382693" cy="742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65933"/>
              <a:ext cx="382693" cy="205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49858"/>
              <a:ext cx="382693" cy="160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49858"/>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67267"/>
              <a:ext cx="382693" cy="1934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42877"/>
              <a:ext cx="382693" cy="243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31237"/>
              <a:ext cx="382693" cy="1164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31237"/>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78353"/>
              <a:ext cx="382693" cy="1823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66712"/>
              <a:ext cx="382693" cy="116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63941"/>
              <a:ext cx="382693" cy="27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6394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34113"/>
              <a:ext cx="382693" cy="266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33558"/>
              <a:ext cx="382693" cy="5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33004"/>
              <a:ext cx="382693" cy="5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33004"/>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8356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0641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9292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65210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367162"/>
              <a:ext cx="382693" cy="3935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321709"/>
              <a:ext cx="382693" cy="4545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321155"/>
              <a:ext cx="382693" cy="55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32115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94219"/>
              <a:ext cx="382693" cy="5665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933140"/>
              <a:ext cx="382693" cy="26107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772946"/>
              <a:ext cx="382693" cy="16019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7294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588330"/>
              <a:ext cx="382693" cy="1723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516270"/>
              <a:ext cx="382693" cy="7205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30353"/>
              <a:ext cx="382693" cy="8591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3035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86442"/>
              <a:ext cx="382693" cy="742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65933"/>
              <a:ext cx="382693" cy="2050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49858"/>
              <a:ext cx="382693" cy="1607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49858"/>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567267"/>
              <a:ext cx="382693" cy="1934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542877"/>
              <a:ext cx="382693" cy="2438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531237"/>
              <a:ext cx="382693" cy="1164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531237"/>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578353"/>
              <a:ext cx="382693" cy="1823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566712"/>
              <a:ext cx="382693" cy="1164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563941"/>
              <a:ext cx="382693" cy="277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56394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34113"/>
              <a:ext cx="382693" cy="266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33558"/>
              <a:ext cx="382693" cy="55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33004"/>
              <a:ext cx="382693" cy="55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33004"/>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652107"/>
              <a:ext cx="0" cy="1108612"/>
            </a:xfrm>
            <a:custGeom>
              <a:avLst/>
              <a:gdLst/>
              <a:ahLst/>
              <a:cxnLst/>
              <a:rect l="0" t="0" r="0" b="0"/>
              <a:pathLst>
                <a:path h="1108612">
                  <a:moveTo>
                    <a:pt x="0" y="1108612"/>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835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2064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9292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65210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747705" y="543683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73" name="tx73"/>
            <p:cNvSpPr/>
            <p:nvPr/>
          </p:nvSpPr>
          <p:spPr>
            <a:xfrm>
              <a:off x="676900" y="515968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74" name="tx74"/>
            <p:cNvSpPr/>
            <p:nvPr/>
          </p:nvSpPr>
          <p:spPr>
            <a:xfrm>
              <a:off x="676900" y="488252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1500</a:t>
              </a:r>
            </a:p>
          </p:txBody>
        </p:sp>
        <p:sp>
          <p:nvSpPr>
            <p:cNvPr id="75" name="tx75"/>
            <p:cNvSpPr/>
            <p:nvPr/>
          </p:nvSpPr>
          <p:spPr>
            <a:xfrm>
              <a:off x="676900" y="460537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2292"/>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544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5449"/>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5449"/>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544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5940"/>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5940"/>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5940"/>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574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73731" y="4249697"/>
              <a:ext cx="407441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Sudan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113391"/>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517823"/>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22654"/>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05959"/>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18443"/>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73791"/>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42723"/>
            </a:xfrm>
            <a:custGeom>
              <a:avLst/>
              <a:gdLst/>
              <a:ahLst/>
              <a:cxnLst/>
              <a:rect l="0" t="0" r="0" b="0"/>
              <a:pathLst>
                <a:path w="4592319" h="942723">
                  <a:moveTo>
                    <a:pt x="0" y="0"/>
                  </a:moveTo>
                  <a:lnTo>
                    <a:pt x="765386" y="382323"/>
                  </a:lnTo>
                  <a:lnTo>
                    <a:pt x="1530773" y="786756"/>
                  </a:lnTo>
                  <a:lnTo>
                    <a:pt x="2296159" y="891586"/>
                  </a:lnTo>
                  <a:lnTo>
                    <a:pt x="3061546" y="874892"/>
                  </a:lnTo>
                  <a:lnTo>
                    <a:pt x="3826933" y="887375"/>
                  </a:lnTo>
                  <a:lnTo>
                    <a:pt x="4592319" y="942723"/>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812584"/>
              <a:ext cx="0" cy="902415"/>
            </a:xfrm>
            <a:custGeom>
              <a:avLst/>
              <a:gdLst/>
              <a:ahLst/>
              <a:cxnLst/>
              <a:rect l="0" t="0" r="0" b="0"/>
              <a:pathLst>
                <a:path h="902415">
                  <a:moveTo>
                    <a:pt x="0" y="902415"/>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41419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11338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481258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tx11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9" name="tx119"/>
            <p:cNvSpPr/>
            <p:nvPr/>
          </p:nvSpPr>
          <p:spPr>
            <a:xfrm>
              <a:off x="6461760" y="536746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0" name="tx120"/>
            <p:cNvSpPr/>
            <p:nvPr/>
          </p:nvSpPr>
          <p:spPr>
            <a:xfrm>
              <a:off x="6461760" y="506665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a:t>
              </a:r>
            </a:p>
          </p:txBody>
        </p:sp>
        <p:sp>
          <p:nvSpPr>
            <p:cNvPr id="121" name="tx121"/>
            <p:cNvSpPr/>
            <p:nvPr/>
          </p:nvSpPr>
          <p:spPr>
            <a:xfrm>
              <a:off x="6461760" y="476585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600</a:t>
              </a:r>
            </a:p>
          </p:txBody>
        </p:sp>
        <p:sp>
          <p:nvSpPr>
            <p:cNvPr id="122" name="tx12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3" name="tx123"/>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633.3</a:t>
              </a:r>
            </a:p>
          </p:txBody>
        </p:sp>
        <p:sp>
          <p:nvSpPr>
            <p:cNvPr id="124" name="tx124"/>
            <p:cNvSpPr/>
            <p:nvPr/>
          </p:nvSpPr>
          <p:spPr>
            <a:xfrm>
              <a:off x="2034470" y="503518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379.1</a:t>
              </a:r>
            </a:p>
          </p:txBody>
        </p:sp>
        <p:sp>
          <p:nvSpPr>
            <p:cNvPr id="125" name="tx125"/>
            <p:cNvSpPr/>
            <p:nvPr/>
          </p:nvSpPr>
          <p:spPr>
            <a:xfrm>
              <a:off x="2799856" y="5439619"/>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110.2</a:t>
              </a:r>
            </a:p>
          </p:txBody>
        </p:sp>
        <p:sp>
          <p:nvSpPr>
            <p:cNvPr id="126" name="tx126"/>
            <p:cNvSpPr/>
            <p:nvPr/>
          </p:nvSpPr>
          <p:spPr>
            <a:xfrm>
              <a:off x="3597427" y="554445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40.5</a:t>
              </a:r>
            </a:p>
          </p:txBody>
        </p:sp>
        <p:sp>
          <p:nvSpPr>
            <p:cNvPr id="127" name="tx127"/>
            <p:cNvSpPr/>
            <p:nvPr/>
          </p:nvSpPr>
          <p:spPr>
            <a:xfrm>
              <a:off x="4362814" y="5527854"/>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51.6</a:t>
              </a:r>
            </a:p>
          </p:txBody>
        </p:sp>
        <p:sp>
          <p:nvSpPr>
            <p:cNvPr id="128" name="tx128"/>
            <p:cNvSpPr/>
            <p:nvPr/>
          </p:nvSpPr>
          <p:spPr>
            <a:xfrm>
              <a:off x="5128200" y="5540238"/>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43.3</a:t>
              </a:r>
            </a:p>
          </p:txBody>
        </p:sp>
        <p:sp>
          <p:nvSpPr>
            <p:cNvPr id="129" name="tx129"/>
            <p:cNvSpPr/>
            <p:nvPr/>
          </p:nvSpPr>
          <p:spPr>
            <a:xfrm>
              <a:off x="5925771" y="5595686"/>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6.5</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5616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8521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2811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676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3585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4161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Senegal</a:t>
            </a:r>
          </a:p>
        </p:txBody>
      </p:sp>
      <p:grpSp>
        <p:nvGrpSpPr>
          <p:cNvPr id="2" name="grp2"/>
          <p:cNvGrpSpPr/>
          <p:nvPr/>
        </p:nvGrpSpPr>
        <p:grpSpPr>
          <a:xfrm>
            <a:off x="457200" y="1463040"/>
            <a:ext cx="8503920" cy="2286000"/>
            <a:chOff x="457200" y="1463040"/>
            <a:chExt cx="8503920" cy="2286000"/>
          </a:xfrm>
        </p:grpSpPr>
        <p:sp>
          <p:nvSpPr>
            <p:cNvPr id="303" name="rc4"/>
            <p:cNvSpPr/>
            <p:nvPr/>
          </p:nvSpPr>
          <p:spPr>
            <a:xfrm>
              <a:off x="1411675" y="2896362"/>
              <a:ext cx="228964" cy="1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5"/>
            <p:cNvSpPr/>
            <p:nvPr/>
          </p:nvSpPr>
          <p:spPr>
            <a:xfrm>
              <a:off x="1411675" y="28963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6"/>
            <p:cNvSpPr/>
            <p:nvPr/>
          </p:nvSpPr>
          <p:spPr>
            <a:xfrm>
              <a:off x="1411675" y="2708148"/>
              <a:ext cx="228964" cy="1882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7"/>
            <p:cNvSpPr/>
            <p:nvPr/>
          </p:nvSpPr>
          <p:spPr>
            <a:xfrm>
              <a:off x="1411675" y="2317242"/>
              <a:ext cx="228964" cy="390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8"/>
            <p:cNvSpPr/>
            <p:nvPr/>
          </p:nvSpPr>
          <p:spPr>
            <a:xfrm>
              <a:off x="1686432" y="2881884"/>
              <a:ext cx="228964" cy="289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9"/>
            <p:cNvSpPr/>
            <p:nvPr/>
          </p:nvSpPr>
          <p:spPr>
            <a:xfrm>
              <a:off x="1686432" y="28818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0"/>
            <p:cNvSpPr/>
            <p:nvPr/>
          </p:nvSpPr>
          <p:spPr>
            <a:xfrm>
              <a:off x="1686432" y="288188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1"/>
            <p:cNvSpPr/>
            <p:nvPr/>
          </p:nvSpPr>
          <p:spPr>
            <a:xfrm>
              <a:off x="1686432" y="1955292"/>
              <a:ext cx="228964" cy="926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2"/>
            <p:cNvSpPr/>
            <p:nvPr/>
          </p:nvSpPr>
          <p:spPr>
            <a:xfrm>
              <a:off x="1961189" y="2896362"/>
              <a:ext cx="228964" cy="1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3"/>
            <p:cNvSpPr/>
            <p:nvPr/>
          </p:nvSpPr>
          <p:spPr>
            <a:xfrm>
              <a:off x="1961189" y="28963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4"/>
            <p:cNvSpPr/>
            <p:nvPr/>
          </p:nvSpPr>
          <p:spPr>
            <a:xfrm>
              <a:off x="1961189" y="2867406"/>
              <a:ext cx="228964" cy="289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5"/>
            <p:cNvSpPr/>
            <p:nvPr/>
          </p:nvSpPr>
          <p:spPr>
            <a:xfrm>
              <a:off x="1961189" y="1694687"/>
              <a:ext cx="228964" cy="11727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16"/>
            <p:cNvSpPr/>
            <p:nvPr/>
          </p:nvSpPr>
          <p:spPr>
            <a:xfrm>
              <a:off x="2235946" y="2881884"/>
              <a:ext cx="228964" cy="289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17"/>
            <p:cNvSpPr/>
            <p:nvPr/>
          </p:nvSpPr>
          <p:spPr>
            <a:xfrm>
              <a:off x="2235946" y="28818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18"/>
            <p:cNvSpPr/>
            <p:nvPr/>
          </p:nvSpPr>
          <p:spPr>
            <a:xfrm>
              <a:off x="2235946" y="2867406"/>
              <a:ext cx="228964" cy="144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19"/>
            <p:cNvSpPr/>
            <p:nvPr/>
          </p:nvSpPr>
          <p:spPr>
            <a:xfrm>
              <a:off x="2235946" y="1882902"/>
              <a:ext cx="228964" cy="9845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0"/>
            <p:cNvSpPr/>
            <p:nvPr/>
          </p:nvSpPr>
          <p:spPr>
            <a:xfrm>
              <a:off x="2510703" y="2881884"/>
              <a:ext cx="228964" cy="289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1"/>
            <p:cNvSpPr/>
            <p:nvPr/>
          </p:nvSpPr>
          <p:spPr>
            <a:xfrm>
              <a:off x="2510703" y="28818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2"/>
            <p:cNvSpPr/>
            <p:nvPr/>
          </p:nvSpPr>
          <p:spPr>
            <a:xfrm>
              <a:off x="2510703" y="2867406"/>
              <a:ext cx="228964" cy="144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3"/>
            <p:cNvSpPr/>
            <p:nvPr/>
          </p:nvSpPr>
          <p:spPr>
            <a:xfrm>
              <a:off x="2510703" y="1984248"/>
              <a:ext cx="228964" cy="8831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27"/>
            <p:cNvSpPr/>
            <p:nvPr/>
          </p:nvSpPr>
          <p:spPr>
            <a:xfrm>
              <a:off x="2785460" y="2143506"/>
              <a:ext cx="228964" cy="7673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1"/>
            <p:cNvSpPr/>
            <p:nvPr/>
          </p:nvSpPr>
          <p:spPr>
            <a:xfrm>
              <a:off x="3060217" y="2418587"/>
              <a:ext cx="228964" cy="4922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2"/>
            <p:cNvSpPr/>
            <p:nvPr/>
          </p:nvSpPr>
          <p:spPr>
            <a:xfrm>
              <a:off x="3334974" y="2881884"/>
              <a:ext cx="228964" cy="289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3"/>
            <p:cNvSpPr/>
            <p:nvPr/>
          </p:nvSpPr>
          <p:spPr>
            <a:xfrm>
              <a:off x="3334974" y="28818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4"/>
            <p:cNvSpPr/>
            <p:nvPr/>
          </p:nvSpPr>
          <p:spPr>
            <a:xfrm>
              <a:off x="3334974" y="288188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5"/>
            <p:cNvSpPr/>
            <p:nvPr/>
          </p:nvSpPr>
          <p:spPr>
            <a:xfrm>
              <a:off x="3334974" y="2548889"/>
              <a:ext cx="228964" cy="3329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39"/>
            <p:cNvSpPr/>
            <p:nvPr/>
          </p:nvSpPr>
          <p:spPr>
            <a:xfrm>
              <a:off x="3609731"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2"/>
            <p:cNvSpPr/>
            <p:nvPr/>
          </p:nvSpPr>
          <p:spPr>
            <a:xfrm>
              <a:off x="3884488" y="2896362"/>
              <a:ext cx="228964" cy="144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3"/>
            <p:cNvSpPr/>
            <p:nvPr/>
          </p:nvSpPr>
          <p:spPr>
            <a:xfrm>
              <a:off x="3884488" y="2577846"/>
              <a:ext cx="228964" cy="3185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4"/>
            <p:cNvSpPr/>
            <p:nvPr/>
          </p:nvSpPr>
          <p:spPr>
            <a:xfrm>
              <a:off x="4159245" y="2881884"/>
              <a:ext cx="228964" cy="289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5"/>
            <p:cNvSpPr/>
            <p:nvPr/>
          </p:nvSpPr>
          <p:spPr>
            <a:xfrm>
              <a:off x="4159245" y="28818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46"/>
            <p:cNvSpPr/>
            <p:nvPr/>
          </p:nvSpPr>
          <p:spPr>
            <a:xfrm>
              <a:off x="4159245" y="288188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47"/>
            <p:cNvSpPr/>
            <p:nvPr/>
          </p:nvSpPr>
          <p:spPr>
            <a:xfrm>
              <a:off x="4159245" y="2288286"/>
              <a:ext cx="228964" cy="5935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48"/>
            <p:cNvSpPr/>
            <p:nvPr/>
          </p:nvSpPr>
          <p:spPr>
            <a:xfrm>
              <a:off x="4434002" y="2896362"/>
              <a:ext cx="228964" cy="1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49"/>
            <p:cNvSpPr/>
            <p:nvPr/>
          </p:nvSpPr>
          <p:spPr>
            <a:xfrm>
              <a:off x="4434002" y="28963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0"/>
            <p:cNvSpPr/>
            <p:nvPr/>
          </p:nvSpPr>
          <p:spPr>
            <a:xfrm>
              <a:off x="4434002" y="28963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1"/>
            <p:cNvSpPr/>
            <p:nvPr/>
          </p:nvSpPr>
          <p:spPr>
            <a:xfrm>
              <a:off x="4434002" y="2650236"/>
              <a:ext cx="228964" cy="2461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2"/>
            <p:cNvSpPr/>
            <p:nvPr/>
          </p:nvSpPr>
          <p:spPr>
            <a:xfrm>
              <a:off x="4708759" y="2881884"/>
              <a:ext cx="228964" cy="289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3"/>
            <p:cNvSpPr/>
            <p:nvPr/>
          </p:nvSpPr>
          <p:spPr>
            <a:xfrm>
              <a:off x="4708759" y="28818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4"/>
            <p:cNvSpPr/>
            <p:nvPr/>
          </p:nvSpPr>
          <p:spPr>
            <a:xfrm>
              <a:off x="4708759" y="2737104"/>
              <a:ext cx="228964" cy="1447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5"/>
            <p:cNvSpPr/>
            <p:nvPr/>
          </p:nvSpPr>
          <p:spPr>
            <a:xfrm>
              <a:off x="4708759" y="2534412"/>
              <a:ext cx="228964" cy="2026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59"/>
            <p:cNvSpPr/>
            <p:nvPr/>
          </p:nvSpPr>
          <p:spPr>
            <a:xfrm>
              <a:off x="4983516" y="2302764"/>
              <a:ext cx="228964" cy="6080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3"/>
            <p:cNvSpPr/>
            <p:nvPr/>
          </p:nvSpPr>
          <p:spPr>
            <a:xfrm>
              <a:off x="5258273" y="1839468"/>
              <a:ext cx="228964" cy="10713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67"/>
            <p:cNvSpPr/>
            <p:nvPr/>
          </p:nvSpPr>
          <p:spPr>
            <a:xfrm>
              <a:off x="5533030" y="2013204"/>
              <a:ext cx="228964" cy="8976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1"/>
            <p:cNvSpPr/>
            <p:nvPr/>
          </p:nvSpPr>
          <p:spPr>
            <a:xfrm>
              <a:off x="5807787" y="2404110"/>
              <a:ext cx="228964" cy="5067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2"/>
            <p:cNvSpPr/>
            <p:nvPr/>
          </p:nvSpPr>
          <p:spPr>
            <a:xfrm>
              <a:off x="6082544" y="2896362"/>
              <a:ext cx="228964" cy="1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3"/>
            <p:cNvSpPr/>
            <p:nvPr/>
          </p:nvSpPr>
          <p:spPr>
            <a:xfrm>
              <a:off x="6082544" y="28963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4"/>
            <p:cNvSpPr/>
            <p:nvPr/>
          </p:nvSpPr>
          <p:spPr>
            <a:xfrm>
              <a:off x="6082544" y="28963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5"/>
            <p:cNvSpPr/>
            <p:nvPr/>
          </p:nvSpPr>
          <p:spPr>
            <a:xfrm>
              <a:off x="6082544" y="2244852"/>
              <a:ext cx="228964" cy="6515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76"/>
            <p:cNvSpPr/>
            <p:nvPr/>
          </p:nvSpPr>
          <p:spPr>
            <a:xfrm>
              <a:off x="6357301" y="2881884"/>
              <a:ext cx="228964" cy="289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77"/>
            <p:cNvSpPr/>
            <p:nvPr/>
          </p:nvSpPr>
          <p:spPr>
            <a:xfrm>
              <a:off x="6357301" y="28818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78"/>
            <p:cNvSpPr/>
            <p:nvPr/>
          </p:nvSpPr>
          <p:spPr>
            <a:xfrm>
              <a:off x="6357301" y="288188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79"/>
            <p:cNvSpPr/>
            <p:nvPr/>
          </p:nvSpPr>
          <p:spPr>
            <a:xfrm>
              <a:off x="6357301" y="2534412"/>
              <a:ext cx="228964" cy="3474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0"/>
            <p:cNvSpPr/>
            <p:nvPr/>
          </p:nvSpPr>
          <p:spPr>
            <a:xfrm>
              <a:off x="6632058" y="2896362"/>
              <a:ext cx="228964" cy="1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1"/>
            <p:cNvSpPr/>
            <p:nvPr/>
          </p:nvSpPr>
          <p:spPr>
            <a:xfrm>
              <a:off x="6632058" y="28963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2"/>
            <p:cNvSpPr/>
            <p:nvPr/>
          </p:nvSpPr>
          <p:spPr>
            <a:xfrm>
              <a:off x="6632058" y="28963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3"/>
            <p:cNvSpPr/>
            <p:nvPr/>
          </p:nvSpPr>
          <p:spPr>
            <a:xfrm>
              <a:off x="6632058" y="2606801"/>
              <a:ext cx="228964" cy="2895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4"/>
            <p:cNvSpPr/>
            <p:nvPr/>
          </p:nvSpPr>
          <p:spPr>
            <a:xfrm>
              <a:off x="6906815" y="2896362"/>
              <a:ext cx="228964" cy="1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5"/>
            <p:cNvSpPr/>
            <p:nvPr/>
          </p:nvSpPr>
          <p:spPr>
            <a:xfrm>
              <a:off x="6906815" y="28963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86"/>
            <p:cNvSpPr/>
            <p:nvPr/>
          </p:nvSpPr>
          <p:spPr>
            <a:xfrm>
              <a:off x="6906815" y="28963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87"/>
            <p:cNvSpPr/>
            <p:nvPr/>
          </p:nvSpPr>
          <p:spPr>
            <a:xfrm>
              <a:off x="6906815" y="2722625"/>
              <a:ext cx="228964" cy="1737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88"/>
            <p:cNvSpPr/>
            <p:nvPr/>
          </p:nvSpPr>
          <p:spPr>
            <a:xfrm>
              <a:off x="7181572" y="2867406"/>
              <a:ext cx="228964" cy="43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89"/>
            <p:cNvSpPr/>
            <p:nvPr/>
          </p:nvSpPr>
          <p:spPr>
            <a:xfrm>
              <a:off x="7181572" y="28674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0"/>
            <p:cNvSpPr/>
            <p:nvPr/>
          </p:nvSpPr>
          <p:spPr>
            <a:xfrm>
              <a:off x="7181572" y="28674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1"/>
            <p:cNvSpPr/>
            <p:nvPr/>
          </p:nvSpPr>
          <p:spPr>
            <a:xfrm>
              <a:off x="7181572" y="2679192"/>
              <a:ext cx="228964" cy="1882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2"/>
            <p:cNvSpPr/>
            <p:nvPr/>
          </p:nvSpPr>
          <p:spPr>
            <a:xfrm>
              <a:off x="7456329" y="2896362"/>
              <a:ext cx="228964" cy="1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3"/>
            <p:cNvSpPr/>
            <p:nvPr/>
          </p:nvSpPr>
          <p:spPr>
            <a:xfrm>
              <a:off x="7456329" y="28963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4"/>
            <p:cNvSpPr/>
            <p:nvPr/>
          </p:nvSpPr>
          <p:spPr>
            <a:xfrm>
              <a:off x="7456329" y="2852928"/>
              <a:ext cx="228964" cy="434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5"/>
            <p:cNvSpPr/>
            <p:nvPr/>
          </p:nvSpPr>
          <p:spPr>
            <a:xfrm>
              <a:off x="7456329" y="2795015"/>
              <a:ext cx="228964" cy="579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96"/>
            <p:cNvSpPr/>
            <p:nvPr/>
          </p:nvSpPr>
          <p:spPr>
            <a:xfrm>
              <a:off x="7731086" y="2896362"/>
              <a:ext cx="228964" cy="1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97"/>
            <p:cNvSpPr/>
            <p:nvPr/>
          </p:nvSpPr>
          <p:spPr>
            <a:xfrm>
              <a:off x="7731086" y="28963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98"/>
            <p:cNvSpPr/>
            <p:nvPr/>
          </p:nvSpPr>
          <p:spPr>
            <a:xfrm>
              <a:off x="7731086" y="28963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99"/>
            <p:cNvSpPr/>
            <p:nvPr/>
          </p:nvSpPr>
          <p:spPr>
            <a:xfrm>
              <a:off x="7731086" y="2838450"/>
              <a:ext cx="228964" cy="579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2"/>
            <p:cNvSpPr/>
            <p:nvPr/>
          </p:nvSpPr>
          <p:spPr>
            <a:xfrm>
              <a:off x="8005843" y="2867406"/>
              <a:ext cx="228964" cy="434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3"/>
            <p:cNvSpPr/>
            <p:nvPr/>
          </p:nvSpPr>
          <p:spPr>
            <a:xfrm>
              <a:off x="8005843" y="2780537"/>
              <a:ext cx="228964" cy="868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09"/>
            <p:cNvSpPr/>
            <p:nvPr/>
          </p:nvSpPr>
          <p:spPr>
            <a:xfrm>
              <a:off x="1127759" y="262128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0"/>
            <p:cNvSpPr/>
            <p:nvPr/>
          </p:nvSpPr>
          <p:spPr>
            <a:xfrm>
              <a:off x="1127759" y="233172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pl111"/>
            <p:cNvSpPr/>
            <p:nvPr/>
          </p:nvSpPr>
          <p:spPr>
            <a:xfrm>
              <a:off x="1127759" y="204216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1" name="pl112"/>
            <p:cNvSpPr/>
            <p:nvPr/>
          </p:nvSpPr>
          <p:spPr>
            <a:xfrm>
              <a:off x="1127759" y="175260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2" name="pl113"/>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3" name="rc114"/>
            <p:cNvSpPr/>
            <p:nvPr/>
          </p:nvSpPr>
          <p:spPr>
            <a:xfrm>
              <a:off x="1411675" y="2896362"/>
              <a:ext cx="228964" cy="1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15"/>
            <p:cNvSpPr/>
            <p:nvPr/>
          </p:nvSpPr>
          <p:spPr>
            <a:xfrm>
              <a:off x="1411675" y="28963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16"/>
            <p:cNvSpPr/>
            <p:nvPr/>
          </p:nvSpPr>
          <p:spPr>
            <a:xfrm>
              <a:off x="1411675" y="2708148"/>
              <a:ext cx="228964" cy="1882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17"/>
            <p:cNvSpPr/>
            <p:nvPr/>
          </p:nvSpPr>
          <p:spPr>
            <a:xfrm>
              <a:off x="1411675" y="2317242"/>
              <a:ext cx="228964" cy="390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18"/>
            <p:cNvSpPr/>
            <p:nvPr/>
          </p:nvSpPr>
          <p:spPr>
            <a:xfrm>
              <a:off x="1686432" y="2881884"/>
              <a:ext cx="228964" cy="289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19"/>
            <p:cNvSpPr/>
            <p:nvPr/>
          </p:nvSpPr>
          <p:spPr>
            <a:xfrm>
              <a:off x="1686432" y="28818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88188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1955292"/>
              <a:ext cx="228964" cy="926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896362"/>
              <a:ext cx="228964" cy="1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8963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867406"/>
              <a:ext cx="228964" cy="289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1694687"/>
              <a:ext cx="228964" cy="11727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881884"/>
              <a:ext cx="228964" cy="289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8818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867406"/>
              <a:ext cx="228964" cy="144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1882902"/>
              <a:ext cx="228964" cy="9845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81884"/>
              <a:ext cx="228964" cy="289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818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867406"/>
              <a:ext cx="228964" cy="144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1984248"/>
              <a:ext cx="228964" cy="8831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143506"/>
              <a:ext cx="228964" cy="7673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418587"/>
              <a:ext cx="228964" cy="4922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81884"/>
              <a:ext cx="228964" cy="289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818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8188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548889"/>
              <a:ext cx="228964" cy="3329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96362"/>
              <a:ext cx="228964" cy="144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577846"/>
              <a:ext cx="228964" cy="3185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81884"/>
              <a:ext cx="228964" cy="289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818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8188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288286"/>
              <a:ext cx="228964" cy="5935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96362"/>
              <a:ext cx="228964" cy="1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963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963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650236"/>
              <a:ext cx="228964" cy="2461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81884"/>
              <a:ext cx="228964" cy="289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818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737104"/>
              <a:ext cx="228964" cy="1447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534412"/>
              <a:ext cx="228964" cy="2026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302764"/>
              <a:ext cx="228964" cy="6080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1839468"/>
              <a:ext cx="228964" cy="10713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013204"/>
              <a:ext cx="228964" cy="8976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404110"/>
              <a:ext cx="228964" cy="5067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96362"/>
              <a:ext cx="228964" cy="1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963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8963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244852"/>
              <a:ext cx="228964" cy="6515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81884"/>
              <a:ext cx="228964" cy="289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818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88188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534412"/>
              <a:ext cx="228964" cy="3474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96362"/>
              <a:ext cx="228964" cy="1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963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963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606801"/>
              <a:ext cx="228964" cy="2895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96362"/>
              <a:ext cx="228964" cy="1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963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963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722625"/>
              <a:ext cx="228964" cy="1737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67406"/>
              <a:ext cx="228964" cy="43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674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674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679192"/>
              <a:ext cx="228964" cy="1882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96362"/>
              <a:ext cx="228964" cy="1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963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52928"/>
              <a:ext cx="228964" cy="434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795015"/>
              <a:ext cx="228964" cy="579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96362"/>
              <a:ext cx="228964" cy="1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963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8963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838450"/>
              <a:ext cx="228964" cy="579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867406"/>
              <a:ext cx="228964" cy="434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780537"/>
              <a:ext cx="228964" cy="868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21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331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0421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7526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818510" y="25745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7" name="tx227"/>
            <p:cNvSpPr/>
            <p:nvPr/>
          </p:nvSpPr>
          <p:spPr>
            <a:xfrm>
              <a:off x="818510" y="22849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8" name="tx228"/>
            <p:cNvSpPr/>
            <p:nvPr/>
          </p:nvSpPr>
          <p:spPr>
            <a:xfrm>
              <a:off x="818510" y="19954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9" name="tx229"/>
            <p:cNvSpPr/>
            <p:nvPr/>
          </p:nvSpPr>
          <p:spPr>
            <a:xfrm>
              <a:off x="818510" y="17058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30" name="tx230"/>
            <p:cNvSpPr/>
            <p:nvPr/>
          </p:nvSpPr>
          <p:spPr>
            <a:xfrm>
              <a:off x="747705" y="14163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6778"/>
              <a:ext cx="779182" cy="692261"/>
            </a:xfrm>
            <a:prstGeom prst="rect">
              <a:avLst/>
            </a:prstGeom>
            <a:solidFill>
              <a:srgbClr val="FFFFFF">
                <a:alpha val="100000"/>
              </a:srgbClr>
            </a:solidFill>
          </p:spPr>
          <p:txBody>
            <a:bodyPr/>
            <a:lstStyle/>
            <a:p>
              <a:endParaRPr/>
            </a:p>
          </p:txBody>
        </p:sp>
        <p:sp>
          <p:nvSpPr>
            <p:cNvPr id="286" name="rc286"/>
            <p:cNvSpPr/>
            <p:nvPr/>
          </p:nvSpPr>
          <p:spPr>
            <a:xfrm>
              <a:off x="463718" y="316993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2081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168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256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6042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1110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451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285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6" name="pg296"/>
            <p:cNvSpPr/>
            <p:nvPr/>
          </p:nvSpPr>
          <p:spPr>
            <a:xfrm>
              <a:off x="4509089" y="1610538"/>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7" name="tx297"/>
            <p:cNvSpPr/>
            <p:nvPr/>
          </p:nvSpPr>
          <p:spPr>
            <a:xfrm>
              <a:off x="4183210" y="1391416"/>
              <a:ext cx="73054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(9-59 M)</a:t>
              </a:r>
            </a:p>
          </p:txBody>
        </p:sp>
        <p:sp>
          <p:nvSpPr>
            <p:cNvPr id="298" name="tx298"/>
            <p:cNvSpPr/>
            <p:nvPr/>
          </p:nvSpPr>
          <p:spPr>
            <a:xfrm>
              <a:off x="4333031" y="1523449"/>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107%</a:t>
              </a:r>
            </a:p>
          </p:txBody>
        </p:sp>
        <p:sp>
          <p:nvSpPr>
            <p:cNvPr id="299" name="pg299"/>
            <p:cNvSpPr/>
            <p:nvPr/>
          </p:nvSpPr>
          <p:spPr>
            <a:xfrm>
              <a:off x="6295899" y="3689616"/>
              <a:ext cx="70910" cy="59423"/>
            </a:xfrm>
            <a:custGeom>
              <a:avLst/>
              <a:gdLst/>
              <a:ahLst/>
              <a:cxnLst/>
              <a:rect l="0" t="0" r="0" b="0"/>
              <a:pathLst>
                <a:path w="70910" h="59423">
                  <a:moveTo>
                    <a:pt x="46942" y="59423"/>
                  </a:moveTo>
                  <a:lnTo>
                    <a:pt x="70910" y="35455"/>
                  </a:lnTo>
                  <a:lnTo>
                    <a:pt x="35455" y="0"/>
                  </a:lnTo>
                  <a:lnTo>
                    <a:pt x="0" y="35455"/>
                  </a:lnTo>
                  <a:lnTo>
                    <a:pt x="23968" y="59423"/>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0" name="pt300"/>
            <p:cNvSpPr/>
            <p:nvPr/>
          </p:nvSpPr>
          <p:spPr>
            <a:xfrm>
              <a:off x="7375529" y="3696782"/>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1" name="tx301"/>
            <p:cNvSpPr/>
            <p:nvPr/>
          </p:nvSpPr>
          <p:spPr>
            <a:xfrm>
              <a:off x="6444511" y="3677645"/>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2" name="tx302"/>
            <p:cNvSpPr/>
            <p:nvPr/>
          </p:nvSpPr>
          <p:spPr>
            <a:xfrm>
              <a:off x="7516975" y="3677645"/>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19" name="grp2"/>
          <p:cNvGrpSpPr/>
          <p:nvPr/>
        </p:nvGrpSpPr>
        <p:grpSpPr>
          <a:xfrm>
            <a:off x="457200" y="4023360"/>
            <a:ext cx="6675120" cy="2743200"/>
            <a:chOff x="457200" y="4023360"/>
            <a:chExt cx="6675120" cy="2743200"/>
          </a:xfrm>
        </p:grpSpPr>
        <p:sp>
          <p:nvSpPr>
            <p:cNvPr id="420" name="rc4"/>
            <p:cNvSpPr/>
            <p:nvPr/>
          </p:nvSpPr>
          <p:spPr>
            <a:xfrm>
              <a:off x="1223433" y="5452110"/>
              <a:ext cx="382693" cy="3086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49240"/>
              <a:ext cx="382693" cy="1028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349240"/>
              <a:ext cx="382693" cy="4114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43500"/>
              <a:ext cx="382693" cy="2057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3202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246370"/>
              <a:ext cx="382693" cy="5143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24637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24637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040630"/>
              <a:ext cx="382693" cy="205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57850"/>
              <a:ext cx="382693" cy="1028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5785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5785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5785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24637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452110"/>
              <a:ext cx="382693" cy="3086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349240"/>
              <a:ext cx="382693" cy="10286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349240"/>
              <a:ext cx="382693" cy="4114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143500"/>
              <a:ext cx="382693" cy="20574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73202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246370"/>
              <a:ext cx="382693" cy="5143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24637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24637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040630"/>
              <a:ext cx="382693" cy="205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657850"/>
              <a:ext cx="382693" cy="1028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65785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5785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65785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24637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20082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9" name="tx69"/>
            <p:cNvSpPr/>
            <p:nvPr/>
          </p:nvSpPr>
          <p:spPr>
            <a:xfrm>
              <a:off x="818510" y="46852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89345"/>
              <a:ext cx="3312528" cy="301751"/>
            </a:xfrm>
            <a:prstGeom prst="rect">
              <a:avLst/>
            </a:prstGeom>
            <a:solidFill>
              <a:srgbClr val="FFFFFF">
                <a:alpha val="100000"/>
              </a:srgbClr>
            </a:solidFill>
          </p:spPr>
          <p:txBody>
            <a:bodyPr/>
            <a:lstStyle/>
            <a:p>
              <a:endParaRPr/>
            </a:p>
          </p:txBody>
        </p:sp>
        <p:sp>
          <p:nvSpPr>
            <p:cNvPr id="87" name="rc87"/>
            <p:cNvSpPr/>
            <p:nvPr/>
          </p:nvSpPr>
          <p:spPr>
            <a:xfrm>
              <a:off x="2167832" y="6302501"/>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02501"/>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02501"/>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02501"/>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9299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9299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9299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9279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632245" y="4249697"/>
              <a:ext cx="4157389"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Senegal age distribution, vaccination status, and incidence, 2017-12 to 2018-11</a:t>
              </a:r>
            </a:p>
          </p:txBody>
        </p:sp>
        <p:sp>
          <p:nvSpPr>
            <p:cNvPr id="98" name="pt98"/>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044218"/>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266033"/>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540040"/>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44423"/>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0"/>
                  </a:moveTo>
                  <a:lnTo>
                    <a:pt x="765386" y="313150"/>
                  </a:lnTo>
                  <a:lnTo>
                    <a:pt x="1530773" y="534965"/>
                  </a:lnTo>
                  <a:lnTo>
                    <a:pt x="2296159" y="808972"/>
                  </a:lnTo>
                  <a:lnTo>
                    <a:pt x="3061546" y="913356"/>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5062602"/>
              <a:ext cx="0" cy="652397"/>
            </a:xfrm>
            <a:custGeom>
              <a:avLst/>
              <a:gdLst/>
              <a:ahLst/>
              <a:cxnLst/>
              <a:rect l="0" t="0" r="0" b="0"/>
              <a:pathLst>
                <a:path h="652397">
                  <a:moveTo>
                    <a:pt x="0" y="652397"/>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06260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tx11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1" name="tx111"/>
            <p:cNvSpPr/>
            <p:nvPr/>
          </p:nvSpPr>
          <p:spPr>
            <a:xfrm>
              <a:off x="6461760" y="5017061"/>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2" name="tx11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3" name="tx113"/>
            <p:cNvSpPr/>
            <p:nvPr/>
          </p:nvSpPr>
          <p:spPr>
            <a:xfrm>
              <a:off x="1333451"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7.3</a:t>
              </a:r>
            </a:p>
          </p:txBody>
        </p:sp>
        <p:sp>
          <p:nvSpPr>
            <p:cNvPr id="114" name="tx114"/>
            <p:cNvSpPr/>
            <p:nvPr/>
          </p:nvSpPr>
          <p:spPr>
            <a:xfrm>
              <a:off x="2098838" y="496601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a:t>
              </a:r>
            </a:p>
          </p:txBody>
        </p:sp>
        <p:sp>
          <p:nvSpPr>
            <p:cNvPr id="115" name="tx115"/>
            <p:cNvSpPr/>
            <p:nvPr/>
          </p:nvSpPr>
          <p:spPr>
            <a:xfrm>
              <a:off x="2864224" y="518782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a:t>
              </a:r>
            </a:p>
          </p:txBody>
        </p:sp>
        <p:sp>
          <p:nvSpPr>
            <p:cNvPr id="116" name="tx116"/>
            <p:cNvSpPr/>
            <p:nvPr/>
          </p:nvSpPr>
          <p:spPr>
            <a:xfrm>
              <a:off x="3629611" y="5463224"/>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a:t>
              </a:r>
            </a:p>
          </p:txBody>
        </p:sp>
        <p:sp>
          <p:nvSpPr>
            <p:cNvPr id="117" name="tx117"/>
            <p:cNvSpPr/>
            <p:nvPr/>
          </p:nvSpPr>
          <p:spPr>
            <a:xfrm>
              <a:off x="4394998" y="556621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0.3</a:t>
              </a:r>
            </a:p>
          </p:txBody>
        </p:sp>
        <p:sp>
          <p:nvSpPr>
            <p:cNvPr id="118" name="tx118"/>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978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Singapore</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186939"/>
              <a:ext cx="228964" cy="723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1869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141696"/>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1870233"/>
              <a:ext cx="228964" cy="2714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503646"/>
              <a:ext cx="228964" cy="4071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5036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413158"/>
              <a:ext cx="228964" cy="904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1915477"/>
              <a:ext cx="228964" cy="4976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458402"/>
              <a:ext cx="228964" cy="4524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45840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45840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232183"/>
              <a:ext cx="228964" cy="2262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503646"/>
              <a:ext cx="228964" cy="4071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5036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322671"/>
              <a:ext cx="228964" cy="1809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1689258"/>
              <a:ext cx="228964" cy="6334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684621"/>
              <a:ext cx="228964" cy="2262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6846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639377"/>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232183"/>
              <a:ext cx="228964" cy="4071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639377"/>
              <a:ext cx="228964" cy="2714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63937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594133"/>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458402"/>
              <a:ext cx="228964" cy="1357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594133"/>
              <a:ext cx="228964" cy="3167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59413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548890"/>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277427"/>
              <a:ext cx="228964" cy="2714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820352"/>
              <a:ext cx="228964" cy="904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82035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82035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594133"/>
              <a:ext cx="228964" cy="2262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820352"/>
              <a:ext cx="228964" cy="904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82035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729864"/>
              <a:ext cx="228964" cy="904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413158"/>
              <a:ext cx="228964" cy="3167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684621"/>
              <a:ext cx="228964" cy="2262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6846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68462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322671"/>
              <a:ext cx="228964" cy="361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775108"/>
              <a:ext cx="228964" cy="1357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77510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77510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548890"/>
              <a:ext cx="228964" cy="2262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865596"/>
              <a:ext cx="228964" cy="45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8655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820352"/>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503646"/>
              <a:ext cx="228964" cy="3167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503646"/>
              <a:ext cx="228964" cy="4071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5036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458402"/>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186939"/>
              <a:ext cx="228964" cy="2714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729864"/>
              <a:ext cx="228964" cy="18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7298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7298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232183"/>
              <a:ext cx="228964" cy="4976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775108"/>
              <a:ext cx="228964" cy="1357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77510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77510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322671"/>
              <a:ext cx="228964" cy="4524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639377"/>
              <a:ext cx="228964" cy="2714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63937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63937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232183"/>
              <a:ext cx="228964" cy="4071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639377"/>
              <a:ext cx="228964" cy="2714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63937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594133"/>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1870233"/>
              <a:ext cx="22896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684621"/>
              <a:ext cx="228964" cy="2262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6846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68462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051208"/>
              <a:ext cx="228964" cy="6334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865596"/>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277427"/>
              <a:ext cx="228964" cy="5881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820352"/>
              <a:ext cx="228964" cy="904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82035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775108"/>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1915477"/>
              <a:ext cx="228964" cy="8596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820352"/>
              <a:ext cx="228964" cy="904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82035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82035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277427"/>
              <a:ext cx="228964" cy="5429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865596"/>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594133"/>
              <a:ext cx="228964" cy="2714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65596"/>
              <a:ext cx="228964" cy="45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8655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8655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684621"/>
              <a:ext cx="22896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729864"/>
              <a:ext cx="228964" cy="18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7298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7298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277427"/>
              <a:ext cx="228964" cy="4524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5840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00596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55352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186939"/>
              <a:ext cx="228964" cy="723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1869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141696"/>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1870233"/>
              <a:ext cx="228964" cy="2714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503646"/>
              <a:ext cx="228964" cy="4071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5036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413158"/>
              <a:ext cx="228964" cy="904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1915477"/>
              <a:ext cx="228964" cy="4976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458402"/>
              <a:ext cx="228964" cy="452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45840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45840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232183"/>
              <a:ext cx="228964" cy="2262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503646"/>
              <a:ext cx="228964" cy="4071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5036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322671"/>
              <a:ext cx="228964" cy="1809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1689258"/>
              <a:ext cx="228964" cy="6334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684621"/>
              <a:ext cx="228964" cy="2262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6846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639377"/>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232183"/>
              <a:ext cx="228964" cy="4071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639377"/>
              <a:ext cx="228964" cy="2714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63937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594133"/>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458402"/>
              <a:ext cx="228964" cy="1357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594133"/>
              <a:ext cx="228964" cy="3167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59413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548890"/>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277427"/>
              <a:ext cx="228964" cy="2714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20352"/>
              <a:ext cx="228964" cy="904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2035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2035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594133"/>
              <a:ext cx="228964" cy="2262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20352"/>
              <a:ext cx="228964" cy="904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2035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29864"/>
              <a:ext cx="228964" cy="904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413158"/>
              <a:ext cx="228964" cy="3167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684621"/>
              <a:ext cx="228964" cy="2262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6846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68462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322671"/>
              <a:ext cx="228964" cy="361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775108"/>
              <a:ext cx="228964" cy="1357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77510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7510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548890"/>
              <a:ext cx="228964" cy="2262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65596"/>
              <a:ext cx="228964" cy="452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655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20352"/>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503646"/>
              <a:ext cx="228964" cy="3167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503646"/>
              <a:ext cx="228964" cy="4071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5036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458402"/>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186939"/>
              <a:ext cx="228964" cy="2714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729864"/>
              <a:ext cx="228964" cy="18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7298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298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232183"/>
              <a:ext cx="228964" cy="4976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775108"/>
              <a:ext cx="228964" cy="1357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77510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7510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322671"/>
              <a:ext cx="228964" cy="452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639377"/>
              <a:ext cx="228964" cy="2714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3937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63937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232183"/>
              <a:ext cx="228964" cy="4071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639377"/>
              <a:ext cx="228964" cy="2714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63937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594133"/>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870233"/>
              <a:ext cx="22896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684621"/>
              <a:ext cx="228964" cy="2262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6846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68462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051208"/>
              <a:ext cx="228964" cy="6334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65596"/>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277427"/>
              <a:ext cx="228964" cy="5881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20352"/>
              <a:ext cx="228964" cy="904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2035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75108"/>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1915477"/>
              <a:ext cx="228964" cy="8596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20352"/>
              <a:ext cx="228964" cy="904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2035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2035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277427"/>
              <a:ext cx="228964" cy="5429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65596"/>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594133"/>
              <a:ext cx="228964" cy="2714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65596"/>
              <a:ext cx="228964" cy="452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655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655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684621"/>
              <a:ext cx="22896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729864"/>
              <a:ext cx="228964" cy="18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7298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7298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277427"/>
              <a:ext cx="228964" cy="452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53527"/>
              <a:ext cx="0" cy="1357312"/>
            </a:xfrm>
            <a:custGeom>
              <a:avLst/>
              <a:gdLst/>
              <a:ahLst/>
              <a:cxnLst/>
              <a:rect l="0" t="0" r="0" b="0"/>
              <a:pathLst>
                <a:path h="1357312">
                  <a:moveTo>
                    <a:pt x="0" y="1357312"/>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5840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0596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5352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1167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3" name="tx223"/>
            <p:cNvSpPr/>
            <p:nvPr/>
          </p:nvSpPr>
          <p:spPr>
            <a:xfrm>
              <a:off x="818510" y="195923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4" name="tx224"/>
            <p:cNvSpPr/>
            <p:nvPr/>
          </p:nvSpPr>
          <p:spPr>
            <a:xfrm>
              <a:off x="818510" y="150679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7429"/>
              <a:ext cx="779182" cy="691610"/>
            </a:xfrm>
            <a:prstGeom prst="rect">
              <a:avLst/>
            </a:prstGeom>
            <a:solidFill>
              <a:srgbClr val="FFFFFF">
                <a:alpha val="100000"/>
              </a:srgbClr>
            </a:solidFill>
          </p:spPr>
          <p:txBody>
            <a:bodyPr/>
            <a:lstStyle/>
            <a:p>
              <a:endParaRPr/>
            </a:p>
          </p:txBody>
        </p:sp>
        <p:sp>
          <p:nvSpPr>
            <p:cNvPr id="280" name="rc280"/>
            <p:cNvSpPr/>
            <p:nvPr/>
          </p:nvSpPr>
          <p:spPr>
            <a:xfrm>
              <a:off x="463718" y="3170586"/>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146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233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321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6107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175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516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350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0" name="grp2"/>
          <p:cNvGrpSpPr/>
          <p:nvPr/>
        </p:nvGrpSpPr>
        <p:grpSpPr>
          <a:xfrm>
            <a:off x="457200" y="4023360"/>
            <a:ext cx="6675120" cy="2743200"/>
            <a:chOff x="457200" y="4023360"/>
            <a:chExt cx="6675120" cy="2743200"/>
          </a:xfrm>
        </p:grpSpPr>
        <p:sp>
          <p:nvSpPr>
            <p:cNvPr id="421" name="rc4"/>
            <p:cNvSpPr/>
            <p:nvPr/>
          </p:nvSpPr>
          <p:spPr>
            <a:xfrm>
              <a:off x="1223433" y="5020056"/>
              <a:ext cx="382693" cy="7406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020056"/>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02005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02005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75553"/>
              <a:ext cx="382693" cy="1851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7555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7555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452110"/>
              <a:ext cx="382693" cy="1234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98998"/>
              <a:ext cx="382693" cy="617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75553"/>
              <a:ext cx="382693" cy="123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98998"/>
              <a:ext cx="382693" cy="617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98998"/>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9899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37275"/>
              <a:ext cx="382693" cy="617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75553"/>
              <a:ext cx="382693" cy="1851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452110"/>
              <a:ext cx="382693" cy="1234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45211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73168"/>
              <a:ext cx="382693" cy="6789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98998"/>
              <a:ext cx="382693" cy="617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98998"/>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69899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205222"/>
              <a:ext cx="382693" cy="4937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521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3489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020056"/>
              <a:ext cx="382693" cy="7406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020056"/>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02005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02005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575553"/>
              <a:ext cx="382693" cy="1851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57555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57555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452110"/>
              <a:ext cx="382693" cy="1234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98998"/>
              <a:ext cx="382693" cy="6172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575553"/>
              <a:ext cx="382693" cy="1234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98998"/>
              <a:ext cx="382693" cy="617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698998"/>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9899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37275"/>
              <a:ext cx="382693" cy="617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575553"/>
              <a:ext cx="382693" cy="1851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452110"/>
              <a:ext cx="382693" cy="12344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45211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4773168"/>
              <a:ext cx="382693" cy="6789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698998"/>
              <a:ext cx="382693" cy="617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698998"/>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9899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205222"/>
              <a:ext cx="382693" cy="4937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521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8348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89315" y="540656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3" name="tx73"/>
            <p:cNvSpPr/>
            <p:nvPr/>
          </p:nvSpPr>
          <p:spPr>
            <a:xfrm>
              <a:off x="818510" y="50967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4" name="tx74"/>
            <p:cNvSpPr/>
            <p:nvPr/>
          </p:nvSpPr>
          <p:spPr>
            <a:xfrm>
              <a:off x="818510" y="478875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5" name="tx75"/>
            <p:cNvSpPr/>
            <p:nvPr/>
          </p:nvSpPr>
          <p:spPr>
            <a:xfrm>
              <a:off x="818510" y="44795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2200"/>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573427" y="4249697"/>
              <a:ext cx="427502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Singapore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592720"/>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641912"/>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72856"/>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30408"/>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70872"/>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52500"/>
            </a:xfrm>
            <a:custGeom>
              <a:avLst/>
              <a:gdLst/>
              <a:ahLst/>
              <a:cxnLst/>
              <a:rect l="0" t="0" r="0" b="0"/>
              <a:pathLst>
                <a:path w="4592319" h="952500">
                  <a:moveTo>
                    <a:pt x="0" y="0"/>
                  </a:moveTo>
                  <a:lnTo>
                    <a:pt x="765386" y="861653"/>
                  </a:lnTo>
                  <a:lnTo>
                    <a:pt x="1530773" y="910845"/>
                  </a:lnTo>
                  <a:lnTo>
                    <a:pt x="2296159" y="952500"/>
                  </a:lnTo>
                  <a:lnTo>
                    <a:pt x="3061546" y="941788"/>
                  </a:lnTo>
                  <a:lnTo>
                    <a:pt x="3826933" y="899340"/>
                  </a:lnTo>
                  <a:lnTo>
                    <a:pt x="4592319" y="939805"/>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723225"/>
              <a:ext cx="0" cy="991774"/>
            </a:xfrm>
            <a:custGeom>
              <a:avLst/>
              <a:gdLst/>
              <a:ahLst/>
              <a:cxnLst/>
              <a:rect l="0" t="0" r="0" b="0"/>
              <a:pathLst>
                <a:path h="991774">
                  <a:moveTo>
                    <a:pt x="0" y="991774"/>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51664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31829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11993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492158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72322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tx12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1" name="tx121"/>
            <p:cNvSpPr/>
            <p:nvPr/>
          </p:nvSpPr>
          <p:spPr>
            <a:xfrm>
              <a:off x="6461760" y="546991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2" name="tx122"/>
            <p:cNvSpPr/>
            <p:nvPr/>
          </p:nvSpPr>
          <p:spPr>
            <a:xfrm>
              <a:off x="6461760" y="527155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3" name="tx123"/>
            <p:cNvSpPr/>
            <p:nvPr/>
          </p:nvSpPr>
          <p:spPr>
            <a:xfrm>
              <a:off x="6461760" y="507320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4" name="tx124"/>
            <p:cNvSpPr/>
            <p:nvPr/>
          </p:nvSpPr>
          <p:spPr>
            <a:xfrm>
              <a:off x="6461760" y="487484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5" name="tx125"/>
            <p:cNvSpPr/>
            <p:nvPr/>
          </p:nvSpPr>
          <p:spPr>
            <a:xfrm>
              <a:off x="6461760" y="467649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250</a:t>
              </a:r>
            </a:p>
          </p:txBody>
        </p:sp>
        <p:sp>
          <p:nvSpPr>
            <p:cNvPr id="126" name="tx126"/>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7" name="tx127"/>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240.1</a:t>
              </a:r>
            </a:p>
          </p:txBody>
        </p:sp>
        <p:sp>
          <p:nvSpPr>
            <p:cNvPr id="128" name="tx128"/>
            <p:cNvSpPr/>
            <p:nvPr/>
          </p:nvSpPr>
          <p:spPr>
            <a:xfrm>
              <a:off x="2066654" y="551451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22.9</a:t>
              </a:r>
            </a:p>
          </p:txBody>
        </p:sp>
        <p:sp>
          <p:nvSpPr>
            <p:cNvPr id="129" name="tx129"/>
            <p:cNvSpPr/>
            <p:nvPr/>
          </p:nvSpPr>
          <p:spPr>
            <a:xfrm>
              <a:off x="2832040" y="5563708"/>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10.5</a:t>
              </a:r>
            </a:p>
          </p:txBody>
        </p:sp>
        <p:sp>
          <p:nvSpPr>
            <p:cNvPr id="130" name="tx130"/>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31" name="tx131"/>
            <p:cNvSpPr/>
            <p:nvPr/>
          </p:nvSpPr>
          <p:spPr>
            <a:xfrm>
              <a:off x="4394998" y="5595545"/>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a:t>
              </a:r>
            </a:p>
          </p:txBody>
        </p:sp>
        <p:sp>
          <p:nvSpPr>
            <p:cNvPr id="132" name="tx132"/>
            <p:cNvSpPr/>
            <p:nvPr/>
          </p:nvSpPr>
          <p:spPr>
            <a:xfrm>
              <a:off x="5128200" y="555220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13.4</a:t>
              </a:r>
            </a:p>
          </p:txBody>
        </p:sp>
        <p:sp>
          <p:nvSpPr>
            <p:cNvPr id="133" name="tx133"/>
            <p:cNvSpPr/>
            <p:nvPr/>
          </p:nvSpPr>
          <p:spPr>
            <a:xfrm>
              <a:off x="5925771" y="559266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Title 1"/>
          <p:cNvSpPr>
            <a:spLocks noGrp="1"/>
          </p:cNvSpPr>
          <p:nvPr>
            <p:ph type="title"/>
          </p:nvPr>
        </p:nvSpPr>
        <p:spPr/>
        <p:txBody>
          <a:bodyPr/>
          <a:lstStyle/>
          <a:p>
            <a:r>
              <a:t>Measles cases: Solomon Islands</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1463040"/>
              <a:ext cx="228964" cy="14477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14630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186939"/>
              <a:ext cx="228964" cy="7239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1869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1869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1463040"/>
              <a:ext cx="228964" cy="14477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14630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186939"/>
              <a:ext cx="228964" cy="7239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1869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1869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89315" y="21421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21" name="tx221"/>
            <p:cNvSpPr/>
            <p:nvPr/>
          </p:nvSpPr>
          <p:spPr>
            <a:xfrm>
              <a:off x="889315" y="141769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84575"/>
              <a:ext cx="779182" cy="664463"/>
            </a:xfrm>
            <a:prstGeom prst="rect">
              <a:avLst/>
            </a:prstGeom>
            <a:solidFill>
              <a:srgbClr val="FFFFFF">
                <a:alpha val="100000"/>
              </a:srgbClr>
            </a:solidFill>
          </p:spPr>
          <p:txBody>
            <a:bodyPr/>
            <a:lstStyle/>
            <a:p>
              <a:endParaRPr/>
            </a:p>
          </p:txBody>
        </p:sp>
        <p:sp>
          <p:nvSpPr>
            <p:cNvPr id="277" name="rc277"/>
            <p:cNvSpPr/>
            <p:nvPr/>
          </p:nvSpPr>
          <p:spPr>
            <a:xfrm>
              <a:off x="463718" y="319773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4860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9948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5036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Sierra Leone</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881980"/>
              <a:ext cx="228964" cy="288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872360"/>
              <a:ext cx="228964" cy="96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877170"/>
              <a:ext cx="228964" cy="336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87717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857930"/>
              <a:ext cx="228964" cy="192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540472"/>
              <a:ext cx="228964" cy="3174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848310"/>
              <a:ext cx="228964" cy="625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84831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814640"/>
              <a:ext cx="228964" cy="336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1703538"/>
              <a:ext cx="228964" cy="11111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891600"/>
              <a:ext cx="228964" cy="192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8916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853120"/>
              <a:ext cx="228964" cy="384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203774"/>
              <a:ext cx="228964" cy="6493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01220"/>
              <a:ext cx="228964" cy="96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012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0122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675151"/>
              <a:ext cx="228964" cy="2260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901220"/>
              <a:ext cx="228964" cy="96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906030"/>
              <a:ext cx="228964" cy="48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01220"/>
              <a:ext cx="228964" cy="96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90122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06030"/>
              <a:ext cx="228964" cy="48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90603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896410"/>
              <a:ext cx="228964" cy="144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89641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896410"/>
              <a:ext cx="228964" cy="144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89641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886790"/>
              <a:ext cx="228964" cy="240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8867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886790"/>
              <a:ext cx="228964" cy="240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8867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881980"/>
              <a:ext cx="228964" cy="48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833880"/>
              <a:ext cx="228964" cy="480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896410"/>
              <a:ext cx="228964" cy="144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89641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886790"/>
              <a:ext cx="228964" cy="96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809830"/>
              <a:ext cx="228964" cy="769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06030"/>
              <a:ext cx="228964" cy="48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90603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90603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862740"/>
              <a:ext cx="228964" cy="432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06030"/>
              <a:ext cx="228964" cy="48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90603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90603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848310"/>
              <a:ext cx="228964" cy="577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853120"/>
              <a:ext cx="228964" cy="577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8531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848310"/>
              <a:ext cx="228964" cy="48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795400"/>
              <a:ext cx="228964" cy="52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819450"/>
              <a:ext cx="228964" cy="913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8194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800210"/>
              <a:ext cx="228964" cy="192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761731"/>
              <a:ext cx="228964" cy="38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881980"/>
              <a:ext cx="228964" cy="288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88198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2984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194884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46784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881980"/>
              <a:ext cx="228964" cy="288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872360"/>
              <a:ext cx="228964" cy="96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877170"/>
              <a:ext cx="228964" cy="336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87717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857930"/>
              <a:ext cx="228964" cy="192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540472"/>
              <a:ext cx="228964" cy="3174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848310"/>
              <a:ext cx="228964" cy="625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84831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814640"/>
              <a:ext cx="228964" cy="336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1703538"/>
              <a:ext cx="228964" cy="11111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891600"/>
              <a:ext cx="228964" cy="192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8916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853120"/>
              <a:ext cx="228964" cy="384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203774"/>
              <a:ext cx="228964" cy="6493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901220"/>
              <a:ext cx="228964" cy="96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9012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90122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675151"/>
              <a:ext cx="228964" cy="2260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901220"/>
              <a:ext cx="228964" cy="96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06030"/>
              <a:ext cx="228964" cy="48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01220"/>
              <a:ext cx="228964" cy="96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0122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06030"/>
              <a:ext cx="228964" cy="48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0603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96410"/>
              <a:ext cx="228964" cy="144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9641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96410"/>
              <a:ext cx="228964" cy="144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9641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86790"/>
              <a:ext cx="228964" cy="240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867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86790"/>
              <a:ext cx="228964" cy="240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867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81980"/>
              <a:ext cx="228964" cy="48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33880"/>
              <a:ext cx="228964" cy="480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96410"/>
              <a:ext cx="228964" cy="144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9641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86790"/>
              <a:ext cx="228964" cy="96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09830"/>
              <a:ext cx="228964" cy="769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06030"/>
              <a:ext cx="228964" cy="48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0603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0603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62740"/>
              <a:ext cx="228964" cy="432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06030"/>
              <a:ext cx="228964" cy="48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0603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0603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48310"/>
              <a:ext cx="228964" cy="577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53120"/>
              <a:ext cx="228964" cy="577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531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48310"/>
              <a:ext cx="228964" cy="48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795400"/>
              <a:ext cx="228964" cy="529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19450"/>
              <a:ext cx="228964" cy="913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194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00210"/>
              <a:ext cx="228964" cy="192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61731"/>
              <a:ext cx="228964" cy="38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81980"/>
              <a:ext cx="228964" cy="288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8198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467849"/>
              <a:ext cx="0" cy="1442990"/>
            </a:xfrm>
            <a:custGeom>
              <a:avLst/>
              <a:gdLst/>
              <a:ahLst/>
              <a:cxnLst/>
              <a:rect l="0" t="0" r="0" b="0"/>
              <a:pathLst>
                <a:path h="1442990">
                  <a:moveTo>
                    <a:pt x="0" y="144299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2984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194884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46784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38311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190211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42111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716"/>
              <a:ext cx="779182" cy="693323"/>
            </a:xfrm>
            <a:prstGeom prst="rect">
              <a:avLst/>
            </a:prstGeom>
            <a:solidFill>
              <a:srgbClr val="FFFFFF">
                <a:alpha val="100000"/>
              </a:srgbClr>
            </a:solidFill>
          </p:spPr>
          <p:txBody>
            <a:bodyPr/>
            <a:lstStyle/>
            <a:p>
              <a:endParaRPr/>
            </a:p>
          </p:txBody>
        </p:sp>
        <p:sp>
          <p:nvSpPr>
            <p:cNvPr id="280" name="rc280"/>
            <p:cNvSpPr/>
            <p:nvPr/>
          </p:nvSpPr>
          <p:spPr>
            <a:xfrm>
              <a:off x="463718" y="316887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74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62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50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36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04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45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9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3" name="grp2"/>
          <p:cNvGrpSpPr/>
          <p:nvPr/>
        </p:nvGrpSpPr>
        <p:grpSpPr>
          <a:xfrm>
            <a:off x="457200" y="4023360"/>
            <a:ext cx="6675120" cy="2743200"/>
            <a:chOff x="457200" y="4023360"/>
            <a:chExt cx="6675120" cy="2743200"/>
          </a:xfrm>
        </p:grpSpPr>
        <p:sp>
          <p:nvSpPr>
            <p:cNvPr id="424" name="rc4"/>
            <p:cNvSpPr/>
            <p:nvPr/>
          </p:nvSpPr>
          <p:spPr>
            <a:xfrm>
              <a:off x="1223433" y="5727356"/>
              <a:ext cx="382693" cy="333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93903"/>
              <a:ext cx="382693" cy="1334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27177"/>
              <a:ext cx="382693" cy="667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27087"/>
              <a:ext cx="382693" cy="1000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27356"/>
              <a:ext cx="382693" cy="333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293634"/>
              <a:ext cx="382693" cy="4337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60181"/>
              <a:ext cx="382693" cy="1334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59822"/>
              <a:ext cx="382693" cy="4003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27267"/>
              <a:ext cx="382693" cy="1334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93903"/>
              <a:ext cx="382693" cy="333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93724"/>
              <a:ext cx="382693" cy="2001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27356"/>
              <a:ext cx="382693" cy="333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2735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27267"/>
              <a:ext cx="382693" cy="1000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27356"/>
              <a:ext cx="382693" cy="333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60630"/>
              <a:ext cx="382693" cy="667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93993"/>
              <a:ext cx="382693" cy="667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9390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2708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6027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9345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92663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75982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pl39"/>
            <p:cNvSpPr/>
            <p:nvPr/>
          </p:nvSpPr>
          <p:spPr>
            <a:xfrm>
              <a:off x="1127759" y="459300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40" name="rc40"/>
            <p:cNvSpPr/>
            <p:nvPr/>
          </p:nvSpPr>
          <p:spPr>
            <a:xfrm>
              <a:off x="1223433" y="5727356"/>
              <a:ext cx="382693" cy="333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93903"/>
              <a:ext cx="382693" cy="1334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527177"/>
              <a:ext cx="382693" cy="6672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223433" y="5427087"/>
              <a:ext cx="382693" cy="1000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727356"/>
              <a:ext cx="382693" cy="333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293634"/>
              <a:ext cx="382693" cy="43372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160181"/>
              <a:ext cx="382693" cy="13345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1988820" y="4759822"/>
              <a:ext cx="382693" cy="4003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27267"/>
              <a:ext cx="382693" cy="1334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593903"/>
              <a:ext cx="382693" cy="3336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2754206" y="5393724"/>
              <a:ext cx="382693" cy="2001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27356"/>
              <a:ext cx="382693" cy="3336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72735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3519593" y="5627267"/>
              <a:ext cx="382693" cy="1000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727356"/>
              <a:ext cx="382693" cy="3336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284979" y="5660630"/>
              <a:ext cx="382693" cy="667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050366" y="5693993"/>
              <a:ext cx="382693" cy="667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8" name="pl68"/>
            <p:cNvSpPr/>
            <p:nvPr/>
          </p:nvSpPr>
          <p:spPr>
            <a:xfrm>
              <a:off x="1127759" y="4593006"/>
              <a:ext cx="0" cy="1167713"/>
            </a:xfrm>
            <a:custGeom>
              <a:avLst/>
              <a:gdLst/>
              <a:ahLst/>
              <a:cxnLst/>
              <a:rect l="0" t="0" r="0" b="0"/>
              <a:pathLst>
                <a:path h="1167713">
                  <a:moveTo>
                    <a:pt x="0" y="1167713"/>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5939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42708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26027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509345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92663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1043940" y="475982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1043940" y="45930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7" name="tx7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8" name="tx78"/>
            <p:cNvSpPr/>
            <p:nvPr/>
          </p:nvSpPr>
          <p:spPr>
            <a:xfrm>
              <a:off x="889315" y="5548362"/>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9" name="tx79"/>
            <p:cNvSpPr/>
            <p:nvPr/>
          </p:nvSpPr>
          <p:spPr>
            <a:xfrm>
              <a:off x="818510" y="538035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80" name="tx80"/>
            <p:cNvSpPr/>
            <p:nvPr/>
          </p:nvSpPr>
          <p:spPr>
            <a:xfrm>
              <a:off x="818510" y="5214134"/>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81" name="tx81"/>
            <p:cNvSpPr/>
            <p:nvPr/>
          </p:nvSpPr>
          <p:spPr>
            <a:xfrm>
              <a:off x="818510" y="504672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2" name="tx82"/>
            <p:cNvSpPr/>
            <p:nvPr/>
          </p:nvSpPr>
          <p:spPr>
            <a:xfrm>
              <a:off x="818510" y="487990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83" name="tx83"/>
            <p:cNvSpPr/>
            <p:nvPr/>
          </p:nvSpPr>
          <p:spPr>
            <a:xfrm>
              <a:off x="818510" y="471309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4" name="tx84"/>
            <p:cNvSpPr/>
            <p:nvPr/>
          </p:nvSpPr>
          <p:spPr>
            <a:xfrm>
              <a:off x="818510" y="45462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35</a:t>
              </a:r>
            </a:p>
          </p:txBody>
        </p:sp>
        <p:sp>
          <p:nvSpPr>
            <p:cNvPr id="85" name="pl85"/>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pl90"/>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1" name="pl91"/>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2" name="pl92"/>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3" name="tx93"/>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4" name="tx94"/>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5" name="tx95"/>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6" name="tx96"/>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7" name="tx97"/>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8" name="tx98"/>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9" name="tx99"/>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100" name="pl100"/>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101" name="rc101"/>
            <p:cNvSpPr/>
            <p:nvPr/>
          </p:nvSpPr>
          <p:spPr>
            <a:xfrm>
              <a:off x="2054675" y="6177760"/>
              <a:ext cx="3312528" cy="301751"/>
            </a:xfrm>
            <a:prstGeom prst="rect">
              <a:avLst/>
            </a:prstGeom>
            <a:solidFill>
              <a:srgbClr val="FFFFFF">
                <a:alpha val="100000"/>
              </a:srgbClr>
            </a:solidFill>
          </p:spPr>
          <p:txBody>
            <a:bodyPr/>
            <a:lstStyle/>
            <a:p>
              <a:endParaRPr/>
            </a:p>
          </p:txBody>
        </p:sp>
        <p:sp>
          <p:nvSpPr>
            <p:cNvPr id="102" name="rc102"/>
            <p:cNvSpPr/>
            <p:nvPr/>
          </p:nvSpPr>
          <p:spPr>
            <a:xfrm>
              <a:off x="2167832" y="629091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2981820" y="629091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3795807" y="629091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4609795" y="629091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6" name="tx106"/>
            <p:cNvSpPr/>
            <p:nvPr/>
          </p:nvSpPr>
          <p:spPr>
            <a:xfrm>
              <a:off x="2371515" y="6281408"/>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7" name="tx107"/>
            <p:cNvSpPr/>
            <p:nvPr/>
          </p:nvSpPr>
          <p:spPr>
            <a:xfrm>
              <a:off x="3185502" y="6281408"/>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8" name="tx108"/>
            <p:cNvSpPr/>
            <p:nvPr/>
          </p:nvSpPr>
          <p:spPr>
            <a:xfrm>
              <a:off x="3999490" y="6281408"/>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9" name="tx109"/>
            <p:cNvSpPr/>
            <p:nvPr/>
          </p:nvSpPr>
          <p:spPr>
            <a:xfrm>
              <a:off x="4813477" y="628120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10" name="tx110"/>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11" name="tx111"/>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12" name="tx112"/>
            <p:cNvSpPr/>
            <p:nvPr/>
          </p:nvSpPr>
          <p:spPr>
            <a:xfrm>
              <a:off x="1509896" y="4249697"/>
              <a:ext cx="440208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Sierra Leone age distribution, vaccination status, and incidence, 2017-12 to 2018-11</a:t>
              </a:r>
            </a:p>
          </p:txBody>
        </p:sp>
        <p:sp>
          <p:nvSpPr>
            <p:cNvPr id="113" name="pt113"/>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2148734" y="4932327"/>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2914120" y="5446438"/>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3679507" y="5583933"/>
              <a:ext cx="62865" cy="62865"/>
            </a:xfrm>
            <a:prstGeom prst="ellipse">
              <a:avLst/>
            </a:prstGeom>
            <a:ln w="9525" cap="rnd">
              <a:solidFill>
                <a:srgbClr val="000000">
                  <a:alpha val="100000"/>
                </a:srgbClr>
              </a:solidFill>
              <a:prstDash val="solid"/>
              <a:round/>
            </a:ln>
          </p:spPr>
          <p:txBody>
            <a:bodyPr/>
            <a:lstStyle/>
            <a:p>
              <a:endParaRPr/>
            </a:p>
          </p:txBody>
        </p:sp>
        <p:sp>
          <p:nvSpPr>
            <p:cNvPr id="117" name="pt117"/>
            <p:cNvSpPr/>
            <p:nvPr/>
          </p:nvSpPr>
          <p:spPr>
            <a:xfrm>
              <a:off x="4444894" y="5637735"/>
              <a:ext cx="62865" cy="62865"/>
            </a:xfrm>
            <a:prstGeom prst="ellipse">
              <a:avLst/>
            </a:prstGeom>
            <a:ln w="9525" cap="rnd">
              <a:solidFill>
                <a:srgbClr val="000000">
                  <a:alpha val="100000"/>
                </a:srgbClr>
              </a:solidFill>
              <a:prstDash val="solid"/>
              <a:round/>
            </a:ln>
          </p:spPr>
          <p:txBody>
            <a:bodyPr/>
            <a:lstStyle/>
            <a:p>
              <a:endParaRPr/>
            </a:p>
          </p:txBody>
        </p:sp>
        <p:sp>
          <p:nvSpPr>
            <p:cNvPr id="118" name="pt118"/>
            <p:cNvSpPr/>
            <p:nvPr/>
          </p:nvSpPr>
          <p:spPr>
            <a:xfrm>
              <a:off x="5210280" y="5653677"/>
              <a:ext cx="62865" cy="62865"/>
            </a:xfrm>
            <a:prstGeom prst="ellipse">
              <a:avLst/>
            </a:prstGeom>
            <a:ln w="9525" cap="rnd">
              <a:solidFill>
                <a:srgbClr val="000000">
                  <a:alpha val="100000"/>
                </a:srgbClr>
              </a:solidFill>
              <a:prstDash val="solid"/>
              <a:round/>
            </a:ln>
          </p:spPr>
          <p:txBody>
            <a:bodyPr/>
            <a:lstStyle/>
            <a:p>
              <a:endParaRPr/>
            </a:p>
          </p:txBody>
        </p:sp>
        <p:sp>
          <p:nvSpPr>
            <p:cNvPr id="119" name="pt119"/>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20" name="pl120"/>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21" name="pl121"/>
            <p:cNvSpPr/>
            <p:nvPr/>
          </p:nvSpPr>
          <p:spPr>
            <a:xfrm>
              <a:off x="1414780" y="4762500"/>
              <a:ext cx="4592320" cy="952500"/>
            </a:xfrm>
            <a:custGeom>
              <a:avLst/>
              <a:gdLst/>
              <a:ahLst/>
              <a:cxnLst/>
              <a:rect l="0" t="0" r="0" b="0"/>
              <a:pathLst>
                <a:path w="4592319" h="952500">
                  <a:moveTo>
                    <a:pt x="0" y="0"/>
                  </a:moveTo>
                  <a:lnTo>
                    <a:pt x="765386" y="201260"/>
                  </a:lnTo>
                  <a:lnTo>
                    <a:pt x="1530773" y="715371"/>
                  </a:lnTo>
                  <a:lnTo>
                    <a:pt x="2296159" y="852866"/>
                  </a:lnTo>
                  <a:lnTo>
                    <a:pt x="3061546" y="906668"/>
                  </a:lnTo>
                  <a:lnTo>
                    <a:pt x="3826933" y="922609"/>
                  </a:lnTo>
                  <a:lnTo>
                    <a:pt x="4592319" y="952500"/>
                  </a:lnTo>
                </a:path>
              </a:pathLst>
            </a:custGeom>
            <a:ln w="28575" cap="rnd">
              <a:solidFill>
                <a:srgbClr val="00008B">
                  <a:alpha val="100000"/>
                </a:srgbClr>
              </a:solidFill>
              <a:prstDash val="solid"/>
              <a:round/>
            </a:ln>
          </p:spPr>
          <p:txBody>
            <a:bodyPr/>
            <a:lstStyle/>
            <a:p>
              <a:endParaRPr/>
            </a:p>
          </p:txBody>
        </p:sp>
        <p:sp>
          <p:nvSpPr>
            <p:cNvPr id="122" name="pl122"/>
            <p:cNvSpPr/>
            <p:nvPr/>
          </p:nvSpPr>
          <p:spPr>
            <a:xfrm>
              <a:off x="6294120" y="4917928"/>
              <a:ext cx="0" cy="797071"/>
            </a:xfrm>
            <a:custGeom>
              <a:avLst/>
              <a:gdLst/>
              <a:ahLst/>
              <a:cxnLst/>
              <a:rect l="0" t="0" r="0" b="0"/>
              <a:pathLst>
                <a:path h="797071">
                  <a:moveTo>
                    <a:pt x="0" y="797071"/>
                  </a:moveTo>
                  <a:lnTo>
                    <a:pt x="0"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531646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91792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tx12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7" name="tx127"/>
            <p:cNvSpPr/>
            <p:nvPr/>
          </p:nvSpPr>
          <p:spPr>
            <a:xfrm>
              <a:off x="6461760" y="526973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8" name="tx128"/>
            <p:cNvSpPr/>
            <p:nvPr/>
          </p:nvSpPr>
          <p:spPr>
            <a:xfrm>
              <a:off x="6461760" y="487119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9" name="tx12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0" name="tx130"/>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47.8</a:t>
              </a:r>
            </a:p>
          </p:txBody>
        </p:sp>
        <p:sp>
          <p:nvSpPr>
            <p:cNvPr id="131" name="tx131"/>
            <p:cNvSpPr/>
            <p:nvPr/>
          </p:nvSpPr>
          <p:spPr>
            <a:xfrm>
              <a:off x="2066654" y="485412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37.7</a:t>
              </a:r>
            </a:p>
          </p:txBody>
        </p:sp>
        <p:sp>
          <p:nvSpPr>
            <p:cNvPr id="132" name="tx132"/>
            <p:cNvSpPr/>
            <p:nvPr/>
          </p:nvSpPr>
          <p:spPr>
            <a:xfrm>
              <a:off x="2832040" y="536823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11.9</a:t>
              </a:r>
            </a:p>
          </p:txBody>
        </p:sp>
        <p:sp>
          <p:nvSpPr>
            <p:cNvPr id="133" name="tx133"/>
            <p:cNvSpPr/>
            <p:nvPr/>
          </p:nvSpPr>
          <p:spPr>
            <a:xfrm>
              <a:off x="3678755" y="5506523"/>
              <a:ext cx="64368"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a:t>
              </a:r>
            </a:p>
          </p:txBody>
        </p:sp>
        <p:sp>
          <p:nvSpPr>
            <p:cNvPr id="134" name="tx134"/>
            <p:cNvSpPr/>
            <p:nvPr/>
          </p:nvSpPr>
          <p:spPr>
            <a:xfrm>
              <a:off x="4394998" y="555953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a:t>
              </a:r>
            </a:p>
          </p:txBody>
        </p:sp>
        <p:sp>
          <p:nvSpPr>
            <p:cNvPr id="135" name="tx135"/>
            <p:cNvSpPr/>
            <p:nvPr/>
          </p:nvSpPr>
          <p:spPr>
            <a:xfrm>
              <a:off x="5160384" y="5575969"/>
              <a:ext cx="162656"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a:t>
              </a:r>
            </a:p>
          </p:txBody>
        </p:sp>
        <p:sp>
          <p:nvSpPr>
            <p:cNvPr id="136" name="tx136"/>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Benin</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863757"/>
              <a:ext cx="228964" cy="470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816674"/>
              <a:ext cx="228964" cy="470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04954"/>
              <a:ext cx="228964" cy="58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049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893183"/>
              <a:ext cx="228964" cy="117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834330"/>
              <a:ext cx="228964" cy="588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851986"/>
              <a:ext cx="228964" cy="588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804903"/>
              <a:ext cx="228964" cy="470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769591"/>
              <a:ext cx="228964" cy="353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622457"/>
              <a:ext cx="228964" cy="1471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863757"/>
              <a:ext cx="228964" cy="470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851986"/>
              <a:ext cx="228964" cy="117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822559"/>
              <a:ext cx="228964" cy="294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540061"/>
              <a:ext cx="228964" cy="2824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793132"/>
              <a:ext cx="228964" cy="117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769591"/>
              <a:ext cx="228964" cy="235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757820"/>
              <a:ext cx="228964" cy="117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622457"/>
              <a:ext cx="228964" cy="1353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810788"/>
              <a:ext cx="228964" cy="1000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8107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787247"/>
              <a:ext cx="228964" cy="235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663654"/>
              <a:ext cx="228964" cy="123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857871"/>
              <a:ext cx="228964" cy="529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85787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828444"/>
              <a:ext cx="228964" cy="294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681310"/>
              <a:ext cx="228964" cy="1471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887298"/>
              <a:ext cx="228964" cy="235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88729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869642"/>
              <a:ext cx="228964" cy="176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816674"/>
              <a:ext cx="228964" cy="529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04954"/>
              <a:ext cx="228964" cy="58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049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899069"/>
              <a:ext cx="228964" cy="58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793132"/>
              <a:ext cx="228964" cy="1059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893183"/>
              <a:ext cx="228964" cy="176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816674"/>
              <a:ext cx="228964" cy="765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869642"/>
              <a:ext cx="228964" cy="411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86964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846100"/>
              <a:ext cx="228964" cy="235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663654"/>
              <a:ext cx="228964" cy="1824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875527"/>
              <a:ext cx="228964" cy="353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740164"/>
              <a:ext cx="228964" cy="1353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663654"/>
              <a:ext cx="228964" cy="765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693081"/>
              <a:ext cx="228964" cy="21775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69308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828444"/>
              <a:ext cx="228964" cy="823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593030"/>
              <a:ext cx="228964" cy="2354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504749"/>
              <a:ext cx="228964" cy="882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387042"/>
              <a:ext cx="228964" cy="1177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693081"/>
              <a:ext cx="228964" cy="2177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098659"/>
              <a:ext cx="228964" cy="5944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1980952"/>
              <a:ext cx="228964" cy="1177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1704340"/>
              <a:ext cx="228964" cy="2766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716622"/>
              <a:ext cx="228964" cy="1942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710737"/>
              <a:ext cx="228964" cy="58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628342"/>
              <a:ext cx="228964" cy="823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487093"/>
              <a:ext cx="228964" cy="1412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710737"/>
              <a:ext cx="228964" cy="2001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681310"/>
              <a:ext cx="228964" cy="294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563603"/>
              <a:ext cx="228964" cy="1177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422354"/>
              <a:ext cx="228964" cy="1412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810788"/>
              <a:ext cx="228964" cy="1000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8107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751935"/>
              <a:ext cx="228964" cy="588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657769"/>
              <a:ext cx="228964" cy="941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793132"/>
              <a:ext cx="228964" cy="117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787247"/>
              <a:ext cx="228964" cy="58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740164"/>
              <a:ext cx="228964" cy="470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657769"/>
              <a:ext cx="228964" cy="823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775476"/>
              <a:ext cx="228964" cy="1353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698966"/>
              <a:ext cx="228964" cy="765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634227"/>
              <a:ext cx="228964" cy="647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545947"/>
              <a:ext cx="228964" cy="882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763705"/>
              <a:ext cx="228964" cy="1471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76370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698966"/>
              <a:ext cx="228964" cy="647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610686"/>
              <a:ext cx="228964" cy="882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804903"/>
              <a:ext cx="228964" cy="1059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8049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569488"/>
              <a:ext cx="228964" cy="235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540061"/>
              <a:ext cx="228964" cy="294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793132"/>
              <a:ext cx="228964" cy="117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7931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345844"/>
              <a:ext cx="228964" cy="4472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316418"/>
              <a:ext cx="228964" cy="294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033920"/>
              <a:ext cx="228964" cy="8769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028035"/>
              <a:ext cx="228964" cy="5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04954"/>
              <a:ext cx="228964" cy="58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263449"/>
              <a:ext cx="228964" cy="6415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26344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2230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73376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863757"/>
              <a:ext cx="228964" cy="470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816674"/>
              <a:ext cx="228964" cy="470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04954"/>
              <a:ext cx="228964" cy="58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049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893183"/>
              <a:ext cx="228964" cy="117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834330"/>
              <a:ext cx="228964" cy="588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851986"/>
              <a:ext cx="228964" cy="588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804903"/>
              <a:ext cx="228964" cy="470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769591"/>
              <a:ext cx="228964" cy="353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622457"/>
              <a:ext cx="228964" cy="1471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863757"/>
              <a:ext cx="228964" cy="470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2851986"/>
              <a:ext cx="228964" cy="1177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2822559"/>
              <a:ext cx="228964" cy="2942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235946" y="2540061"/>
              <a:ext cx="228964" cy="2824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10703" y="2793132"/>
              <a:ext cx="228964" cy="117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510703" y="2769591"/>
              <a:ext cx="228964" cy="2354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510703" y="2757820"/>
              <a:ext cx="228964" cy="117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30"/>
            <p:cNvSpPr/>
            <p:nvPr/>
          </p:nvSpPr>
          <p:spPr>
            <a:xfrm>
              <a:off x="2510703" y="2622457"/>
              <a:ext cx="228964" cy="1353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31"/>
            <p:cNvSpPr/>
            <p:nvPr/>
          </p:nvSpPr>
          <p:spPr>
            <a:xfrm>
              <a:off x="2785460" y="2810788"/>
              <a:ext cx="228964" cy="1000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32"/>
            <p:cNvSpPr/>
            <p:nvPr/>
          </p:nvSpPr>
          <p:spPr>
            <a:xfrm>
              <a:off x="2785460" y="28107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787247"/>
              <a:ext cx="228964" cy="235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663654"/>
              <a:ext cx="228964" cy="123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857871"/>
              <a:ext cx="228964" cy="529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85787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28444"/>
              <a:ext cx="228964" cy="2942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681310"/>
              <a:ext cx="228964" cy="1471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887298"/>
              <a:ext cx="228964" cy="235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8729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69642"/>
              <a:ext cx="228964" cy="176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16674"/>
              <a:ext cx="228964" cy="529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04954"/>
              <a:ext cx="228964" cy="58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049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99069"/>
              <a:ext cx="228964" cy="58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93132"/>
              <a:ext cx="228964" cy="1059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93183"/>
              <a:ext cx="228964" cy="176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16674"/>
              <a:ext cx="228964" cy="765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869642"/>
              <a:ext cx="228964" cy="411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6964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46100"/>
              <a:ext cx="228964" cy="235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663654"/>
              <a:ext cx="228964" cy="1824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75527"/>
              <a:ext cx="228964" cy="353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740164"/>
              <a:ext cx="228964" cy="13536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663654"/>
              <a:ext cx="228964" cy="765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693081"/>
              <a:ext cx="228964" cy="21775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9308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828444"/>
              <a:ext cx="228964" cy="823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593030"/>
              <a:ext cx="228964" cy="2354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504749"/>
              <a:ext cx="228964" cy="882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387042"/>
              <a:ext cx="228964" cy="1177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693081"/>
              <a:ext cx="228964" cy="2177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098659"/>
              <a:ext cx="228964" cy="5944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1980952"/>
              <a:ext cx="228964" cy="1177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1704340"/>
              <a:ext cx="228964" cy="2766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716622"/>
              <a:ext cx="228964" cy="1942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710737"/>
              <a:ext cx="228964" cy="58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28342"/>
              <a:ext cx="228964" cy="823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487093"/>
              <a:ext cx="228964" cy="1412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710737"/>
              <a:ext cx="228964" cy="2001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681310"/>
              <a:ext cx="228964" cy="2942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563603"/>
              <a:ext cx="228964" cy="1177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422354"/>
              <a:ext cx="228964" cy="1412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810788"/>
              <a:ext cx="228964" cy="1000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107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751935"/>
              <a:ext cx="228964" cy="588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657769"/>
              <a:ext cx="228964" cy="941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793132"/>
              <a:ext cx="228964" cy="117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787247"/>
              <a:ext cx="228964" cy="58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40164"/>
              <a:ext cx="228964" cy="470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657769"/>
              <a:ext cx="228964" cy="823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775476"/>
              <a:ext cx="228964" cy="1353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698966"/>
              <a:ext cx="228964" cy="7650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634227"/>
              <a:ext cx="228964" cy="647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545947"/>
              <a:ext cx="228964" cy="882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763705"/>
              <a:ext cx="228964" cy="1471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76370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698966"/>
              <a:ext cx="228964" cy="647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10686"/>
              <a:ext cx="228964" cy="882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804903"/>
              <a:ext cx="228964" cy="1059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049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569488"/>
              <a:ext cx="228964" cy="235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540061"/>
              <a:ext cx="228964" cy="294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793132"/>
              <a:ext cx="228964" cy="117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7931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345844"/>
              <a:ext cx="228964" cy="4472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316418"/>
              <a:ext cx="228964" cy="294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033920"/>
              <a:ext cx="228964" cy="8769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028035"/>
              <a:ext cx="228964" cy="5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04954"/>
              <a:ext cx="228964" cy="58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263449"/>
              <a:ext cx="228964" cy="6415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26344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733766"/>
              <a:ext cx="0" cy="1177073"/>
            </a:xfrm>
            <a:custGeom>
              <a:avLst/>
              <a:gdLst/>
              <a:ahLst/>
              <a:cxnLst/>
              <a:rect l="0" t="0" r="0" b="0"/>
              <a:pathLst>
                <a:path h="1177073">
                  <a:moveTo>
                    <a:pt x="0" y="1177073"/>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223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7337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27557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68703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620"/>
              <a:ext cx="779182" cy="693419"/>
            </a:xfrm>
            <a:prstGeom prst="rect">
              <a:avLst/>
            </a:prstGeom>
            <a:solidFill>
              <a:srgbClr val="FFFFFF">
                <a:alpha val="100000"/>
              </a:srgbClr>
            </a:solidFill>
          </p:spPr>
          <p:txBody>
            <a:bodyPr/>
            <a:lstStyle/>
            <a:p>
              <a:endParaRPr/>
            </a:p>
          </p:txBody>
        </p:sp>
        <p:sp>
          <p:nvSpPr>
            <p:cNvPr id="277" name="rc277"/>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4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6" name="grp2"/>
          <p:cNvGrpSpPr/>
          <p:nvPr/>
        </p:nvGrpSpPr>
        <p:grpSpPr>
          <a:xfrm>
            <a:off x="457200" y="4023360"/>
            <a:ext cx="6675120" cy="2743200"/>
            <a:chOff x="457200" y="4023360"/>
            <a:chExt cx="6675120" cy="2743200"/>
          </a:xfrm>
        </p:grpSpPr>
        <p:sp>
          <p:nvSpPr>
            <p:cNvPr id="417" name="rc4"/>
            <p:cNvSpPr/>
            <p:nvPr/>
          </p:nvSpPr>
          <p:spPr>
            <a:xfrm>
              <a:off x="1223433" y="5756287"/>
              <a:ext cx="382693" cy="44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23044"/>
              <a:ext cx="382693" cy="332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2304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85637"/>
              <a:ext cx="382693" cy="1374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47422"/>
              <a:ext cx="382693" cy="132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645476"/>
              <a:ext cx="382693" cy="1019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643259"/>
              <a:ext cx="382693" cy="22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281"/>
              <a:ext cx="382693" cy="8709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54071"/>
              <a:ext cx="382693" cy="66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29692"/>
              <a:ext cx="382693" cy="243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27476"/>
              <a:ext cx="382693" cy="22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41852"/>
              <a:ext cx="382693" cy="3856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60989"/>
              <a:ext cx="382693" cy="997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94233"/>
              <a:ext cx="382693" cy="664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29692"/>
              <a:ext cx="382693" cy="310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45206"/>
              <a:ext cx="382693" cy="155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3909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1747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9585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87422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65260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756287"/>
              <a:ext cx="382693" cy="44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23044"/>
              <a:ext cx="382693" cy="3324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72304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85637"/>
              <a:ext cx="382693" cy="1374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47422"/>
              <a:ext cx="382693" cy="132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645476"/>
              <a:ext cx="382693" cy="10194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643259"/>
              <a:ext cx="382693" cy="221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772281"/>
              <a:ext cx="382693" cy="8709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54071"/>
              <a:ext cx="382693" cy="66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29692"/>
              <a:ext cx="382693" cy="2437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27476"/>
              <a:ext cx="382693" cy="221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341852"/>
              <a:ext cx="382693" cy="3856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60989"/>
              <a:ext cx="382693" cy="997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94233"/>
              <a:ext cx="382693" cy="664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29692"/>
              <a:ext cx="382693" cy="310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45206"/>
              <a:ext cx="382693" cy="155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652605"/>
              <a:ext cx="0" cy="1108114"/>
            </a:xfrm>
            <a:custGeom>
              <a:avLst/>
              <a:gdLst/>
              <a:ahLst/>
              <a:cxnLst/>
              <a:rect l="0" t="0" r="0" b="0"/>
              <a:pathLst>
                <a:path h="1108114">
                  <a:moveTo>
                    <a:pt x="0" y="1108114"/>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390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1747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9585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87422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65260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747705" y="549236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5" name="tx75"/>
            <p:cNvSpPr/>
            <p:nvPr/>
          </p:nvSpPr>
          <p:spPr>
            <a:xfrm>
              <a:off x="747705" y="527074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6" name="tx76"/>
            <p:cNvSpPr/>
            <p:nvPr/>
          </p:nvSpPr>
          <p:spPr>
            <a:xfrm>
              <a:off x="747705" y="504911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7" name="tx77"/>
            <p:cNvSpPr/>
            <p:nvPr/>
          </p:nvSpPr>
          <p:spPr>
            <a:xfrm>
              <a:off x="747705" y="482749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8" name="tx78"/>
            <p:cNvSpPr/>
            <p:nvPr/>
          </p:nvSpPr>
          <p:spPr>
            <a:xfrm>
              <a:off x="747705" y="460587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2569"/>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572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5726"/>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5726"/>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572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621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621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621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601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86009" y="4249697"/>
              <a:ext cx="404986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Benin age distribution, vaccination status, and incidence, 2017-12 to 2018-11</a:t>
              </a:r>
            </a:p>
          </p:txBody>
        </p:sp>
        <p:sp>
          <p:nvSpPr>
            <p:cNvPr id="107" name="pt107"/>
            <p:cNvSpPr/>
            <p:nvPr/>
          </p:nvSpPr>
          <p:spPr>
            <a:xfrm>
              <a:off x="1383347" y="505718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327277"/>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588173"/>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643915"/>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664891"/>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73510"/>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42443"/>
            </a:xfrm>
            <a:custGeom>
              <a:avLst/>
              <a:gdLst/>
              <a:ahLst/>
              <a:cxnLst/>
              <a:rect l="0" t="0" r="0" b="0"/>
              <a:pathLst>
                <a:path w="4592319" h="942443">
                  <a:moveTo>
                    <a:pt x="0" y="326119"/>
                  </a:moveTo>
                  <a:lnTo>
                    <a:pt x="765386" y="0"/>
                  </a:lnTo>
                  <a:lnTo>
                    <a:pt x="1530773" y="596210"/>
                  </a:lnTo>
                  <a:lnTo>
                    <a:pt x="2296159" y="857106"/>
                  </a:lnTo>
                  <a:lnTo>
                    <a:pt x="3061546" y="912848"/>
                  </a:lnTo>
                  <a:lnTo>
                    <a:pt x="3826933" y="933823"/>
                  </a:lnTo>
                  <a:lnTo>
                    <a:pt x="4592319" y="942443"/>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853009"/>
              <a:ext cx="0" cy="861990"/>
            </a:xfrm>
            <a:custGeom>
              <a:avLst/>
              <a:gdLst/>
              <a:ahLst/>
              <a:cxnLst/>
              <a:rect l="0" t="0" r="0" b="0"/>
              <a:pathLst>
                <a:path h="861990">
                  <a:moveTo>
                    <a:pt x="0" y="861990"/>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42766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514033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85300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tx12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2" name="tx122"/>
            <p:cNvSpPr/>
            <p:nvPr/>
          </p:nvSpPr>
          <p:spPr>
            <a:xfrm>
              <a:off x="6461760" y="538093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3" name="tx123"/>
            <p:cNvSpPr/>
            <p:nvPr/>
          </p:nvSpPr>
          <p:spPr>
            <a:xfrm>
              <a:off x="6461760" y="50936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4" name="tx124"/>
            <p:cNvSpPr/>
            <p:nvPr/>
          </p:nvSpPr>
          <p:spPr>
            <a:xfrm>
              <a:off x="6461760" y="480627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a:t>
              </a:r>
            </a:p>
          </p:txBody>
        </p:sp>
        <p:sp>
          <p:nvSpPr>
            <p:cNvPr id="125" name="tx12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6" name="tx126"/>
            <p:cNvSpPr/>
            <p:nvPr/>
          </p:nvSpPr>
          <p:spPr>
            <a:xfrm>
              <a:off x="1318227" y="4978983"/>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218</a:t>
              </a:r>
            </a:p>
          </p:txBody>
        </p:sp>
        <p:sp>
          <p:nvSpPr>
            <p:cNvPr id="127" name="tx127"/>
            <p:cNvSpPr/>
            <p:nvPr/>
          </p:nvSpPr>
          <p:spPr>
            <a:xfrm>
              <a:off x="2034470"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331.5</a:t>
              </a:r>
            </a:p>
          </p:txBody>
        </p:sp>
        <p:sp>
          <p:nvSpPr>
            <p:cNvPr id="128" name="tx128"/>
            <p:cNvSpPr/>
            <p:nvPr/>
          </p:nvSpPr>
          <p:spPr>
            <a:xfrm>
              <a:off x="2849001" y="5250561"/>
              <a:ext cx="193104"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124</a:t>
              </a:r>
            </a:p>
          </p:txBody>
        </p:sp>
        <p:sp>
          <p:nvSpPr>
            <p:cNvPr id="129" name="tx129"/>
            <p:cNvSpPr/>
            <p:nvPr/>
          </p:nvSpPr>
          <p:spPr>
            <a:xfrm>
              <a:off x="3597427" y="550996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33.2</a:t>
              </a:r>
            </a:p>
          </p:txBody>
        </p:sp>
        <p:sp>
          <p:nvSpPr>
            <p:cNvPr id="130" name="tx130"/>
            <p:cNvSpPr/>
            <p:nvPr/>
          </p:nvSpPr>
          <p:spPr>
            <a:xfrm>
              <a:off x="4362814" y="556571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13.8</a:t>
              </a:r>
            </a:p>
          </p:txBody>
        </p:sp>
        <p:sp>
          <p:nvSpPr>
            <p:cNvPr id="131" name="tx131"/>
            <p:cNvSpPr/>
            <p:nvPr/>
          </p:nvSpPr>
          <p:spPr>
            <a:xfrm>
              <a:off x="5160384" y="5586786"/>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6.5</a:t>
              </a:r>
            </a:p>
          </p:txBody>
        </p:sp>
        <p:sp>
          <p:nvSpPr>
            <p:cNvPr id="132" name="tx132"/>
            <p:cNvSpPr/>
            <p:nvPr/>
          </p:nvSpPr>
          <p:spPr>
            <a:xfrm>
              <a:off x="5925771" y="559530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3.5</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680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914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246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285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757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761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886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Title 1"/>
          <p:cNvSpPr>
            <a:spLocks noGrp="1"/>
          </p:cNvSpPr>
          <p:nvPr>
            <p:ph type="title"/>
          </p:nvPr>
        </p:nvSpPr>
        <p:spPr/>
        <p:txBody>
          <a:bodyPr/>
          <a:lstStyle/>
          <a:p>
            <a:r>
              <a:t>Measles cases: El Salvador</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893807"/>
              <a:ext cx="228964" cy="170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689411"/>
              <a:ext cx="228964" cy="2214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604247"/>
              <a:ext cx="228964" cy="306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450950"/>
              <a:ext cx="228964" cy="4598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689411"/>
              <a:ext cx="228964" cy="2214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519082"/>
              <a:ext cx="228964" cy="3917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553148"/>
              <a:ext cx="228964" cy="3576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638312"/>
              <a:ext cx="228964" cy="2725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297654"/>
              <a:ext cx="228964" cy="6131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263588"/>
              <a:ext cx="228964" cy="6472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450950"/>
              <a:ext cx="228964" cy="4598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467983"/>
              <a:ext cx="228964" cy="4428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638312"/>
              <a:ext cx="228964" cy="2725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008094"/>
              <a:ext cx="228964" cy="9027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1820731"/>
              <a:ext cx="228964" cy="1090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246555"/>
              <a:ext cx="228964" cy="6642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1991061"/>
              <a:ext cx="228964" cy="9197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1701501"/>
              <a:ext cx="228964" cy="12093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212489"/>
              <a:ext cx="228964" cy="6983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280621"/>
              <a:ext cx="228964" cy="6302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144357"/>
              <a:ext cx="228964" cy="7664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399851"/>
              <a:ext cx="228964" cy="5109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161390"/>
              <a:ext cx="228964" cy="7494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604247"/>
              <a:ext cx="228964" cy="306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876774"/>
              <a:ext cx="228964" cy="340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57018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22952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88886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pl112"/>
            <p:cNvSpPr/>
            <p:nvPr/>
          </p:nvSpPr>
          <p:spPr>
            <a:xfrm>
              <a:off x="1127759" y="154820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411675" y="2893807"/>
              <a:ext cx="228964" cy="170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689411"/>
              <a:ext cx="228964" cy="2214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604247"/>
              <a:ext cx="228964" cy="306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450950"/>
              <a:ext cx="228964" cy="4598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689411"/>
              <a:ext cx="228964" cy="2214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519082"/>
              <a:ext cx="228964" cy="3917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553148"/>
              <a:ext cx="228964" cy="3576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638312"/>
              <a:ext cx="228964" cy="2725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297654"/>
              <a:ext cx="228964" cy="6131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263588"/>
              <a:ext cx="228964" cy="6472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450950"/>
              <a:ext cx="228964" cy="4598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467983"/>
              <a:ext cx="228964" cy="4428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638312"/>
              <a:ext cx="228964" cy="2725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008094"/>
              <a:ext cx="228964" cy="9027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1820731"/>
              <a:ext cx="228964" cy="10901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246555"/>
              <a:ext cx="228964" cy="6642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1991061"/>
              <a:ext cx="228964" cy="9197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1701501"/>
              <a:ext cx="228964" cy="12093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212489"/>
              <a:ext cx="228964" cy="6983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280621"/>
              <a:ext cx="228964" cy="6302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144357"/>
              <a:ext cx="228964" cy="7664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399851"/>
              <a:ext cx="228964" cy="5109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161390"/>
              <a:ext cx="228964" cy="7494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604247"/>
              <a:ext cx="228964" cy="306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876774"/>
              <a:ext cx="228964" cy="340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548204"/>
              <a:ext cx="0" cy="1362635"/>
            </a:xfrm>
            <a:custGeom>
              <a:avLst/>
              <a:gdLst/>
              <a:ahLst/>
              <a:cxnLst/>
              <a:rect l="0" t="0" r="0" b="0"/>
              <a:pathLst>
                <a:path h="1362635">
                  <a:moveTo>
                    <a:pt x="0" y="1362635"/>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7018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2952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88886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54820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2344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18279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84213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50147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960"/>
              <a:ext cx="779182" cy="693079"/>
            </a:xfrm>
            <a:prstGeom prst="rect">
              <a:avLst/>
            </a:prstGeom>
            <a:solidFill>
              <a:srgbClr val="FFFFFF">
                <a:alpha val="100000"/>
              </a:srgbClr>
            </a:solidFill>
          </p:spPr>
          <p:txBody>
            <a:bodyPr/>
            <a:lstStyle/>
            <a:p>
              <a:endParaRPr/>
            </a:p>
          </p:txBody>
        </p:sp>
        <p:sp>
          <p:nvSpPr>
            <p:cNvPr id="283" name="rc283"/>
            <p:cNvSpPr/>
            <p:nvPr/>
          </p:nvSpPr>
          <p:spPr>
            <a:xfrm>
              <a:off x="463718" y="316911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993"/>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869"/>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74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608"/>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28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699"/>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203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11125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Somalia</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799470"/>
              <a:ext cx="228964" cy="1113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79947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79947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735831"/>
              <a:ext cx="228964" cy="636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688101"/>
              <a:ext cx="228964" cy="2227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6881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68810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672191"/>
              <a:ext cx="228964" cy="15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576732"/>
              <a:ext cx="228964" cy="3341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560822"/>
              <a:ext cx="228964" cy="159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56082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481272"/>
              <a:ext cx="228964" cy="795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751741"/>
              <a:ext cx="228964" cy="1590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7517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75174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544912"/>
              <a:ext cx="228964" cy="2068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863110"/>
              <a:ext cx="228964" cy="477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86311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8631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799470"/>
              <a:ext cx="228964" cy="636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847200"/>
              <a:ext cx="228964" cy="636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8472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8472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831290"/>
              <a:ext cx="228964" cy="15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783560"/>
              <a:ext cx="228964" cy="1272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78356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78356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751741"/>
              <a:ext cx="228964" cy="318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815380"/>
              <a:ext cx="228964" cy="954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8153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8153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751741"/>
              <a:ext cx="228964" cy="636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847200"/>
              <a:ext cx="228964" cy="636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8472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8472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704011"/>
              <a:ext cx="228964" cy="1431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290354"/>
              <a:ext cx="228964" cy="6204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2903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29035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1972156"/>
              <a:ext cx="228964" cy="3181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465363"/>
              <a:ext cx="228964" cy="4454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46536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46536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1701688"/>
              <a:ext cx="228964" cy="7636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640371"/>
              <a:ext cx="228964" cy="2704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64037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64037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497182"/>
              <a:ext cx="228964" cy="1431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656281"/>
              <a:ext cx="228964" cy="2545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65628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65628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640371"/>
              <a:ext cx="228964" cy="15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560822"/>
              <a:ext cx="228964" cy="3500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56082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56082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529002"/>
              <a:ext cx="228964" cy="318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656281"/>
              <a:ext cx="228964" cy="2545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65628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65628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640371"/>
              <a:ext cx="228964" cy="15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735831"/>
              <a:ext cx="228964" cy="1750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7358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7358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2719921"/>
              <a:ext cx="228964" cy="15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624461"/>
              <a:ext cx="228964" cy="286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6244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62446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262446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497182"/>
              <a:ext cx="228964" cy="4136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49718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49718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481272"/>
              <a:ext cx="228964" cy="15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751741"/>
              <a:ext cx="228964" cy="1590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7517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75174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688101"/>
              <a:ext cx="228964" cy="636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704011"/>
              <a:ext cx="228964" cy="2068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70401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70401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70401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767650"/>
              <a:ext cx="228964" cy="1431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7676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76765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735831"/>
              <a:ext cx="228964" cy="318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863110"/>
              <a:ext cx="228964" cy="477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86311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8631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86311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879020"/>
              <a:ext cx="228964" cy="318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8790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87902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87902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9264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7444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95624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63804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799470"/>
              <a:ext cx="228964" cy="1113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79947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79947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735831"/>
              <a:ext cx="228964" cy="636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688101"/>
              <a:ext cx="228964" cy="2227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6881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68810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672191"/>
              <a:ext cx="228964" cy="159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576732"/>
              <a:ext cx="228964" cy="3341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560822"/>
              <a:ext cx="228964" cy="1590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56082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481272"/>
              <a:ext cx="228964" cy="795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751741"/>
              <a:ext cx="228964" cy="1590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7517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7"/>
            <p:cNvSpPr/>
            <p:nvPr/>
          </p:nvSpPr>
          <p:spPr>
            <a:xfrm>
              <a:off x="2235946" y="275174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544912"/>
              <a:ext cx="228964" cy="2068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63110"/>
              <a:ext cx="228964" cy="477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6311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631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799470"/>
              <a:ext cx="228964" cy="636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47200"/>
              <a:ext cx="228964" cy="636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472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472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831290"/>
              <a:ext cx="228964" cy="159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83560"/>
              <a:ext cx="228964" cy="1272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8356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78356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751741"/>
              <a:ext cx="228964" cy="318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15380"/>
              <a:ext cx="228964" cy="954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153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153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751741"/>
              <a:ext cx="228964" cy="636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47200"/>
              <a:ext cx="228964" cy="636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472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472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704011"/>
              <a:ext cx="228964" cy="1431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290354"/>
              <a:ext cx="228964" cy="6204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2903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29035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1972156"/>
              <a:ext cx="228964" cy="3181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465363"/>
              <a:ext cx="228964" cy="4454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46536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46536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1701688"/>
              <a:ext cx="228964" cy="7636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640371"/>
              <a:ext cx="228964" cy="2704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64037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4037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497182"/>
              <a:ext cx="228964" cy="1431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656281"/>
              <a:ext cx="228964" cy="2545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5628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5628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640371"/>
              <a:ext cx="228964" cy="159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560822"/>
              <a:ext cx="228964" cy="3500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56082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56082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529002"/>
              <a:ext cx="228964" cy="318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656281"/>
              <a:ext cx="228964" cy="2545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5628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65628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640371"/>
              <a:ext cx="228964" cy="159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735831"/>
              <a:ext cx="228964" cy="1750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7358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7358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719921"/>
              <a:ext cx="228964" cy="159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624461"/>
              <a:ext cx="228964" cy="2863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6244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62446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62446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497182"/>
              <a:ext cx="228964" cy="4136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49718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49718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481272"/>
              <a:ext cx="228964" cy="159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51741"/>
              <a:ext cx="228964" cy="1590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517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5174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688101"/>
              <a:ext cx="228964" cy="636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04011"/>
              <a:ext cx="228964" cy="2068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0401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0401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0401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767650"/>
              <a:ext cx="228964" cy="1431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676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76765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735831"/>
              <a:ext cx="228964" cy="318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63110"/>
              <a:ext cx="228964" cy="477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6311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631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6311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79020"/>
              <a:ext cx="228964" cy="318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790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7902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7902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638048"/>
              <a:ext cx="0" cy="1272791"/>
            </a:xfrm>
            <a:custGeom>
              <a:avLst/>
              <a:gdLst/>
              <a:ahLst/>
              <a:cxnLst/>
              <a:rect l="0" t="0" r="0" b="0"/>
              <a:pathLst>
                <a:path h="1272791">
                  <a:moveTo>
                    <a:pt x="0" y="1272791"/>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9264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7444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95624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6380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4591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22771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90951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59131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938"/>
              <a:ext cx="779182" cy="693101"/>
            </a:xfrm>
            <a:prstGeom prst="rect">
              <a:avLst/>
            </a:prstGeom>
            <a:solidFill>
              <a:srgbClr val="FFFFFF">
                <a:alpha val="100000"/>
              </a:srgbClr>
            </a:solidFill>
          </p:spPr>
          <p:txBody>
            <a:bodyPr/>
            <a:lstStyle/>
            <a:p>
              <a:endParaRPr/>
            </a:p>
          </p:txBody>
        </p:sp>
        <p:sp>
          <p:nvSpPr>
            <p:cNvPr id="283" name="rc283"/>
            <p:cNvSpPr/>
            <p:nvPr/>
          </p:nvSpPr>
          <p:spPr>
            <a:xfrm>
              <a:off x="463718" y="316909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97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84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72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58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26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67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201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7" name="grp2"/>
          <p:cNvGrpSpPr/>
          <p:nvPr/>
        </p:nvGrpSpPr>
        <p:grpSpPr>
          <a:xfrm>
            <a:off x="457200" y="4023360"/>
            <a:ext cx="6675120" cy="2743200"/>
            <a:chOff x="457200" y="4023360"/>
            <a:chExt cx="6675120" cy="2743200"/>
          </a:xfrm>
        </p:grpSpPr>
        <p:sp>
          <p:nvSpPr>
            <p:cNvPr id="418" name="rc4"/>
            <p:cNvSpPr/>
            <p:nvPr/>
          </p:nvSpPr>
          <p:spPr>
            <a:xfrm>
              <a:off x="1223433" y="5617180"/>
              <a:ext cx="382693" cy="1435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171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171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171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4842066"/>
              <a:ext cx="382693" cy="9186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799005"/>
              <a:ext cx="382693" cy="430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79900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0297"/>
              <a:ext cx="382693" cy="287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444933"/>
              <a:ext cx="382693" cy="3157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430579"/>
              <a:ext cx="382693" cy="1435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3057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30579"/>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430579"/>
              <a:ext cx="382693" cy="3301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430579"/>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43057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30579"/>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17180"/>
              <a:ext cx="382693" cy="1435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171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171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02826"/>
              <a:ext cx="382693" cy="143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88950"/>
              <a:ext cx="382693" cy="717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8895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8895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8895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03304"/>
              <a:ext cx="382693" cy="574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03304"/>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0330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03304"/>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736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8656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9948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61240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617180"/>
              <a:ext cx="382693" cy="1435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6171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6171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6171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842066"/>
              <a:ext cx="382693" cy="9186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799005"/>
              <a:ext cx="382693" cy="4306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79900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70297"/>
              <a:ext cx="382693" cy="287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444933"/>
              <a:ext cx="382693" cy="3157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430579"/>
              <a:ext cx="382693" cy="1435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3057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30579"/>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430579"/>
              <a:ext cx="382693" cy="3301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430579"/>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43057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430579"/>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17180"/>
              <a:ext cx="382693" cy="1435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6171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171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02826"/>
              <a:ext cx="382693" cy="143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688950"/>
              <a:ext cx="382693" cy="717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68895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8895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8895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03304"/>
              <a:ext cx="382693" cy="574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03304"/>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0330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03304"/>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612403"/>
              <a:ext cx="0" cy="1148316"/>
            </a:xfrm>
            <a:custGeom>
              <a:avLst/>
              <a:gdLst/>
              <a:ahLst/>
              <a:cxnLst/>
              <a:rect l="0" t="0" r="0" b="0"/>
              <a:pathLst>
                <a:path h="1148316">
                  <a:moveTo>
                    <a:pt x="0" y="1148316"/>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736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8656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8994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6124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18510" y="542690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3" name="tx73"/>
            <p:cNvSpPr/>
            <p:nvPr/>
          </p:nvSpPr>
          <p:spPr>
            <a:xfrm>
              <a:off x="818510" y="513982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4" name="tx74"/>
            <p:cNvSpPr/>
            <p:nvPr/>
          </p:nvSpPr>
          <p:spPr>
            <a:xfrm>
              <a:off x="818510" y="48527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75" name="tx75"/>
            <p:cNvSpPr/>
            <p:nvPr/>
          </p:nvSpPr>
          <p:spPr>
            <a:xfrm>
              <a:off x="818510" y="456567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3396"/>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655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6553"/>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6553"/>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655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704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704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704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6845"/>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27625" y="4249697"/>
              <a:ext cx="4166629"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Somalia age distribution, vaccination status, and incidence, 2017-12 to 2018-11</a:t>
              </a:r>
            </a:p>
          </p:txBody>
        </p:sp>
        <p:sp>
          <p:nvSpPr>
            <p:cNvPr id="104" name="pt104"/>
            <p:cNvSpPr/>
            <p:nvPr/>
          </p:nvSpPr>
          <p:spPr>
            <a:xfrm>
              <a:off x="1383347" y="5198850"/>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3914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33431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57561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26417"/>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34884"/>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03816"/>
            </a:xfrm>
            <a:custGeom>
              <a:avLst/>
              <a:gdLst/>
              <a:ahLst/>
              <a:cxnLst/>
              <a:rect l="0" t="0" r="0" b="0"/>
              <a:pathLst>
                <a:path w="4592319" h="903816">
                  <a:moveTo>
                    <a:pt x="0" y="467783"/>
                  </a:moveTo>
                  <a:lnTo>
                    <a:pt x="765386" y="0"/>
                  </a:lnTo>
                  <a:lnTo>
                    <a:pt x="1530773" y="660400"/>
                  </a:lnTo>
                  <a:lnTo>
                    <a:pt x="2296159" y="603250"/>
                  </a:lnTo>
                  <a:lnTo>
                    <a:pt x="3061546" y="844550"/>
                  </a:lnTo>
                  <a:lnTo>
                    <a:pt x="3826933" y="895350"/>
                  </a:lnTo>
                  <a:lnTo>
                    <a:pt x="4592319" y="903816"/>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868333"/>
              <a:ext cx="0" cy="846666"/>
            </a:xfrm>
            <a:custGeom>
              <a:avLst/>
              <a:gdLst/>
              <a:ahLst/>
              <a:cxnLst/>
              <a:rect l="0" t="0" r="0" b="0"/>
              <a:pathLst>
                <a:path h="846666">
                  <a:moveTo>
                    <a:pt x="0" y="846666"/>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29166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486833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tx11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8" name="tx118"/>
            <p:cNvSpPr/>
            <p:nvPr/>
          </p:nvSpPr>
          <p:spPr>
            <a:xfrm>
              <a:off x="6461760" y="524493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9" name="tx119"/>
            <p:cNvSpPr/>
            <p:nvPr/>
          </p:nvSpPr>
          <p:spPr>
            <a:xfrm>
              <a:off x="6461760" y="482160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0" name="tx12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1" name="tx121"/>
            <p:cNvSpPr/>
            <p:nvPr/>
          </p:nvSpPr>
          <p:spPr>
            <a:xfrm>
              <a:off x="1301267" y="512064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22.9</a:t>
              </a:r>
            </a:p>
          </p:txBody>
        </p:sp>
        <p:sp>
          <p:nvSpPr>
            <p:cNvPr id="122" name="tx122"/>
            <p:cNvSpPr/>
            <p:nvPr/>
          </p:nvSpPr>
          <p:spPr>
            <a:xfrm>
              <a:off x="2115798" y="4653458"/>
              <a:ext cx="128736" cy="8195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45</a:t>
              </a:r>
            </a:p>
          </p:txBody>
        </p:sp>
        <p:sp>
          <p:nvSpPr>
            <p:cNvPr id="123" name="tx123"/>
            <p:cNvSpPr/>
            <p:nvPr/>
          </p:nvSpPr>
          <p:spPr>
            <a:xfrm>
              <a:off x="2832040" y="53132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13.8</a:t>
              </a:r>
            </a:p>
          </p:txBody>
        </p:sp>
        <p:sp>
          <p:nvSpPr>
            <p:cNvPr id="124" name="tx124"/>
            <p:cNvSpPr/>
            <p:nvPr/>
          </p:nvSpPr>
          <p:spPr>
            <a:xfrm>
              <a:off x="3597427" y="5256212"/>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16.5</a:t>
              </a:r>
            </a:p>
          </p:txBody>
        </p:sp>
        <p:sp>
          <p:nvSpPr>
            <p:cNvPr id="125" name="tx125"/>
            <p:cNvSpPr/>
            <p:nvPr/>
          </p:nvSpPr>
          <p:spPr>
            <a:xfrm>
              <a:off x="4394998" y="5497909"/>
              <a:ext cx="162656"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5.1</a:t>
              </a:r>
            </a:p>
          </p:txBody>
        </p:sp>
        <p:sp>
          <p:nvSpPr>
            <p:cNvPr id="126" name="tx126"/>
            <p:cNvSpPr/>
            <p:nvPr/>
          </p:nvSpPr>
          <p:spPr>
            <a:xfrm>
              <a:off x="5160384" y="5549106"/>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a:t>
              </a:r>
            </a:p>
          </p:txBody>
        </p:sp>
        <p:sp>
          <p:nvSpPr>
            <p:cNvPr id="127" name="tx127"/>
            <p:cNvSpPr/>
            <p:nvPr/>
          </p:nvSpPr>
          <p:spPr>
            <a:xfrm>
              <a:off x="5925771" y="555667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479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989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Serbia</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04496"/>
              <a:ext cx="228964" cy="63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90449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06082"/>
              <a:ext cx="228964" cy="47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90608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09254"/>
              <a:ext cx="228964" cy="15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092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07668"/>
              <a:ext cx="228964" cy="15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90766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047"/>
              <a:ext cx="228964" cy="7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91004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01325"/>
              <a:ext cx="228964" cy="95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0132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00532"/>
              <a:ext cx="228964" cy="7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90053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858509"/>
              <a:ext cx="228964" cy="523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85850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684076"/>
              <a:ext cx="228964" cy="1744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68407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756228"/>
              <a:ext cx="228964" cy="1546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7562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600030"/>
              <a:ext cx="228964" cy="1561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60003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515985"/>
              <a:ext cx="228964" cy="3948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51598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196454"/>
              <a:ext cx="228964" cy="3195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19645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382781"/>
              <a:ext cx="228964" cy="5280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38278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1935596"/>
              <a:ext cx="228964" cy="4471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193559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237684"/>
              <a:ext cx="228964" cy="6731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2376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1704075"/>
              <a:ext cx="228964" cy="5336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170407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646017"/>
              <a:ext cx="228964" cy="2648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6460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368509"/>
              <a:ext cx="228964" cy="2775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36850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777636"/>
              <a:ext cx="228964" cy="1332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7776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556422"/>
              <a:ext cx="228964" cy="2212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55642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861681"/>
              <a:ext cx="228964" cy="491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86168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776050"/>
              <a:ext cx="228964" cy="856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77605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894982"/>
              <a:ext cx="228964" cy="158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89498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871988"/>
              <a:ext cx="228964" cy="229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87198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902911"/>
              <a:ext cx="228964" cy="79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90291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898153"/>
              <a:ext cx="228964" cy="47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89815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902118"/>
              <a:ext cx="228964" cy="87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9021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898946"/>
              <a:ext cx="228964" cy="31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89894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94982"/>
              <a:ext cx="228964" cy="158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89498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892603"/>
              <a:ext cx="228964" cy="23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89260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1439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1795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2151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04496"/>
              <a:ext cx="228964" cy="63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90449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06082"/>
              <a:ext cx="228964" cy="47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90608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09254"/>
              <a:ext cx="228964" cy="15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092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07668"/>
              <a:ext cx="228964" cy="15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0766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047"/>
              <a:ext cx="228964" cy="7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04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01325"/>
              <a:ext cx="228964" cy="95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0132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00532"/>
              <a:ext cx="228964" cy="7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0053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58509"/>
              <a:ext cx="228964" cy="523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5850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684076"/>
              <a:ext cx="228964" cy="1744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8407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756228"/>
              <a:ext cx="228964" cy="1546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7562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00030"/>
              <a:ext cx="228964" cy="1561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0003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515985"/>
              <a:ext cx="228964" cy="3948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51598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196454"/>
              <a:ext cx="228964" cy="3195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19645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382781"/>
              <a:ext cx="228964" cy="5280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38278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1935596"/>
              <a:ext cx="228964" cy="4471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193559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237684"/>
              <a:ext cx="228964" cy="6731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2376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1704075"/>
              <a:ext cx="228964" cy="5336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70407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646017"/>
              <a:ext cx="228964" cy="2648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6460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368509"/>
              <a:ext cx="228964" cy="2775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36850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777636"/>
              <a:ext cx="228964" cy="1332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7776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556422"/>
              <a:ext cx="228964" cy="2212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55642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61681"/>
              <a:ext cx="228964" cy="491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6168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76050"/>
              <a:ext cx="228964" cy="856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7605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94982"/>
              <a:ext cx="228964" cy="158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9498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71988"/>
              <a:ext cx="228964" cy="2299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7198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02911"/>
              <a:ext cx="228964" cy="79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0291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98153"/>
              <a:ext cx="228964" cy="47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9815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02118"/>
              <a:ext cx="228964" cy="87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021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98946"/>
              <a:ext cx="228964" cy="31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9894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94982"/>
              <a:ext cx="228964" cy="158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9498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92603"/>
              <a:ext cx="228964" cy="23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9260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21519"/>
              <a:ext cx="0" cy="1189320"/>
            </a:xfrm>
            <a:custGeom>
              <a:avLst/>
              <a:gdLst/>
              <a:ahLst/>
              <a:cxnLst/>
              <a:rect l="0" t="0" r="0" b="0"/>
              <a:pathLst>
                <a:path h="1189320">
                  <a:moveTo>
                    <a:pt x="0" y="118932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1439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1795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2151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6766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23" name="tx223"/>
            <p:cNvSpPr/>
            <p:nvPr/>
          </p:nvSpPr>
          <p:spPr>
            <a:xfrm>
              <a:off x="676900" y="207122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24" name="tx224"/>
            <p:cNvSpPr/>
            <p:nvPr/>
          </p:nvSpPr>
          <p:spPr>
            <a:xfrm>
              <a:off x="676900" y="167478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51"/>
              <a:ext cx="779182" cy="693388"/>
            </a:xfrm>
            <a:prstGeom prst="rect">
              <a:avLst/>
            </a:prstGeom>
            <a:solidFill>
              <a:srgbClr val="FFFFFF">
                <a:alpha val="100000"/>
              </a:srgbClr>
            </a:solidFill>
          </p:spPr>
          <p:txBody>
            <a:bodyPr/>
            <a:lstStyle/>
            <a:p>
              <a:endParaRPr/>
            </a:p>
          </p:txBody>
        </p:sp>
        <p:sp>
          <p:nvSpPr>
            <p:cNvPr id="280" name="rc280"/>
            <p:cNvSpPr/>
            <p:nvPr/>
          </p:nvSpPr>
          <p:spPr>
            <a:xfrm>
              <a:off x="463718" y="316880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84"/>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60"/>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3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99"/>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77"/>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90"/>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29"/>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1" name="grp2"/>
          <p:cNvGrpSpPr/>
          <p:nvPr/>
        </p:nvGrpSpPr>
        <p:grpSpPr>
          <a:xfrm>
            <a:off x="457200" y="4023360"/>
            <a:ext cx="6675120" cy="2743200"/>
            <a:chOff x="457200" y="4023360"/>
            <a:chExt cx="6675120" cy="2743200"/>
          </a:xfrm>
        </p:grpSpPr>
        <p:sp>
          <p:nvSpPr>
            <p:cNvPr id="412" name="rc4"/>
            <p:cNvSpPr/>
            <p:nvPr/>
          </p:nvSpPr>
          <p:spPr>
            <a:xfrm>
              <a:off x="1223433" y="5607319"/>
              <a:ext cx="382693" cy="1534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07319"/>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0731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07319"/>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32171"/>
              <a:ext cx="382693" cy="2285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07006"/>
              <a:ext cx="382693" cy="251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0700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489770"/>
              <a:ext cx="382693" cy="172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08322"/>
              <a:ext cx="382693" cy="523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01772"/>
              <a:ext cx="382693" cy="65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00394"/>
              <a:ext cx="382693" cy="13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90741"/>
              <a:ext cx="382693" cy="96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35555"/>
              <a:ext cx="382693" cy="251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34521"/>
              <a:ext cx="382693" cy="10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21421"/>
              <a:ext cx="382693" cy="130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09012"/>
              <a:ext cx="382693" cy="124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45552"/>
              <a:ext cx="382693" cy="151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43139"/>
              <a:ext cx="382693" cy="241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26937"/>
              <a:ext cx="382693" cy="162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76263"/>
              <a:ext cx="382693" cy="506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42449"/>
              <a:ext cx="382693" cy="182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29005"/>
              <a:ext cx="382693" cy="134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86950"/>
              <a:ext cx="382693" cy="420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00456"/>
              <a:ext cx="382693" cy="1864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93844"/>
              <a:ext cx="382693" cy="668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09043"/>
              <a:ext cx="382693" cy="848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580431"/>
              <a:ext cx="382693" cy="286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4773099"/>
              <a:ext cx="382693" cy="8073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07128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607319"/>
              <a:ext cx="382693" cy="1534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607319"/>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60731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607319"/>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532171"/>
              <a:ext cx="382693" cy="2285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507006"/>
              <a:ext cx="382693" cy="2516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50700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489770"/>
              <a:ext cx="382693" cy="172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08322"/>
              <a:ext cx="382693" cy="523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01772"/>
              <a:ext cx="382693" cy="654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00394"/>
              <a:ext cx="382693" cy="137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90741"/>
              <a:ext cx="382693" cy="96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35555"/>
              <a:ext cx="382693" cy="251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34521"/>
              <a:ext cx="382693" cy="103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21421"/>
              <a:ext cx="382693" cy="1309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09012"/>
              <a:ext cx="382693" cy="124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45552"/>
              <a:ext cx="382693" cy="151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43139"/>
              <a:ext cx="382693" cy="241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26937"/>
              <a:ext cx="382693" cy="1620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76263"/>
              <a:ext cx="382693" cy="506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42449"/>
              <a:ext cx="382693" cy="182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29005"/>
              <a:ext cx="382693" cy="1344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686950"/>
              <a:ext cx="382693" cy="4205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500456"/>
              <a:ext cx="382693" cy="1864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693844"/>
              <a:ext cx="382693" cy="668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609043"/>
              <a:ext cx="382693" cy="8480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580431"/>
              <a:ext cx="382693" cy="2861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4773099"/>
              <a:ext cx="382693" cy="8073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5071281"/>
              <a:ext cx="0" cy="689438"/>
            </a:xfrm>
            <a:custGeom>
              <a:avLst/>
              <a:gdLst/>
              <a:ahLst/>
              <a:cxnLst/>
              <a:rect l="0" t="0" r="0" b="0"/>
              <a:pathLst>
                <a:path h="689438">
                  <a:moveTo>
                    <a:pt x="0" y="689438"/>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07128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676900" y="502454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15-19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20-29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30+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172228"/>
              <a:ext cx="3312528" cy="301752"/>
            </a:xfrm>
            <a:prstGeom prst="rect">
              <a:avLst/>
            </a:prstGeom>
            <a:solidFill>
              <a:srgbClr val="FFFFFF">
                <a:alpha val="100000"/>
              </a:srgbClr>
            </a:solidFill>
          </p:spPr>
          <p:txBody>
            <a:bodyPr/>
            <a:lstStyle/>
            <a:p>
              <a:endParaRPr/>
            </a:p>
          </p:txBody>
        </p:sp>
        <p:sp>
          <p:nvSpPr>
            <p:cNvPr id="84" name="rc84"/>
            <p:cNvSpPr/>
            <p:nvPr/>
          </p:nvSpPr>
          <p:spPr>
            <a:xfrm>
              <a:off x="2167832" y="628538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285385"/>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285385"/>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28538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275876"/>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275876"/>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275876"/>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27567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71746" y="4249697"/>
              <a:ext cx="407838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Serbia age distribution, vaccination status, and incidence, 2017-12 to 2018-11</a:t>
              </a:r>
            </a:p>
          </p:txBody>
        </p:sp>
        <p:sp>
          <p:nvSpPr>
            <p:cNvPr id="95" name="pt95"/>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5266334"/>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600646"/>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28510"/>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641550"/>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602755"/>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561429"/>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10483"/>
            </a:xfrm>
            <a:custGeom>
              <a:avLst/>
              <a:gdLst/>
              <a:ahLst/>
              <a:cxnLst/>
              <a:rect l="0" t="0" r="0" b="0"/>
              <a:pathLst>
                <a:path w="4592319" h="910483">
                  <a:moveTo>
                    <a:pt x="0" y="0"/>
                  </a:moveTo>
                  <a:lnTo>
                    <a:pt x="765386" y="535267"/>
                  </a:lnTo>
                  <a:lnTo>
                    <a:pt x="1530773" y="869578"/>
                  </a:lnTo>
                  <a:lnTo>
                    <a:pt x="2296159" y="897442"/>
                  </a:lnTo>
                  <a:lnTo>
                    <a:pt x="3061546" y="910483"/>
                  </a:lnTo>
                  <a:lnTo>
                    <a:pt x="3826933" y="871688"/>
                  </a:lnTo>
                  <a:lnTo>
                    <a:pt x="4592319" y="830361"/>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756152"/>
              <a:ext cx="0" cy="958847"/>
            </a:xfrm>
            <a:custGeom>
              <a:avLst/>
              <a:gdLst/>
              <a:ahLst/>
              <a:cxnLst/>
              <a:rect l="0" t="0" r="0" b="0"/>
              <a:pathLst>
                <a:path h="958847">
                  <a:moveTo>
                    <a:pt x="0" y="958847"/>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52323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533146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13969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494792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475615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tx11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2" name="tx112"/>
            <p:cNvSpPr/>
            <p:nvPr/>
          </p:nvSpPr>
          <p:spPr>
            <a:xfrm>
              <a:off x="6461760" y="547649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13" name="tx113"/>
            <p:cNvSpPr/>
            <p:nvPr/>
          </p:nvSpPr>
          <p:spPr>
            <a:xfrm>
              <a:off x="6461760" y="528472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14" name="tx114"/>
            <p:cNvSpPr/>
            <p:nvPr/>
          </p:nvSpPr>
          <p:spPr>
            <a:xfrm>
              <a:off x="6461760" y="509295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3000</a:t>
              </a:r>
            </a:p>
          </p:txBody>
        </p:sp>
        <p:sp>
          <p:nvSpPr>
            <p:cNvPr id="115" name="tx115"/>
            <p:cNvSpPr/>
            <p:nvPr/>
          </p:nvSpPr>
          <p:spPr>
            <a:xfrm>
              <a:off x="6461760" y="490118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4000</a:t>
              </a:r>
            </a:p>
          </p:txBody>
        </p:sp>
        <p:sp>
          <p:nvSpPr>
            <p:cNvPr id="116" name="tx116"/>
            <p:cNvSpPr/>
            <p:nvPr/>
          </p:nvSpPr>
          <p:spPr>
            <a:xfrm>
              <a:off x="6461760" y="470942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5000</a:t>
              </a:r>
            </a:p>
          </p:txBody>
        </p:sp>
        <p:sp>
          <p:nvSpPr>
            <p:cNvPr id="117" name="tx117"/>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8" name="tx118"/>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4966.9</a:t>
              </a:r>
            </a:p>
          </p:txBody>
        </p:sp>
        <p:sp>
          <p:nvSpPr>
            <p:cNvPr id="119" name="tx119"/>
            <p:cNvSpPr/>
            <p:nvPr/>
          </p:nvSpPr>
          <p:spPr>
            <a:xfrm>
              <a:off x="2002286" y="5188130"/>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2175.7</a:t>
              </a:r>
            </a:p>
          </p:txBody>
        </p:sp>
        <p:sp>
          <p:nvSpPr>
            <p:cNvPr id="120" name="tx120"/>
            <p:cNvSpPr/>
            <p:nvPr/>
          </p:nvSpPr>
          <p:spPr>
            <a:xfrm>
              <a:off x="2799856" y="5522442"/>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432.4</a:t>
              </a:r>
            </a:p>
          </p:txBody>
        </p:sp>
        <p:sp>
          <p:nvSpPr>
            <p:cNvPr id="121" name="tx121"/>
            <p:cNvSpPr/>
            <p:nvPr/>
          </p:nvSpPr>
          <p:spPr>
            <a:xfrm>
              <a:off x="3565243" y="555030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287.1</a:t>
              </a:r>
            </a:p>
          </p:txBody>
        </p:sp>
        <p:sp>
          <p:nvSpPr>
            <p:cNvPr id="122" name="tx122"/>
            <p:cNvSpPr/>
            <p:nvPr/>
          </p:nvSpPr>
          <p:spPr>
            <a:xfrm>
              <a:off x="4330630" y="556334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219.1</a:t>
              </a:r>
            </a:p>
          </p:txBody>
        </p:sp>
        <p:sp>
          <p:nvSpPr>
            <p:cNvPr id="123" name="tx123"/>
            <p:cNvSpPr/>
            <p:nvPr/>
          </p:nvSpPr>
          <p:spPr>
            <a:xfrm>
              <a:off x="5096016" y="5525444"/>
              <a:ext cx="291393"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421.4</a:t>
              </a:r>
            </a:p>
          </p:txBody>
        </p:sp>
        <p:sp>
          <p:nvSpPr>
            <p:cNvPr id="124" name="tx124"/>
            <p:cNvSpPr/>
            <p:nvPr/>
          </p:nvSpPr>
          <p:spPr>
            <a:xfrm>
              <a:off x="5861403" y="5483225"/>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636.9</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702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5057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South Sudan</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740032"/>
              <a:ext cx="238184" cy="1708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357747"/>
              <a:ext cx="238184" cy="3822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211341"/>
              <a:ext cx="238184" cy="1464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1698917"/>
              <a:ext cx="238184" cy="5124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97496" y="2837636"/>
              <a:ext cx="238184" cy="732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97496" y="2544823"/>
              <a:ext cx="238184" cy="29281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97496" y="2512288"/>
              <a:ext cx="238184" cy="325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97496" y="2357747"/>
              <a:ext cx="238184" cy="1545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83317" y="2780700"/>
              <a:ext cx="238184" cy="1301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83317" y="2536689"/>
              <a:ext cx="238184" cy="2440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83317" y="2455352"/>
              <a:ext cx="238184" cy="813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83317" y="2105602"/>
              <a:ext cx="238184" cy="3497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69138" y="2764433"/>
              <a:ext cx="238184" cy="1464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69138" y="2577357"/>
              <a:ext cx="238184" cy="1870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69138" y="2528555"/>
              <a:ext cx="238184" cy="488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69138" y="2292678"/>
              <a:ext cx="238184" cy="2358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54959" y="2821369"/>
              <a:ext cx="238184" cy="894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54959" y="2634293"/>
              <a:ext cx="238184" cy="1870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54959" y="2618026"/>
              <a:ext cx="238184" cy="162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54959" y="2528555"/>
              <a:ext cx="238184" cy="894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840780" y="2902706"/>
              <a:ext cx="238184" cy="81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840780" y="2837636"/>
              <a:ext cx="238184" cy="650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840780" y="2821369"/>
              <a:ext cx="238184" cy="162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126601" y="2886438"/>
              <a:ext cx="238184" cy="244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126601" y="2772566"/>
              <a:ext cx="238184" cy="1138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126601" y="2748165"/>
              <a:ext cx="238184" cy="244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412422" y="2902706"/>
              <a:ext cx="238184" cy="81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412422" y="2902706"/>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412422" y="2756299"/>
              <a:ext cx="238184" cy="1464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412422" y="2723764"/>
              <a:ext cx="238184" cy="325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98243" y="2496020"/>
              <a:ext cx="238184" cy="4148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98243" y="2398416"/>
              <a:ext cx="238184" cy="976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984064" y="2870171"/>
              <a:ext cx="238184" cy="406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984064" y="2870171"/>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984064" y="2113736"/>
              <a:ext cx="238184" cy="7564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984064" y="2064934"/>
              <a:ext cx="238184" cy="488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269885" y="2878305"/>
              <a:ext cx="238184" cy="325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269885" y="2878305"/>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269885" y="2780700"/>
              <a:ext cx="238184" cy="976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269885" y="2772566"/>
              <a:ext cx="238184" cy="81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555706" y="2894572"/>
              <a:ext cx="238184" cy="162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555706" y="2894572"/>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555706" y="2886438"/>
              <a:ext cx="238184" cy="81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555706" y="2788834"/>
              <a:ext cx="238184" cy="976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841527" y="2829502"/>
              <a:ext cx="238184" cy="813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841527" y="2805101"/>
              <a:ext cx="238184" cy="244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841527" y="2683096"/>
              <a:ext cx="238184" cy="1220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841527" y="2487887"/>
              <a:ext cx="238184" cy="1952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5127348" y="2878305"/>
              <a:ext cx="238184" cy="325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5127348" y="2837636"/>
              <a:ext cx="238184" cy="4066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5127348" y="2731898"/>
              <a:ext cx="238184" cy="1057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5127348" y="2455352"/>
              <a:ext cx="238184" cy="2765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413169" y="2862037"/>
              <a:ext cx="238184" cy="488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413169" y="2862037"/>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413169" y="2772566"/>
              <a:ext cx="238184" cy="894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413169" y="2439084"/>
              <a:ext cx="238184" cy="3334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698990" y="2715631"/>
              <a:ext cx="238184" cy="1952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698990" y="2496020"/>
              <a:ext cx="238184" cy="2196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984812" y="2870171"/>
              <a:ext cx="238184" cy="406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984812" y="2870171"/>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984812" y="2748165"/>
              <a:ext cx="238184" cy="1220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984812" y="2634293"/>
              <a:ext cx="238184" cy="1138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270633" y="2788834"/>
              <a:ext cx="238184" cy="1220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270633" y="2788834"/>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55645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8422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7128096" y="2902706"/>
              <a:ext cx="238184" cy="81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7128096" y="2902706"/>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8" name="pl105"/>
            <p:cNvSpPr/>
            <p:nvPr/>
          </p:nvSpPr>
          <p:spPr>
            <a:xfrm>
              <a:off x="1127759" y="2504154"/>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9" name="pl106"/>
            <p:cNvSpPr/>
            <p:nvPr/>
          </p:nvSpPr>
          <p:spPr>
            <a:xfrm>
              <a:off x="1127759" y="209746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90" name="pl107"/>
            <p:cNvSpPr/>
            <p:nvPr/>
          </p:nvSpPr>
          <p:spPr>
            <a:xfrm>
              <a:off x="1127759" y="1690783"/>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91" name="rc108"/>
            <p:cNvSpPr/>
            <p:nvPr/>
          </p:nvSpPr>
          <p:spPr>
            <a:xfrm>
              <a:off x="1411675" y="2740032"/>
              <a:ext cx="238184" cy="1708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2" name="rc109"/>
            <p:cNvSpPr/>
            <p:nvPr/>
          </p:nvSpPr>
          <p:spPr>
            <a:xfrm>
              <a:off x="1411675" y="2357747"/>
              <a:ext cx="238184" cy="3822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3" name="rc110"/>
            <p:cNvSpPr/>
            <p:nvPr/>
          </p:nvSpPr>
          <p:spPr>
            <a:xfrm>
              <a:off x="1411675" y="2211341"/>
              <a:ext cx="238184" cy="1464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4" name="rc111"/>
            <p:cNvSpPr/>
            <p:nvPr/>
          </p:nvSpPr>
          <p:spPr>
            <a:xfrm>
              <a:off x="1411675" y="1698917"/>
              <a:ext cx="238184" cy="5124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697496" y="2837636"/>
              <a:ext cx="238184" cy="732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697496" y="2544823"/>
              <a:ext cx="238184" cy="29281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697496" y="2512288"/>
              <a:ext cx="238184" cy="325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97496" y="2357747"/>
              <a:ext cx="238184" cy="1545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983317" y="2780700"/>
              <a:ext cx="238184" cy="1301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983317" y="2536689"/>
              <a:ext cx="238184" cy="2440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983317" y="2455352"/>
              <a:ext cx="238184" cy="813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83317" y="2105602"/>
              <a:ext cx="238184" cy="3497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2269138" y="2764433"/>
              <a:ext cx="238184" cy="1464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2269138" y="2577357"/>
              <a:ext cx="238184" cy="1870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2269138" y="2528555"/>
              <a:ext cx="238184" cy="488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69138" y="2292678"/>
              <a:ext cx="238184" cy="2358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554959" y="2821369"/>
              <a:ext cx="238184" cy="894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554959" y="2634293"/>
              <a:ext cx="238184" cy="1870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554959" y="2618026"/>
              <a:ext cx="238184" cy="162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54959" y="2528555"/>
              <a:ext cx="238184" cy="894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840780" y="2902706"/>
              <a:ext cx="238184" cy="81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3" name="rc130"/>
            <p:cNvSpPr/>
            <p:nvPr/>
          </p:nvSpPr>
          <p:spPr>
            <a:xfrm>
              <a:off x="2840780" y="2837636"/>
              <a:ext cx="238184" cy="650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4" name="rc131"/>
            <p:cNvSpPr/>
            <p:nvPr/>
          </p:nvSpPr>
          <p:spPr>
            <a:xfrm>
              <a:off x="2840780" y="2821369"/>
              <a:ext cx="238184" cy="162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5" name="rc132"/>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886438"/>
              <a:ext cx="238184" cy="244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772566"/>
              <a:ext cx="238184" cy="1138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126601" y="2748165"/>
              <a:ext cx="238184" cy="244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02706"/>
              <a:ext cx="238184" cy="81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02706"/>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756299"/>
              <a:ext cx="238184" cy="1464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412422" y="2723764"/>
              <a:ext cx="238184" cy="325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496020"/>
              <a:ext cx="238184" cy="4148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98243" y="2398416"/>
              <a:ext cx="238184" cy="976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870171"/>
              <a:ext cx="238184" cy="406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870171"/>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113736"/>
              <a:ext cx="238184" cy="7564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984064" y="2064934"/>
              <a:ext cx="238184" cy="488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878305"/>
              <a:ext cx="238184" cy="325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878305"/>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780700"/>
              <a:ext cx="238184" cy="976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269885" y="2772566"/>
              <a:ext cx="238184" cy="81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894572"/>
              <a:ext cx="238184" cy="162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894572"/>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886438"/>
              <a:ext cx="238184" cy="81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555706" y="2788834"/>
              <a:ext cx="238184" cy="976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829502"/>
              <a:ext cx="238184" cy="813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805101"/>
              <a:ext cx="238184" cy="244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683096"/>
              <a:ext cx="238184" cy="1220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841527" y="2487887"/>
              <a:ext cx="238184" cy="1952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878305"/>
              <a:ext cx="238184" cy="325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837636"/>
              <a:ext cx="238184" cy="4066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731898"/>
              <a:ext cx="238184" cy="1057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127348" y="2455352"/>
              <a:ext cx="238184" cy="2765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862037"/>
              <a:ext cx="238184" cy="488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862037"/>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772566"/>
              <a:ext cx="238184" cy="894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413169" y="2439084"/>
              <a:ext cx="238184" cy="3334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715631"/>
              <a:ext cx="238184" cy="1952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698990" y="2496020"/>
              <a:ext cx="238184" cy="2196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870171"/>
              <a:ext cx="238184" cy="406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870171"/>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2748165"/>
              <a:ext cx="238184" cy="1220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984812" y="2634293"/>
              <a:ext cx="238184" cy="1138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788834"/>
              <a:ext cx="238184" cy="1220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270633" y="2788834"/>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55645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8422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902706"/>
              <a:ext cx="238184" cy="81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128096" y="2902706"/>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pl208"/>
            <p:cNvSpPr/>
            <p:nvPr/>
          </p:nvSpPr>
          <p:spPr>
            <a:xfrm>
              <a:off x="1127759" y="1690783"/>
              <a:ext cx="0" cy="1220056"/>
            </a:xfrm>
            <a:custGeom>
              <a:avLst/>
              <a:gdLst/>
              <a:ahLst/>
              <a:cxnLst/>
              <a:rect l="0" t="0" r="0" b="0"/>
              <a:pathLst>
                <a:path h="1220056">
                  <a:moveTo>
                    <a:pt x="0" y="1220056"/>
                  </a:move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250415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pl211"/>
            <p:cNvSpPr/>
            <p:nvPr/>
          </p:nvSpPr>
          <p:spPr>
            <a:xfrm>
              <a:off x="1043940" y="209746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043940" y="169078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3" name="tx21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4" name="tx214"/>
            <p:cNvSpPr/>
            <p:nvPr/>
          </p:nvSpPr>
          <p:spPr>
            <a:xfrm>
              <a:off x="818510" y="245742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15" name="tx215"/>
            <p:cNvSpPr/>
            <p:nvPr/>
          </p:nvSpPr>
          <p:spPr>
            <a:xfrm>
              <a:off x="747705" y="205073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16" name="tx216"/>
            <p:cNvSpPr/>
            <p:nvPr/>
          </p:nvSpPr>
          <p:spPr>
            <a:xfrm>
              <a:off x="747705" y="164405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217" name="pl217"/>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tx243"/>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4" name="tx244"/>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5" name="tx245"/>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6" name="tx246"/>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7" name="tx247"/>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8" name="tx248"/>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9" name="tx249"/>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0" name="tx250"/>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1" name="tx251"/>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2" name="tx252"/>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3" name="tx253"/>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4" name="tx254"/>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5" name="tx255"/>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6" name="tx256"/>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7" name="tx257"/>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8" name="tx258"/>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9" name="tx259"/>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0" name="tx260"/>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1" name="tx261"/>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2" name="tx262"/>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3" name="tx263"/>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4" name="tx264"/>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5" name="tx265"/>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6" name="tx266"/>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7" name="tx267"/>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8" name="pl268"/>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9" name="rc269"/>
            <p:cNvSpPr/>
            <p:nvPr/>
          </p:nvSpPr>
          <p:spPr>
            <a:xfrm>
              <a:off x="457200" y="3056270"/>
              <a:ext cx="754288" cy="692769"/>
            </a:xfrm>
            <a:prstGeom prst="rect">
              <a:avLst/>
            </a:prstGeom>
            <a:solidFill>
              <a:srgbClr val="FFFFFF">
                <a:alpha val="100000"/>
              </a:srgbClr>
            </a:solidFill>
          </p:spPr>
          <p:txBody>
            <a:bodyPr/>
            <a:lstStyle/>
            <a:p>
              <a:endParaRPr/>
            </a:p>
          </p:txBody>
        </p:sp>
        <p:sp>
          <p:nvSpPr>
            <p:cNvPr id="270" name="rc270"/>
            <p:cNvSpPr/>
            <p:nvPr/>
          </p:nvSpPr>
          <p:spPr>
            <a:xfrm>
              <a:off x="457200" y="3169427"/>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1" name="rc271"/>
            <p:cNvSpPr/>
            <p:nvPr/>
          </p:nvSpPr>
          <p:spPr>
            <a:xfrm>
              <a:off x="457200" y="3320303"/>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2" name="rc272"/>
            <p:cNvSpPr/>
            <p:nvPr/>
          </p:nvSpPr>
          <p:spPr>
            <a:xfrm>
              <a:off x="457200" y="3471179"/>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3" name="rc273"/>
            <p:cNvSpPr/>
            <p:nvPr/>
          </p:nvSpPr>
          <p:spPr>
            <a:xfrm>
              <a:off x="457200" y="3622055"/>
              <a:ext cx="72150"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4" name="tx274"/>
            <p:cNvSpPr/>
            <p:nvPr/>
          </p:nvSpPr>
          <p:spPr>
            <a:xfrm>
              <a:off x="642507" y="3159918"/>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5" name="tx275"/>
            <p:cNvSpPr/>
            <p:nvPr/>
          </p:nvSpPr>
          <p:spPr>
            <a:xfrm>
              <a:off x="642507" y="331059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6" name="tx276"/>
            <p:cNvSpPr/>
            <p:nvPr/>
          </p:nvSpPr>
          <p:spPr>
            <a:xfrm>
              <a:off x="642507" y="3444009"/>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7" name="tx277"/>
            <p:cNvSpPr/>
            <p:nvPr/>
          </p:nvSpPr>
          <p:spPr>
            <a:xfrm>
              <a:off x="642507" y="361234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8" name="tx27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9" name="tx27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80" name="pg280"/>
            <p:cNvSpPr/>
            <p:nvPr/>
          </p:nvSpPr>
          <p:spPr>
            <a:xfrm>
              <a:off x="2634656" y="1614923"/>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81" name="tx281"/>
            <p:cNvSpPr/>
            <p:nvPr/>
          </p:nvSpPr>
          <p:spPr>
            <a:xfrm>
              <a:off x="2308777" y="1396304"/>
              <a:ext cx="73054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(6-59 M)</a:t>
              </a:r>
            </a:p>
          </p:txBody>
        </p:sp>
        <p:sp>
          <p:nvSpPr>
            <p:cNvPr id="282" name="tx282"/>
            <p:cNvSpPr/>
            <p:nvPr/>
          </p:nvSpPr>
          <p:spPr>
            <a:xfrm>
              <a:off x="2484345" y="1528336"/>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84%</a:t>
              </a:r>
            </a:p>
          </p:txBody>
        </p:sp>
        <p:sp>
          <p:nvSpPr>
            <p:cNvPr id="283" name="pg283"/>
            <p:cNvSpPr/>
            <p:nvPr/>
          </p:nvSpPr>
          <p:spPr>
            <a:xfrm>
              <a:off x="6295592" y="3687309"/>
              <a:ext cx="70910" cy="61730"/>
            </a:xfrm>
            <a:custGeom>
              <a:avLst/>
              <a:gdLst/>
              <a:ahLst/>
              <a:cxnLst/>
              <a:rect l="0" t="0" r="0" b="0"/>
              <a:pathLst>
                <a:path w="70910" h="61730">
                  <a:moveTo>
                    <a:pt x="44635" y="61730"/>
                  </a:moveTo>
                  <a:lnTo>
                    <a:pt x="70910" y="35455"/>
                  </a:lnTo>
                  <a:lnTo>
                    <a:pt x="35455" y="0"/>
                  </a:lnTo>
                  <a:lnTo>
                    <a:pt x="0" y="35455"/>
                  </a:lnTo>
                  <a:lnTo>
                    <a:pt x="26275" y="61730"/>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84" name="pt284"/>
            <p:cNvSpPr/>
            <p:nvPr/>
          </p:nvSpPr>
          <p:spPr>
            <a:xfrm>
              <a:off x="7375221" y="3694475"/>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85" name="tx285"/>
            <p:cNvSpPr/>
            <p:nvPr/>
          </p:nvSpPr>
          <p:spPr>
            <a:xfrm>
              <a:off x="6444204" y="3675338"/>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86" name="tx286"/>
            <p:cNvSpPr/>
            <p:nvPr/>
          </p:nvSpPr>
          <p:spPr>
            <a:xfrm>
              <a:off x="7516668" y="3675338"/>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16" name="grp2"/>
          <p:cNvGrpSpPr/>
          <p:nvPr/>
        </p:nvGrpSpPr>
        <p:grpSpPr>
          <a:xfrm>
            <a:off x="457200" y="4023360"/>
            <a:ext cx="6675120" cy="2743200"/>
            <a:chOff x="457200" y="4023360"/>
            <a:chExt cx="6675120" cy="2743200"/>
          </a:xfrm>
        </p:grpSpPr>
        <p:sp>
          <p:nvSpPr>
            <p:cNvPr id="417" name="rc4"/>
            <p:cNvSpPr/>
            <p:nvPr/>
          </p:nvSpPr>
          <p:spPr>
            <a:xfrm>
              <a:off x="1223433" y="5738676"/>
              <a:ext cx="382693" cy="220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38676"/>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16632"/>
              <a:ext cx="382693" cy="220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74153"/>
              <a:ext cx="382693" cy="242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650502"/>
              <a:ext cx="382693" cy="1102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430066"/>
              <a:ext cx="382693" cy="2204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87587"/>
              <a:ext cx="382693" cy="2424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68759"/>
              <a:ext cx="382693" cy="4188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72545"/>
              <a:ext cx="382693" cy="881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474153"/>
              <a:ext cx="382693" cy="1983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85979"/>
              <a:ext cx="382693" cy="881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901020"/>
              <a:ext cx="382693" cy="4849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38676"/>
              <a:ext cx="382693" cy="220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16632"/>
              <a:ext cx="382693" cy="220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28458"/>
              <a:ext cx="382693" cy="881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41892"/>
              <a:ext cx="382693" cy="2865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16632"/>
              <a:ext cx="382693" cy="440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16632"/>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72545"/>
              <a:ext cx="382693" cy="440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84371"/>
              <a:ext cx="382693" cy="881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38676"/>
              <a:ext cx="382693" cy="220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38676"/>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3867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16632"/>
              <a:ext cx="382693" cy="220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4028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1984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9941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87897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65854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738676"/>
              <a:ext cx="382693" cy="220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38676"/>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716632"/>
              <a:ext cx="382693" cy="2204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474153"/>
              <a:ext cx="382693" cy="242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650502"/>
              <a:ext cx="382693" cy="1102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430066"/>
              <a:ext cx="382693" cy="22043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187587"/>
              <a:ext cx="382693" cy="2424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768759"/>
              <a:ext cx="382693" cy="4188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72545"/>
              <a:ext cx="382693" cy="881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74153"/>
              <a:ext cx="382693" cy="19839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385979"/>
              <a:ext cx="382693" cy="8817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4901020"/>
              <a:ext cx="382693" cy="4849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38676"/>
              <a:ext cx="382693" cy="220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16632"/>
              <a:ext cx="382693" cy="2204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28458"/>
              <a:ext cx="382693" cy="8817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341892"/>
              <a:ext cx="382693" cy="2865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16632"/>
              <a:ext cx="382693" cy="440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16632"/>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72545"/>
              <a:ext cx="382693" cy="440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584371"/>
              <a:ext cx="382693" cy="881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38676"/>
              <a:ext cx="382693" cy="220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38676"/>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3867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16632"/>
              <a:ext cx="382693" cy="220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658541"/>
              <a:ext cx="0" cy="1102178"/>
            </a:xfrm>
            <a:custGeom>
              <a:avLst/>
              <a:gdLst/>
              <a:ahLst/>
              <a:cxnLst/>
              <a:rect l="0" t="0" r="0" b="0"/>
              <a:pathLst>
                <a:path h="1102178">
                  <a:moveTo>
                    <a:pt x="0" y="1102178"/>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402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198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9941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8789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65854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18510" y="549355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5" name="tx75"/>
            <p:cNvSpPr/>
            <p:nvPr/>
          </p:nvSpPr>
          <p:spPr>
            <a:xfrm>
              <a:off x="818510" y="527311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6" name="tx76"/>
            <p:cNvSpPr/>
            <p:nvPr/>
          </p:nvSpPr>
          <p:spPr>
            <a:xfrm>
              <a:off x="818510" y="505268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77" name="tx77"/>
            <p:cNvSpPr/>
            <p:nvPr/>
          </p:nvSpPr>
          <p:spPr>
            <a:xfrm>
              <a:off x="818510" y="483224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8" name="tx78"/>
            <p:cNvSpPr/>
            <p:nvPr/>
          </p:nvSpPr>
          <p:spPr>
            <a:xfrm>
              <a:off x="818510" y="461180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4036"/>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719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7193"/>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7193"/>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719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768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768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768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7486"/>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505059" y="4249697"/>
              <a:ext cx="441176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South Sudan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4797803"/>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4994976"/>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30438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586497"/>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659299"/>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52500"/>
            </a:xfrm>
            <a:custGeom>
              <a:avLst/>
              <a:gdLst/>
              <a:ahLst/>
              <a:cxnLst/>
              <a:rect l="0" t="0" r="0" b="0"/>
              <a:pathLst>
                <a:path w="4592319" h="952500">
                  <a:moveTo>
                    <a:pt x="0" y="0"/>
                  </a:moveTo>
                  <a:lnTo>
                    <a:pt x="765386" y="66735"/>
                  </a:lnTo>
                  <a:lnTo>
                    <a:pt x="1530773" y="263909"/>
                  </a:lnTo>
                  <a:lnTo>
                    <a:pt x="2296159" y="573320"/>
                  </a:lnTo>
                  <a:lnTo>
                    <a:pt x="3061546" y="855429"/>
                  </a:lnTo>
                  <a:lnTo>
                    <a:pt x="3826933" y="928232"/>
                  </a:lnTo>
                  <a:lnTo>
                    <a:pt x="4592319" y="952500"/>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804968"/>
              <a:ext cx="0" cy="910031"/>
            </a:xfrm>
            <a:custGeom>
              <a:avLst/>
              <a:gdLst/>
              <a:ahLst/>
              <a:cxnLst/>
              <a:rect l="0" t="0" r="0" b="0"/>
              <a:pathLst>
                <a:path h="910031">
                  <a:moveTo>
                    <a:pt x="0" y="910031"/>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41165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510831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80496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tx12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2" name="tx122"/>
            <p:cNvSpPr/>
            <p:nvPr/>
          </p:nvSpPr>
          <p:spPr>
            <a:xfrm>
              <a:off x="6461760" y="536492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23" name="tx123"/>
            <p:cNvSpPr/>
            <p:nvPr/>
          </p:nvSpPr>
          <p:spPr>
            <a:xfrm>
              <a:off x="6461760" y="506158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4" name="tx124"/>
            <p:cNvSpPr/>
            <p:nvPr/>
          </p:nvSpPr>
          <p:spPr>
            <a:xfrm>
              <a:off x="6461760" y="475823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a:t>
              </a:r>
            </a:p>
          </p:txBody>
        </p:sp>
        <p:sp>
          <p:nvSpPr>
            <p:cNvPr id="125" name="tx12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6" name="tx126"/>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31.4</a:t>
              </a:r>
            </a:p>
          </p:txBody>
        </p:sp>
        <p:sp>
          <p:nvSpPr>
            <p:cNvPr id="127" name="tx127"/>
            <p:cNvSpPr/>
            <p:nvPr/>
          </p:nvSpPr>
          <p:spPr>
            <a:xfrm>
              <a:off x="2066654" y="4719598"/>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29.2</a:t>
              </a:r>
            </a:p>
          </p:txBody>
        </p:sp>
        <p:sp>
          <p:nvSpPr>
            <p:cNvPr id="128" name="tx128"/>
            <p:cNvSpPr/>
            <p:nvPr/>
          </p:nvSpPr>
          <p:spPr>
            <a:xfrm>
              <a:off x="2832040" y="4917665"/>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22.7</a:t>
              </a:r>
            </a:p>
          </p:txBody>
        </p:sp>
        <p:sp>
          <p:nvSpPr>
            <p:cNvPr id="129" name="tx129"/>
            <p:cNvSpPr/>
            <p:nvPr/>
          </p:nvSpPr>
          <p:spPr>
            <a:xfrm>
              <a:off x="3597427" y="522618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12.5</a:t>
              </a:r>
            </a:p>
          </p:txBody>
        </p:sp>
        <p:sp>
          <p:nvSpPr>
            <p:cNvPr id="130" name="tx130"/>
            <p:cNvSpPr/>
            <p:nvPr/>
          </p:nvSpPr>
          <p:spPr>
            <a:xfrm>
              <a:off x="4394998" y="550829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a:t>
              </a:r>
            </a:p>
          </p:txBody>
        </p:sp>
        <p:sp>
          <p:nvSpPr>
            <p:cNvPr id="131" name="tx131"/>
            <p:cNvSpPr/>
            <p:nvPr/>
          </p:nvSpPr>
          <p:spPr>
            <a:xfrm>
              <a:off x="5160384" y="558109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0.8</a:t>
              </a:r>
            </a:p>
          </p:txBody>
        </p:sp>
        <p:sp>
          <p:nvSpPr>
            <p:cNvPr id="132" name="tx132"/>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14376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1969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366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902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 name="Title 1"/>
          <p:cNvSpPr>
            <a:spLocks noGrp="1"/>
          </p:cNvSpPr>
          <p:nvPr>
            <p:ph type="title"/>
          </p:nvPr>
        </p:nvSpPr>
        <p:spPr/>
        <p:txBody>
          <a:bodyPr/>
          <a:lstStyle/>
          <a:p>
            <a:r>
              <a:t>Measles cases: Sao Tome and Principe</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14630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rc106"/>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pl206"/>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07" name="pl20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tx20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0" name="tx210"/>
            <p:cNvSpPr/>
            <p:nvPr/>
          </p:nvSpPr>
          <p:spPr>
            <a:xfrm>
              <a:off x="889315" y="14182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11" name="pl211"/>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3" name="pl213"/>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4" name="pl214"/>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tx237"/>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38" name="tx238"/>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39" name="tx239"/>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0" name="tx240"/>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1" name="tx241"/>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2" name="tx242"/>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3" name="tx243"/>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4" name="tx244"/>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5" name="tx245"/>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6" name="tx246"/>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47" name="tx247"/>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48" name="tx248"/>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49" name="tx249"/>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0" name="tx250"/>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1" name="tx251"/>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2" name="tx252"/>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3" name="tx253"/>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4" name="tx254"/>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5" name="tx255"/>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6" name="tx256"/>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57" name="tx257"/>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58" name="tx258"/>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59" name="tx259"/>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0" name="tx260"/>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1" name="tx261"/>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2" name="pl262"/>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3" name="rc263"/>
            <p:cNvSpPr/>
            <p:nvPr/>
          </p:nvSpPr>
          <p:spPr>
            <a:xfrm>
              <a:off x="457200" y="3084575"/>
              <a:ext cx="754288" cy="664463"/>
            </a:xfrm>
            <a:prstGeom prst="rect">
              <a:avLst/>
            </a:prstGeom>
            <a:solidFill>
              <a:srgbClr val="FFFFFF">
                <a:alpha val="100000"/>
              </a:srgbClr>
            </a:solidFill>
          </p:spPr>
          <p:txBody>
            <a:bodyPr/>
            <a:lstStyle/>
            <a:p>
              <a:endParaRPr/>
            </a:p>
          </p:txBody>
        </p:sp>
        <p:sp>
          <p:nvSpPr>
            <p:cNvPr id="264" name="rc264"/>
            <p:cNvSpPr/>
            <p:nvPr/>
          </p:nvSpPr>
          <p:spPr>
            <a:xfrm>
              <a:off x="457200" y="3197733"/>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5" name="rc265"/>
            <p:cNvSpPr/>
            <p:nvPr/>
          </p:nvSpPr>
          <p:spPr>
            <a:xfrm>
              <a:off x="457200" y="3348609"/>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6" name="rc266"/>
            <p:cNvSpPr/>
            <p:nvPr/>
          </p:nvSpPr>
          <p:spPr>
            <a:xfrm>
              <a:off x="457200" y="3499485"/>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67" name="rc267"/>
            <p:cNvSpPr/>
            <p:nvPr/>
          </p:nvSpPr>
          <p:spPr>
            <a:xfrm>
              <a:off x="457200" y="3650361"/>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68" name="tx268"/>
            <p:cNvSpPr/>
            <p:nvPr/>
          </p:nvSpPr>
          <p:spPr>
            <a:xfrm>
              <a:off x="642507"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69" name="tx269"/>
            <p:cNvSpPr/>
            <p:nvPr/>
          </p:nvSpPr>
          <p:spPr>
            <a:xfrm>
              <a:off x="642507"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0" name="tx270"/>
            <p:cNvSpPr/>
            <p:nvPr/>
          </p:nvSpPr>
          <p:spPr>
            <a:xfrm>
              <a:off x="642507"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1" name="tx271"/>
            <p:cNvSpPr/>
            <p:nvPr/>
          </p:nvSpPr>
          <p:spPr>
            <a:xfrm>
              <a:off x="642507"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2" name="tx272"/>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3" name="tx273"/>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6248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Title 1"/>
          <p:cNvSpPr>
            <a:spLocks noGrp="1"/>
          </p:cNvSpPr>
          <p:nvPr>
            <p:ph type="title"/>
          </p:nvPr>
        </p:nvSpPr>
        <p:spPr/>
        <p:txBody>
          <a:bodyPr/>
          <a:lstStyle/>
          <a:p>
            <a:r>
              <a:t>Measles cases: Suriname</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21869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pl106"/>
            <p:cNvSpPr/>
            <p:nvPr/>
          </p:nvSpPr>
          <p:spPr>
            <a:xfrm>
              <a:off x="1127759" y="14630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7" name="rc107"/>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6974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983317"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2691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549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pl207"/>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1869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tx21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2" name="tx212"/>
            <p:cNvSpPr/>
            <p:nvPr/>
          </p:nvSpPr>
          <p:spPr>
            <a:xfrm>
              <a:off x="889315" y="21421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13" name="tx213"/>
            <p:cNvSpPr/>
            <p:nvPr/>
          </p:nvSpPr>
          <p:spPr>
            <a:xfrm>
              <a:off x="889315" y="141769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214" name="pl214"/>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tx240"/>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1" name="tx241"/>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2" name="tx242"/>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3" name="tx243"/>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4" name="tx244"/>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5" name="tx245"/>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6" name="tx246"/>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7" name="tx247"/>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8" name="tx248"/>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9" name="tx249"/>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0" name="tx250"/>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1" name="tx251"/>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2" name="tx252"/>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3" name="tx253"/>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4" name="tx254"/>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5" name="tx255"/>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6" name="tx256"/>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7" name="tx257"/>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8" name="tx258"/>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9" name="tx259"/>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0" name="tx260"/>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1" name="tx261"/>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2" name="tx262"/>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3" name="tx263"/>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4" name="tx264"/>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5" name="pl265"/>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6" name="rc266"/>
            <p:cNvSpPr/>
            <p:nvPr/>
          </p:nvSpPr>
          <p:spPr>
            <a:xfrm>
              <a:off x="457200" y="3084575"/>
              <a:ext cx="754288" cy="664463"/>
            </a:xfrm>
            <a:prstGeom prst="rect">
              <a:avLst/>
            </a:prstGeom>
            <a:solidFill>
              <a:srgbClr val="FFFFFF">
                <a:alpha val="100000"/>
              </a:srgbClr>
            </a:solidFill>
          </p:spPr>
          <p:txBody>
            <a:bodyPr/>
            <a:lstStyle/>
            <a:p>
              <a:endParaRPr/>
            </a:p>
          </p:txBody>
        </p:sp>
        <p:sp>
          <p:nvSpPr>
            <p:cNvPr id="267" name="rc267"/>
            <p:cNvSpPr/>
            <p:nvPr/>
          </p:nvSpPr>
          <p:spPr>
            <a:xfrm>
              <a:off x="457200" y="3197733"/>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8" name="rc268"/>
            <p:cNvSpPr/>
            <p:nvPr/>
          </p:nvSpPr>
          <p:spPr>
            <a:xfrm>
              <a:off x="457200" y="3348609"/>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9" name="rc269"/>
            <p:cNvSpPr/>
            <p:nvPr/>
          </p:nvSpPr>
          <p:spPr>
            <a:xfrm>
              <a:off x="457200" y="3499485"/>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0" name="rc270"/>
            <p:cNvSpPr/>
            <p:nvPr/>
          </p:nvSpPr>
          <p:spPr>
            <a:xfrm>
              <a:off x="457200" y="3650361"/>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1" name="tx271"/>
            <p:cNvSpPr/>
            <p:nvPr/>
          </p:nvSpPr>
          <p:spPr>
            <a:xfrm>
              <a:off x="642507"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2" name="tx272"/>
            <p:cNvSpPr/>
            <p:nvPr/>
          </p:nvSpPr>
          <p:spPr>
            <a:xfrm>
              <a:off x="642507"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3" name="tx273"/>
            <p:cNvSpPr/>
            <p:nvPr/>
          </p:nvSpPr>
          <p:spPr>
            <a:xfrm>
              <a:off x="642507"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4" name="tx274"/>
            <p:cNvSpPr/>
            <p:nvPr/>
          </p:nvSpPr>
          <p:spPr>
            <a:xfrm>
              <a:off x="642507"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5" name="tx27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6" name="tx27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Slovakia</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906301"/>
              <a:ext cx="228964" cy="45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01762"/>
              <a:ext cx="228964" cy="90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017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017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892685"/>
              <a:ext cx="228964" cy="90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906301"/>
              <a:ext cx="228964" cy="45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901762"/>
              <a:ext cx="228964" cy="90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874531"/>
              <a:ext cx="228964" cy="363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8745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8745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869992"/>
              <a:ext cx="228964" cy="45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06301"/>
              <a:ext cx="228964" cy="45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063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0630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901762"/>
              <a:ext cx="228964" cy="45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06301"/>
              <a:ext cx="228964" cy="45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901762"/>
              <a:ext cx="228964" cy="45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9017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892685"/>
              <a:ext cx="228964" cy="90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01762"/>
              <a:ext cx="228964" cy="90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897224"/>
              <a:ext cx="228964" cy="45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89722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888147"/>
              <a:ext cx="228964" cy="90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856377"/>
              <a:ext cx="228964" cy="544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806453"/>
              <a:ext cx="228964" cy="499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80645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80645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620372"/>
              <a:ext cx="228964" cy="2904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515985"/>
              <a:ext cx="228964" cy="1043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51598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51598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230056"/>
              <a:ext cx="228964" cy="6807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1721737"/>
              <a:ext cx="228964" cy="5083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17217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1703583"/>
              <a:ext cx="228964" cy="181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742913"/>
              <a:ext cx="228964" cy="1679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624910"/>
              <a:ext cx="228964" cy="1180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6249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615833"/>
              <a:ext cx="228964" cy="90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820068"/>
              <a:ext cx="228964" cy="907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792837"/>
              <a:ext cx="228964" cy="2723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7928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79283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60915"/>
              <a:ext cx="228964" cy="499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842761"/>
              <a:ext cx="228964" cy="181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84276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838223"/>
              <a:ext cx="228964" cy="45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5698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00312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54927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906301"/>
              <a:ext cx="228964" cy="45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901762"/>
              <a:ext cx="228964" cy="90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9017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9017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892685"/>
              <a:ext cx="228964" cy="90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906301"/>
              <a:ext cx="228964" cy="45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01762"/>
              <a:ext cx="228964" cy="90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74531"/>
              <a:ext cx="228964" cy="363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745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745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69992"/>
              <a:ext cx="228964" cy="45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06301"/>
              <a:ext cx="228964" cy="45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063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0630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01762"/>
              <a:ext cx="228964" cy="45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06301"/>
              <a:ext cx="228964" cy="45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01762"/>
              <a:ext cx="228964" cy="45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017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92685"/>
              <a:ext cx="228964" cy="90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01762"/>
              <a:ext cx="228964" cy="90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97224"/>
              <a:ext cx="228964" cy="45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9722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88147"/>
              <a:ext cx="228964" cy="90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56377"/>
              <a:ext cx="228964" cy="544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06453"/>
              <a:ext cx="228964" cy="499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0645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0645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620372"/>
              <a:ext cx="228964" cy="2904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515985"/>
              <a:ext cx="228964" cy="1043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51598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51598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230056"/>
              <a:ext cx="228964" cy="6807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1721737"/>
              <a:ext cx="228964" cy="5083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17217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1703583"/>
              <a:ext cx="228964" cy="181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742913"/>
              <a:ext cx="228964" cy="1679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624910"/>
              <a:ext cx="228964" cy="1180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249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615833"/>
              <a:ext cx="228964" cy="90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20068"/>
              <a:ext cx="228964" cy="907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792837"/>
              <a:ext cx="228964" cy="272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928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9283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60915"/>
              <a:ext cx="228964" cy="499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42761"/>
              <a:ext cx="228964" cy="181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4276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38223"/>
              <a:ext cx="228964" cy="45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49272"/>
              <a:ext cx="0" cy="1361567"/>
            </a:xfrm>
            <a:custGeom>
              <a:avLst/>
              <a:gdLst/>
              <a:ahLst/>
              <a:cxnLst/>
              <a:rect l="0" t="0" r="0" b="0"/>
              <a:pathLst>
                <a:path h="1361567">
                  <a:moveTo>
                    <a:pt x="0" y="1361567"/>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569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0312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4927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1025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195639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50254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710"/>
              <a:ext cx="779182" cy="693329"/>
            </a:xfrm>
            <a:prstGeom prst="rect">
              <a:avLst/>
            </a:prstGeom>
            <a:solidFill>
              <a:srgbClr val="FFFFFF">
                <a:alpha val="100000"/>
              </a:srgbClr>
            </a:solidFill>
          </p:spPr>
          <p:txBody>
            <a:bodyPr/>
            <a:lstStyle/>
            <a:p>
              <a:endParaRPr/>
            </a:p>
          </p:txBody>
        </p:sp>
        <p:sp>
          <p:nvSpPr>
            <p:cNvPr id="280" name="rc280"/>
            <p:cNvSpPr/>
            <p:nvPr/>
          </p:nvSpPr>
          <p:spPr>
            <a:xfrm>
              <a:off x="463718" y="316886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743"/>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619"/>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9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358"/>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03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449"/>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8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2" name="grp2"/>
          <p:cNvGrpSpPr/>
          <p:nvPr/>
        </p:nvGrpSpPr>
        <p:grpSpPr>
          <a:xfrm>
            <a:off x="457200" y="4023360"/>
            <a:ext cx="6675120" cy="2743200"/>
            <a:chOff x="457200" y="4023360"/>
            <a:chExt cx="6675120" cy="2743200"/>
          </a:xfrm>
        </p:grpSpPr>
        <p:sp>
          <p:nvSpPr>
            <p:cNvPr id="423" name="rc4"/>
            <p:cNvSpPr/>
            <p:nvPr/>
          </p:nvSpPr>
          <p:spPr>
            <a:xfrm>
              <a:off x="1223433" y="4925384"/>
              <a:ext cx="382693" cy="8353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4925384"/>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92538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916103"/>
              <a:ext cx="382693" cy="92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370896"/>
              <a:ext cx="382693" cy="3898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48140"/>
              <a:ext cx="382693" cy="2227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481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20296"/>
              <a:ext cx="382693" cy="278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30778"/>
              <a:ext cx="382693" cy="1299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073888"/>
              <a:ext cx="382693" cy="5568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055325"/>
              <a:ext cx="382693" cy="185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036762"/>
              <a:ext cx="382693" cy="185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593652"/>
              <a:ext cx="382693" cy="1670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463711"/>
              <a:ext cx="382693" cy="1299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138859"/>
              <a:ext cx="382693" cy="3248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129577"/>
              <a:ext cx="382693" cy="92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30778"/>
              <a:ext cx="382693" cy="1299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417304"/>
              <a:ext cx="382693" cy="2134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4814006"/>
              <a:ext cx="382693" cy="6032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767599"/>
              <a:ext cx="382693" cy="464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77186"/>
              <a:ext cx="382693" cy="835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12215"/>
              <a:ext cx="382693" cy="649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343052"/>
              <a:ext cx="382693" cy="2691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296644"/>
              <a:ext cx="382693" cy="464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58623"/>
              <a:ext cx="382693" cy="1020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40060"/>
              <a:ext cx="382693" cy="185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519400"/>
              <a:ext cx="382693" cy="1206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510119"/>
              <a:ext cx="382693" cy="92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7508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8945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0382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1819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3256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64693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4925384"/>
              <a:ext cx="382693" cy="8353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4925384"/>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492538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4916103"/>
              <a:ext cx="382693" cy="92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70896"/>
              <a:ext cx="382693" cy="3898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148140"/>
              <a:ext cx="382693" cy="22275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1481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120296"/>
              <a:ext cx="382693" cy="278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30778"/>
              <a:ext cx="382693" cy="1299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073888"/>
              <a:ext cx="382693" cy="55689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055325"/>
              <a:ext cx="382693" cy="1856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036762"/>
              <a:ext cx="382693" cy="185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593652"/>
              <a:ext cx="382693" cy="1670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463711"/>
              <a:ext cx="382693" cy="12994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138859"/>
              <a:ext cx="382693" cy="32485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129577"/>
              <a:ext cx="382693" cy="92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30778"/>
              <a:ext cx="382693" cy="1299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417304"/>
              <a:ext cx="382693" cy="21347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4814006"/>
              <a:ext cx="382693" cy="60329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4767599"/>
              <a:ext cx="382693" cy="464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77186"/>
              <a:ext cx="382693" cy="835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12215"/>
              <a:ext cx="382693" cy="6497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343052"/>
              <a:ext cx="382693" cy="26916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296644"/>
              <a:ext cx="382693" cy="464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58623"/>
              <a:ext cx="382693" cy="1020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640060"/>
              <a:ext cx="382693" cy="1856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519400"/>
              <a:ext cx="382693" cy="12065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510119"/>
              <a:ext cx="382693" cy="92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646939"/>
              <a:ext cx="0" cy="1113780"/>
            </a:xfrm>
            <a:custGeom>
              <a:avLst/>
              <a:gdLst/>
              <a:ahLst/>
              <a:cxnLst/>
              <a:rect l="0" t="0" r="0" b="0"/>
              <a:pathLst>
                <a:path h="1113780">
                  <a:moveTo>
                    <a:pt x="0" y="111378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750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8945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20382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01819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83256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6469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18510" y="552835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7" name="tx77"/>
            <p:cNvSpPr/>
            <p:nvPr/>
          </p:nvSpPr>
          <p:spPr>
            <a:xfrm>
              <a:off x="818510" y="53427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8" name="tx78"/>
            <p:cNvSpPr/>
            <p:nvPr/>
          </p:nvSpPr>
          <p:spPr>
            <a:xfrm>
              <a:off x="818510" y="515709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79" name="tx79"/>
            <p:cNvSpPr/>
            <p:nvPr/>
          </p:nvSpPr>
          <p:spPr>
            <a:xfrm>
              <a:off x="818510" y="49714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80" name="tx80"/>
            <p:cNvSpPr/>
            <p:nvPr/>
          </p:nvSpPr>
          <p:spPr>
            <a:xfrm>
              <a:off x="747705" y="478583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81" name="tx81"/>
            <p:cNvSpPr/>
            <p:nvPr/>
          </p:nvSpPr>
          <p:spPr>
            <a:xfrm>
              <a:off x="747705" y="46002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4520"/>
              <a:ext cx="3312528" cy="301752"/>
            </a:xfrm>
            <a:prstGeom prst="rect">
              <a:avLst/>
            </a:prstGeom>
            <a:solidFill>
              <a:srgbClr val="FFFFFF">
                <a:alpha val="100000"/>
              </a:srgbClr>
            </a:solidFill>
          </p:spPr>
          <p:txBody>
            <a:bodyPr/>
            <a:lstStyle/>
            <a:p>
              <a:endParaRPr/>
            </a:p>
          </p:txBody>
        </p:sp>
        <p:sp>
          <p:nvSpPr>
            <p:cNvPr id="99" name="rc99"/>
            <p:cNvSpPr/>
            <p:nvPr/>
          </p:nvSpPr>
          <p:spPr>
            <a:xfrm>
              <a:off x="2167832" y="628767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767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767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767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8168"/>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8168"/>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8168"/>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796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618757" y="4249697"/>
              <a:ext cx="4184364"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Slovakia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502438"/>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517879"/>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527143"/>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585164"/>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61297"/>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77450"/>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46383"/>
            </a:xfrm>
            <a:custGeom>
              <a:avLst/>
              <a:gdLst/>
              <a:ahLst/>
              <a:cxnLst/>
              <a:rect l="0" t="0" r="0" b="0"/>
              <a:pathLst>
                <a:path w="4592319" h="946383">
                  <a:moveTo>
                    <a:pt x="0" y="0"/>
                  </a:moveTo>
                  <a:lnTo>
                    <a:pt x="765386" y="771371"/>
                  </a:lnTo>
                  <a:lnTo>
                    <a:pt x="1530773" y="786811"/>
                  </a:lnTo>
                  <a:lnTo>
                    <a:pt x="2296159" y="796075"/>
                  </a:lnTo>
                  <a:lnTo>
                    <a:pt x="3061546" y="854096"/>
                  </a:lnTo>
                  <a:lnTo>
                    <a:pt x="3826933" y="930230"/>
                  </a:lnTo>
                  <a:lnTo>
                    <a:pt x="4592319" y="946383"/>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824202"/>
              <a:ext cx="0" cy="890797"/>
            </a:xfrm>
            <a:custGeom>
              <a:avLst/>
              <a:gdLst/>
              <a:ahLst/>
              <a:cxnLst/>
              <a:rect l="0" t="0" r="0" b="0"/>
              <a:pathLst>
                <a:path h="890797">
                  <a:moveTo>
                    <a:pt x="0" y="890797"/>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1806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12113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82420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tx12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5" name="tx125"/>
            <p:cNvSpPr/>
            <p:nvPr/>
          </p:nvSpPr>
          <p:spPr>
            <a:xfrm>
              <a:off x="6461760" y="537133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a:t>
              </a:r>
            </a:p>
          </p:txBody>
        </p:sp>
        <p:sp>
          <p:nvSpPr>
            <p:cNvPr id="126" name="tx126"/>
            <p:cNvSpPr/>
            <p:nvPr/>
          </p:nvSpPr>
          <p:spPr>
            <a:xfrm>
              <a:off x="6461760" y="507440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7" name="tx127"/>
            <p:cNvSpPr/>
            <p:nvPr/>
          </p:nvSpPr>
          <p:spPr>
            <a:xfrm>
              <a:off x="6461760" y="477747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1500</a:t>
              </a:r>
            </a:p>
          </p:txBody>
        </p:sp>
        <p:sp>
          <p:nvSpPr>
            <p:cNvPr id="128" name="tx128"/>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9" name="tx129"/>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1603.9</a:t>
              </a:r>
            </a:p>
          </p:txBody>
        </p:sp>
        <p:sp>
          <p:nvSpPr>
            <p:cNvPr id="130" name="tx130"/>
            <p:cNvSpPr/>
            <p:nvPr/>
          </p:nvSpPr>
          <p:spPr>
            <a:xfrm>
              <a:off x="2083614" y="5424234"/>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305</a:t>
              </a:r>
            </a:p>
          </p:txBody>
        </p:sp>
        <p:sp>
          <p:nvSpPr>
            <p:cNvPr id="131" name="tx131"/>
            <p:cNvSpPr/>
            <p:nvPr/>
          </p:nvSpPr>
          <p:spPr>
            <a:xfrm>
              <a:off x="2849001" y="5439674"/>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279</a:t>
              </a:r>
            </a:p>
          </p:txBody>
        </p:sp>
        <p:sp>
          <p:nvSpPr>
            <p:cNvPr id="132" name="tx132"/>
            <p:cNvSpPr/>
            <p:nvPr/>
          </p:nvSpPr>
          <p:spPr>
            <a:xfrm>
              <a:off x="3565243" y="5448939"/>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263.4</a:t>
              </a:r>
            </a:p>
          </p:txBody>
        </p:sp>
        <p:sp>
          <p:nvSpPr>
            <p:cNvPr id="133" name="tx133"/>
            <p:cNvSpPr/>
            <p:nvPr/>
          </p:nvSpPr>
          <p:spPr>
            <a:xfrm>
              <a:off x="4330630" y="5507059"/>
              <a:ext cx="291393"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165.7</a:t>
              </a:r>
            </a:p>
          </p:txBody>
        </p:sp>
        <p:sp>
          <p:nvSpPr>
            <p:cNvPr id="134" name="tx134"/>
            <p:cNvSpPr/>
            <p:nvPr/>
          </p:nvSpPr>
          <p:spPr>
            <a:xfrm>
              <a:off x="5128200" y="558309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37.5</a:t>
              </a:r>
            </a:p>
          </p:txBody>
        </p:sp>
        <p:sp>
          <p:nvSpPr>
            <p:cNvPr id="135" name="tx135"/>
            <p:cNvSpPr/>
            <p:nvPr/>
          </p:nvSpPr>
          <p:spPr>
            <a:xfrm>
              <a:off x="5893587" y="559924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482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Slovenia</a:t>
            </a:r>
          </a:p>
        </p:txBody>
      </p:sp>
      <p:grpSp>
        <p:nvGrpSpPr>
          <p:cNvPr id="2" name="grp2"/>
          <p:cNvGrpSpPr/>
          <p:nvPr/>
        </p:nvGrpSpPr>
        <p:grpSpPr>
          <a:xfrm>
            <a:off x="457200" y="1463040"/>
            <a:ext cx="8503920" cy="2286000"/>
            <a:chOff x="457200" y="1463040"/>
            <a:chExt cx="8503920" cy="2286000"/>
          </a:xfrm>
        </p:grpSpPr>
        <p:sp>
          <p:nvSpPr>
            <p:cNvPr id="28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7"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8" name="rc8"/>
            <p:cNvSpPr/>
            <p:nvPr/>
          </p:nvSpPr>
          <p:spPr>
            <a:xfrm>
              <a:off x="1686432" y="2428240"/>
              <a:ext cx="228964" cy="482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9" name="rc9"/>
            <p:cNvSpPr/>
            <p:nvPr/>
          </p:nvSpPr>
          <p:spPr>
            <a:xfrm>
              <a:off x="1686432" y="2428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0" name="rc10"/>
            <p:cNvSpPr/>
            <p:nvPr/>
          </p:nvSpPr>
          <p:spPr>
            <a:xfrm>
              <a:off x="1686432" y="2428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1" name="rc11"/>
            <p:cNvSpPr/>
            <p:nvPr/>
          </p:nvSpPr>
          <p:spPr>
            <a:xfrm>
              <a:off x="1686432" y="2428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2" name="rc12"/>
            <p:cNvSpPr/>
            <p:nvPr/>
          </p:nvSpPr>
          <p:spPr>
            <a:xfrm>
              <a:off x="1961189" y="1704340"/>
              <a:ext cx="228964" cy="12064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3" name="rc13"/>
            <p:cNvSpPr/>
            <p:nvPr/>
          </p:nvSpPr>
          <p:spPr>
            <a:xfrm>
              <a:off x="1961189" y="17043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4" name="rc14"/>
            <p:cNvSpPr/>
            <p:nvPr/>
          </p:nvSpPr>
          <p:spPr>
            <a:xfrm>
              <a:off x="1961189" y="17043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5" name="rc15"/>
            <p:cNvSpPr/>
            <p:nvPr/>
          </p:nvSpPr>
          <p:spPr>
            <a:xfrm>
              <a:off x="1961189" y="17043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52"/>
            <p:cNvSpPr/>
            <p:nvPr/>
          </p:nvSpPr>
          <p:spPr>
            <a:xfrm>
              <a:off x="4708759" y="2669539"/>
              <a:ext cx="228964" cy="2413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53"/>
            <p:cNvSpPr/>
            <p:nvPr/>
          </p:nvSpPr>
          <p:spPr>
            <a:xfrm>
              <a:off x="4708759" y="26695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54"/>
            <p:cNvSpPr/>
            <p:nvPr/>
          </p:nvSpPr>
          <p:spPr>
            <a:xfrm>
              <a:off x="4708759" y="26695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55"/>
            <p:cNvSpPr/>
            <p:nvPr/>
          </p:nvSpPr>
          <p:spPr>
            <a:xfrm>
              <a:off x="4708759" y="26695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56"/>
            <p:cNvSpPr/>
            <p:nvPr/>
          </p:nvSpPr>
          <p:spPr>
            <a:xfrm>
              <a:off x="4983516" y="2428240"/>
              <a:ext cx="228964" cy="482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57"/>
            <p:cNvSpPr/>
            <p:nvPr/>
          </p:nvSpPr>
          <p:spPr>
            <a:xfrm>
              <a:off x="4983516" y="2428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58"/>
            <p:cNvSpPr/>
            <p:nvPr/>
          </p:nvSpPr>
          <p:spPr>
            <a:xfrm>
              <a:off x="4983516" y="2428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59"/>
            <p:cNvSpPr/>
            <p:nvPr/>
          </p:nvSpPr>
          <p:spPr>
            <a:xfrm>
              <a:off x="4983516" y="2428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72"/>
            <p:cNvSpPr/>
            <p:nvPr/>
          </p:nvSpPr>
          <p:spPr>
            <a:xfrm>
              <a:off x="6082544" y="2186939"/>
              <a:ext cx="228964" cy="723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73"/>
            <p:cNvSpPr/>
            <p:nvPr/>
          </p:nvSpPr>
          <p:spPr>
            <a:xfrm>
              <a:off x="6082544" y="21869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74"/>
            <p:cNvSpPr/>
            <p:nvPr/>
          </p:nvSpPr>
          <p:spPr>
            <a:xfrm>
              <a:off x="6082544" y="21869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75"/>
            <p:cNvSpPr/>
            <p:nvPr/>
          </p:nvSpPr>
          <p:spPr>
            <a:xfrm>
              <a:off x="6082544" y="21869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76"/>
            <p:cNvSpPr/>
            <p:nvPr/>
          </p:nvSpPr>
          <p:spPr>
            <a:xfrm>
              <a:off x="6357301" y="2186939"/>
              <a:ext cx="228964" cy="723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77"/>
            <p:cNvSpPr/>
            <p:nvPr/>
          </p:nvSpPr>
          <p:spPr>
            <a:xfrm>
              <a:off x="6357301" y="21869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78"/>
            <p:cNvSpPr/>
            <p:nvPr/>
          </p:nvSpPr>
          <p:spPr>
            <a:xfrm>
              <a:off x="6357301" y="21869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79"/>
            <p:cNvSpPr/>
            <p:nvPr/>
          </p:nvSpPr>
          <p:spPr>
            <a:xfrm>
              <a:off x="6357301" y="21869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92"/>
            <p:cNvSpPr/>
            <p:nvPr/>
          </p:nvSpPr>
          <p:spPr>
            <a:xfrm>
              <a:off x="7456329" y="2669539"/>
              <a:ext cx="228964" cy="2413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93"/>
            <p:cNvSpPr/>
            <p:nvPr/>
          </p:nvSpPr>
          <p:spPr>
            <a:xfrm>
              <a:off x="7456329" y="26695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94"/>
            <p:cNvSpPr/>
            <p:nvPr/>
          </p:nvSpPr>
          <p:spPr>
            <a:xfrm>
              <a:off x="7456329" y="26695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95"/>
            <p:cNvSpPr/>
            <p:nvPr/>
          </p:nvSpPr>
          <p:spPr>
            <a:xfrm>
              <a:off x="7456329" y="26695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89" name="pl109"/>
            <p:cNvSpPr/>
            <p:nvPr/>
          </p:nvSpPr>
          <p:spPr>
            <a:xfrm>
              <a:off x="1127759" y="1704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0" name="rc110"/>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1" name="rc111"/>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2" name="rc112"/>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3" name="rc113"/>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4" name="rc114"/>
            <p:cNvSpPr/>
            <p:nvPr/>
          </p:nvSpPr>
          <p:spPr>
            <a:xfrm>
              <a:off x="1686432" y="2428240"/>
              <a:ext cx="228964" cy="482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5"/>
            <p:cNvSpPr/>
            <p:nvPr/>
          </p:nvSpPr>
          <p:spPr>
            <a:xfrm>
              <a:off x="1686432" y="2428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6"/>
            <p:cNvSpPr/>
            <p:nvPr/>
          </p:nvSpPr>
          <p:spPr>
            <a:xfrm>
              <a:off x="1686432" y="2428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7"/>
            <p:cNvSpPr/>
            <p:nvPr/>
          </p:nvSpPr>
          <p:spPr>
            <a:xfrm>
              <a:off x="1686432" y="2428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8"/>
            <p:cNvSpPr/>
            <p:nvPr/>
          </p:nvSpPr>
          <p:spPr>
            <a:xfrm>
              <a:off x="1961189" y="1704340"/>
              <a:ext cx="228964" cy="12064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961189" y="17043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17043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17043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708759" y="2669539"/>
              <a:ext cx="228964" cy="2413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6695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6695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6695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983516" y="2428240"/>
              <a:ext cx="228964" cy="482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428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428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428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082544" y="2186939"/>
              <a:ext cx="228964" cy="723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1869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1869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1869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357301" y="2186939"/>
              <a:ext cx="228964" cy="723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1869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1869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1869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456329" y="2669539"/>
              <a:ext cx="228964" cy="2413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6695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6695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6695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pl214"/>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tx21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8" name="tx218"/>
            <p:cNvSpPr/>
            <p:nvPr/>
          </p:nvSpPr>
          <p:spPr>
            <a:xfrm>
              <a:off x="889315" y="165879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19" name="pl219"/>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tx246"/>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47" name="tx247"/>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8" name="tx248"/>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9" name="tx249"/>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0" name="tx250"/>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1" name="tx251"/>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2" name="tx252"/>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3" name="tx253"/>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4" name="tx254"/>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5" name="tx255"/>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6" name="tx256"/>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7" name="tx257"/>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8" name="tx258"/>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9" name="tx259"/>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0" name="tx260"/>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1" name="tx261"/>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2" name="tx262"/>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3" name="tx263"/>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4" name="tx264"/>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5" name="tx265"/>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6" name="tx266"/>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7" name="tx267"/>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8" name="tx268"/>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9" name="tx269"/>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0" name="tx270"/>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1" name="tx271"/>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2" name="pl272"/>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3" name="rc273"/>
            <p:cNvSpPr/>
            <p:nvPr/>
          </p:nvSpPr>
          <p:spPr>
            <a:xfrm>
              <a:off x="457200" y="3055620"/>
              <a:ext cx="779182" cy="693419"/>
            </a:xfrm>
            <a:prstGeom prst="rect">
              <a:avLst/>
            </a:prstGeom>
            <a:solidFill>
              <a:srgbClr val="FFFFFF">
                <a:alpha val="100000"/>
              </a:srgbClr>
            </a:solidFill>
          </p:spPr>
          <p:txBody>
            <a:bodyPr/>
            <a:lstStyle/>
            <a:p>
              <a:endParaRPr/>
            </a:p>
          </p:txBody>
        </p:sp>
        <p:sp>
          <p:nvSpPr>
            <p:cNvPr id="274" name="rc274"/>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5" name="rc275"/>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6" name="rc276"/>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7" name="rc277"/>
            <p:cNvSpPr/>
            <p:nvPr/>
          </p:nvSpPr>
          <p:spPr>
            <a:xfrm>
              <a:off x="463718" y="3621404"/>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8" name="tx278"/>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9" name="tx279"/>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0" name="tx280"/>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1" name="tx281"/>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2" name="tx282"/>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3" name="tx283"/>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399" name="grp2"/>
          <p:cNvGrpSpPr/>
          <p:nvPr/>
        </p:nvGrpSpPr>
        <p:grpSpPr>
          <a:xfrm>
            <a:off x="457200" y="4023360"/>
            <a:ext cx="6675120" cy="2743200"/>
            <a:chOff x="457200" y="4023360"/>
            <a:chExt cx="6675120" cy="2743200"/>
          </a:xfrm>
        </p:grpSpPr>
        <p:sp>
          <p:nvSpPr>
            <p:cNvPr id="400" name="rc4"/>
            <p:cNvSpPr/>
            <p:nvPr/>
          </p:nvSpPr>
          <p:spPr>
            <a:xfrm>
              <a:off x="1223433"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54980"/>
              <a:ext cx="382693" cy="205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54980"/>
              <a:ext cx="382693" cy="205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349240"/>
              <a:ext cx="382693" cy="2057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937760"/>
              <a:ext cx="382693" cy="4114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349240"/>
              <a:ext cx="382693" cy="4114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143500"/>
              <a:ext cx="382693" cy="2057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554980"/>
              <a:ext cx="382693" cy="205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554980"/>
              <a:ext cx="382693" cy="205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349240"/>
              <a:ext cx="382693" cy="2057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4937760"/>
              <a:ext cx="382693" cy="4114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349240"/>
              <a:ext cx="382693" cy="41147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143500"/>
              <a:ext cx="382693" cy="2057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6864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172200"/>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14540" y="4249697"/>
              <a:ext cx="419279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dirty="0">
                  <a:solidFill>
                    <a:srgbClr val="000000">
                      <a:alpha val="100000"/>
                    </a:srgbClr>
                  </a:solidFill>
                  <a:latin typeface="Calibri"/>
                  <a:cs typeface="Calibri"/>
                </a:rPr>
                <a:t>Slovenia age distribution, vaccination status, and incidence, 2017-12 to 2018-11</a:t>
              </a:r>
            </a:p>
          </p:txBody>
        </p:sp>
        <p:sp>
          <p:nvSpPr>
            <p:cNvPr id="95" name="pt95"/>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5454640"/>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487344"/>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497564"/>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28379"/>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0"/>
                  </a:moveTo>
                  <a:lnTo>
                    <a:pt x="765386" y="723572"/>
                  </a:lnTo>
                  <a:lnTo>
                    <a:pt x="1530773" y="756276"/>
                  </a:lnTo>
                  <a:lnTo>
                    <a:pt x="2296159" y="952500"/>
                  </a:lnTo>
                  <a:lnTo>
                    <a:pt x="3061546" y="952500"/>
                  </a:lnTo>
                  <a:lnTo>
                    <a:pt x="3826933" y="766496"/>
                  </a:lnTo>
                  <a:lnTo>
                    <a:pt x="4592319" y="897312"/>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897403"/>
              <a:ext cx="0" cy="817596"/>
            </a:xfrm>
            <a:custGeom>
              <a:avLst/>
              <a:gdLst/>
              <a:ahLst/>
              <a:cxnLst/>
              <a:rect l="0" t="0" r="0" b="0"/>
              <a:pathLst>
                <a:path h="817596">
                  <a:moveTo>
                    <a:pt x="0" y="817596"/>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30620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489740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tx10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09" name="tx109"/>
            <p:cNvSpPr/>
            <p:nvPr/>
          </p:nvSpPr>
          <p:spPr>
            <a:xfrm>
              <a:off x="6461760" y="525946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0" name="tx110"/>
            <p:cNvSpPr/>
            <p:nvPr/>
          </p:nvSpPr>
          <p:spPr>
            <a:xfrm>
              <a:off x="6461760" y="485067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11" name="tx11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2" name="tx112"/>
            <p:cNvSpPr/>
            <p:nvPr/>
          </p:nvSpPr>
          <p:spPr>
            <a:xfrm>
              <a:off x="1301267" y="4652962"/>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46.6</a:t>
              </a:r>
            </a:p>
          </p:txBody>
        </p:sp>
        <p:sp>
          <p:nvSpPr>
            <p:cNvPr id="113" name="tx113"/>
            <p:cNvSpPr/>
            <p:nvPr/>
          </p:nvSpPr>
          <p:spPr>
            <a:xfrm>
              <a:off x="2066654" y="5377329"/>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11.2</a:t>
              </a:r>
            </a:p>
          </p:txBody>
        </p:sp>
        <p:sp>
          <p:nvSpPr>
            <p:cNvPr id="114" name="tx114"/>
            <p:cNvSpPr/>
            <p:nvPr/>
          </p:nvSpPr>
          <p:spPr>
            <a:xfrm>
              <a:off x="2864224" y="540914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9.6</a:t>
              </a:r>
            </a:p>
          </p:txBody>
        </p:sp>
        <p:sp>
          <p:nvSpPr>
            <p:cNvPr id="115" name="tx115"/>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6" name="tx116"/>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5160384" y="541936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9.1</a:t>
              </a:r>
            </a:p>
          </p:txBody>
        </p:sp>
        <p:sp>
          <p:nvSpPr>
            <p:cNvPr id="118" name="tx118"/>
            <p:cNvSpPr/>
            <p:nvPr/>
          </p:nvSpPr>
          <p:spPr>
            <a:xfrm>
              <a:off x="5925771" y="5551068"/>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Sweden</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758440"/>
              <a:ext cx="228964" cy="1523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7584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7584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7584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301239"/>
              <a:ext cx="228964" cy="6096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3012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3012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3012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301239"/>
              <a:ext cx="228964" cy="6096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3012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3012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1996440"/>
              <a:ext cx="228964" cy="304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682240"/>
              <a:ext cx="228964" cy="228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682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682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377439"/>
              <a:ext cx="228964" cy="304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682240"/>
              <a:ext cx="228964" cy="228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682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682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606039"/>
              <a:ext cx="228964" cy="76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758440"/>
              <a:ext cx="228964" cy="1523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7584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7584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7584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682240"/>
              <a:ext cx="228964" cy="228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682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682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682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8346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1691640"/>
              <a:ext cx="228964" cy="12191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16916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16916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16916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1996440"/>
              <a:ext cx="228964" cy="9143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19964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19964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19964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682240"/>
              <a:ext cx="228964" cy="228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682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682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682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8346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606039"/>
              <a:ext cx="228964" cy="3048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6060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6060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6060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682240"/>
              <a:ext cx="228964" cy="228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682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682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682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758440"/>
              <a:ext cx="228964" cy="1523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7584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7584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7584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529839"/>
              <a:ext cx="228964" cy="3810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529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529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529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758440"/>
              <a:ext cx="228964" cy="76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682240"/>
              <a:ext cx="228964" cy="228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682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682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682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758440"/>
              <a:ext cx="228964" cy="76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29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48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67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758440"/>
              <a:ext cx="228964" cy="1523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7584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7584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7584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301239"/>
              <a:ext cx="228964" cy="6096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3012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3012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3012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301239"/>
              <a:ext cx="228964" cy="6096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3012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3012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1996440"/>
              <a:ext cx="228964" cy="304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682240"/>
              <a:ext cx="228964" cy="228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682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682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377439"/>
              <a:ext cx="228964" cy="304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682240"/>
              <a:ext cx="228964" cy="228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682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682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606039"/>
              <a:ext cx="228964" cy="76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758440"/>
              <a:ext cx="228964" cy="1523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7584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584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7584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682240"/>
              <a:ext cx="228964" cy="228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682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682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682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346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1691640"/>
              <a:ext cx="228964" cy="12191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16916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16916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16916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1996440"/>
              <a:ext cx="228964" cy="9143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19964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19964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19964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682240"/>
              <a:ext cx="228964" cy="228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682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82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682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346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606039"/>
              <a:ext cx="228964" cy="3048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6060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6060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6060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682240"/>
              <a:ext cx="228964" cy="228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682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682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682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758440"/>
              <a:ext cx="228964" cy="1523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584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584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584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529839"/>
              <a:ext cx="228964" cy="3810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529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529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529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758440"/>
              <a:ext cx="228964" cy="76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682240"/>
              <a:ext cx="228964" cy="228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682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682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682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758440"/>
              <a:ext cx="228964" cy="76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67839"/>
              <a:ext cx="0" cy="1143000"/>
            </a:xfrm>
            <a:custGeom>
              <a:avLst/>
              <a:gdLst/>
              <a:ahLst/>
              <a:cxnLst/>
              <a:rect l="0" t="0" r="0" b="0"/>
              <a:pathLst>
                <a:path h="1143000">
                  <a:moveTo>
                    <a:pt x="0" y="114300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29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48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67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89315" y="248429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23" name="tx223"/>
            <p:cNvSpPr/>
            <p:nvPr/>
          </p:nvSpPr>
          <p:spPr>
            <a:xfrm>
              <a:off x="818510" y="2102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4" name="tx224"/>
            <p:cNvSpPr/>
            <p:nvPr/>
          </p:nvSpPr>
          <p:spPr>
            <a:xfrm>
              <a:off x="818510" y="172170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7144"/>
              <a:ext cx="779182" cy="691895"/>
            </a:xfrm>
            <a:prstGeom prst="rect">
              <a:avLst/>
            </a:prstGeom>
            <a:solidFill>
              <a:srgbClr val="FFFFFF">
                <a:alpha val="100000"/>
              </a:srgbClr>
            </a:solidFill>
          </p:spPr>
          <p:txBody>
            <a:bodyPr/>
            <a:lstStyle/>
            <a:p>
              <a:endParaRPr/>
            </a:p>
          </p:txBody>
        </p:sp>
        <p:sp>
          <p:nvSpPr>
            <p:cNvPr id="280" name="rc280"/>
            <p:cNvSpPr/>
            <p:nvPr/>
          </p:nvSpPr>
          <p:spPr>
            <a:xfrm>
              <a:off x="463718" y="317030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117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205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292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6079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146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488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322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7" name="grp2"/>
          <p:cNvGrpSpPr/>
          <p:nvPr/>
        </p:nvGrpSpPr>
        <p:grpSpPr>
          <a:xfrm>
            <a:off x="457200" y="4023360"/>
            <a:ext cx="6675120" cy="2743200"/>
            <a:chOff x="457200" y="4023360"/>
            <a:chExt cx="6675120" cy="2743200"/>
          </a:xfrm>
        </p:grpSpPr>
        <p:sp>
          <p:nvSpPr>
            <p:cNvPr id="418" name="rc4"/>
            <p:cNvSpPr/>
            <p:nvPr/>
          </p:nvSpPr>
          <p:spPr>
            <a:xfrm>
              <a:off x="1223433" y="5563209"/>
              <a:ext cx="382693" cy="1975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13832"/>
              <a:ext cx="382693" cy="493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1383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13832"/>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415076"/>
              <a:ext cx="382693" cy="3456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65699"/>
              <a:ext cx="382693" cy="493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6569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365699"/>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61964"/>
              <a:ext cx="382693" cy="987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61964"/>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6196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61964"/>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11342"/>
              <a:ext cx="382693" cy="493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1134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13832"/>
              <a:ext cx="382693" cy="1975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12587"/>
              <a:ext cx="382693" cy="1481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415076"/>
              <a:ext cx="382693" cy="1975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168188"/>
              <a:ext cx="382693" cy="2468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73168"/>
              <a:ext cx="382693" cy="3950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464454"/>
              <a:ext cx="382693" cy="2962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415076"/>
              <a:ext cx="382693" cy="493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365699"/>
              <a:ext cx="382693" cy="493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217566"/>
              <a:ext cx="382693" cy="1481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1383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6694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2005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77316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563209"/>
              <a:ext cx="382693" cy="1975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513832"/>
              <a:ext cx="382693" cy="4937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1383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13832"/>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415076"/>
              <a:ext cx="382693" cy="3456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65699"/>
              <a:ext cx="382693" cy="4937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36569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365699"/>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61964"/>
              <a:ext cx="382693" cy="987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61964"/>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66196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61964"/>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11342"/>
              <a:ext cx="382693" cy="4937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1134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513832"/>
              <a:ext cx="382693" cy="1975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612587"/>
              <a:ext cx="382693" cy="1481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415076"/>
              <a:ext cx="382693" cy="19751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168188"/>
              <a:ext cx="382693" cy="2468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4773168"/>
              <a:ext cx="382693" cy="3950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464454"/>
              <a:ext cx="382693" cy="2962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415076"/>
              <a:ext cx="382693" cy="4937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365699"/>
              <a:ext cx="382693" cy="4937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217566"/>
              <a:ext cx="382693" cy="1481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1383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26694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2005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77316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89315" y="5468290"/>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5" name="tx75"/>
            <p:cNvSpPr/>
            <p:nvPr/>
          </p:nvSpPr>
          <p:spPr>
            <a:xfrm>
              <a:off x="818510" y="522021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6" name="tx76"/>
            <p:cNvSpPr/>
            <p:nvPr/>
          </p:nvSpPr>
          <p:spPr>
            <a:xfrm>
              <a:off x="818510" y="4973919"/>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7" name="tx77"/>
            <p:cNvSpPr/>
            <p:nvPr/>
          </p:nvSpPr>
          <p:spPr>
            <a:xfrm>
              <a:off x="818510" y="472643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8" name="tx78"/>
            <p:cNvSpPr/>
            <p:nvPr/>
          </p:nvSpPr>
          <p:spPr>
            <a:xfrm>
              <a:off x="818510" y="44795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2200"/>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27904" y="4249697"/>
              <a:ext cx="416607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Sweden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5299858"/>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606825"/>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588768"/>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442056"/>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33911"/>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52500"/>
            </a:xfrm>
            <a:custGeom>
              <a:avLst/>
              <a:gdLst/>
              <a:ahLst/>
              <a:cxnLst/>
              <a:rect l="0" t="0" r="0" b="0"/>
              <a:pathLst>
                <a:path w="4592319" h="952500">
                  <a:moveTo>
                    <a:pt x="0" y="0"/>
                  </a:moveTo>
                  <a:lnTo>
                    <a:pt x="765386" y="568791"/>
                  </a:lnTo>
                  <a:lnTo>
                    <a:pt x="1530773" y="875758"/>
                  </a:lnTo>
                  <a:lnTo>
                    <a:pt x="2296159" y="952500"/>
                  </a:lnTo>
                  <a:lnTo>
                    <a:pt x="3061546" y="857701"/>
                  </a:lnTo>
                  <a:lnTo>
                    <a:pt x="3826933" y="710989"/>
                  </a:lnTo>
                  <a:lnTo>
                    <a:pt x="4592319" y="902843"/>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812156"/>
              <a:ext cx="0" cy="902843"/>
            </a:xfrm>
            <a:custGeom>
              <a:avLst/>
              <a:gdLst/>
              <a:ahLst/>
              <a:cxnLst/>
              <a:rect l="0" t="0" r="0" b="0"/>
              <a:pathLst>
                <a:path h="902843">
                  <a:moveTo>
                    <a:pt x="0" y="902843"/>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26357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81215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tx12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1" name="tx121"/>
            <p:cNvSpPr/>
            <p:nvPr/>
          </p:nvSpPr>
          <p:spPr>
            <a:xfrm>
              <a:off x="6461760" y="521684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2" name="tx122"/>
            <p:cNvSpPr/>
            <p:nvPr/>
          </p:nvSpPr>
          <p:spPr>
            <a:xfrm>
              <a:off x="6461760" y="476542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3" name="tx12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4" name="tx124"/>
            <p:cNvSpPr/>
            <p:nvPr/>
          </p:nvSpPr>
          <p:spPr>
            <a:xfrm>
              <a:off x="1301267" y="4653756"/>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42.2</a:t>
              </a:r>
            </a:p>
          </p:txBody>
        </p:sp>
        <p:sp>
          <p:nvSpPr>
            <p:cNvPr id="125" name="tx125"/>
            <p:cNvSpPr/>
            <p:nvPr/>
          </p:nvSpPr>
          <p:spPr>
            <a:xfrm>
              <a:off x="2115798" y="5223639"/>
              <a:ext cx="128736" cy="8116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a:t>
              </a:r>
            </a:p>
          </p:txBody>
        </p:sp>
        <p:sp>
          <p:nvSpPr>
            <p:cNvPr id="126" name="tx126"/>
            <p:cNvSpPr/>
            <p:nvPr/>
          </p:nvSpPr>
          <p:spPr>
            <a:xfrm>
              <a:off x="2864224" y="552862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3.4</a:t>
              </a:r>
            </a:p>
          </p:txBody>
        </p:sp>
        <p:sp>
          <p:nvSpPr>
            <p:cNvPr id="127" name="tx127"/>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8" name="tx128"/>
            <p:cNvSpPr/>
            <p:nvPr/>
          </p:nvSpPr>
          <p:spPr>
            <a:xfrm>
              <a:off x="4394998" y="5511457"/>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4.2</a:t>
              </a:r>
            </a:p>
          </p:txBody>
        </p:sp>
        <p:sp>
          <p:nvSpPr>
            <p:cNvPr id="129" name="tx129"/>
            <p:cNvSpPr/>
            <p:nvPr/>
          </p:nvSpPr>
          <p:spPr>
            <a:xfrm>
              <a:off x="5128200" y="536385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10.7</a:t>
              </a:r>
            </a:p>
          </p:txBody>
        </p:sp>
        <p:sp>
          <p:nvSpPr>
            <p:cNvPr id="130" name="tx130"/>
            <p:cNvSpPr/>
            <p:nvPr/>
          </p:nvSpPr>
          <p:spPr>
            <a:xfrm>
              <a:off x="5925771" y="5556599"/>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Title 1"/>
          <p:cNvSpPr>
            <a:spLocks noGrp="1"/>
          </p:cNvSpPr>
          <p:nvPr>
            <p:ph type="title"/>
          </p:nvPr>
        </p:nvSpPr>
        <p:spPr/>
        <p:txBody>
          <a:bodyPr/>
          <a:lstStyle/>
          <a:p>
            <a:r>
              <a:t>Measles cases: Kingdom of Eswatini</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766060"/>
              <a:ext cx="228964" cy="1447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693670"/>
              <a:ext cx="228964" cy="2171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693670"/>
              <a:ext cx="228964" cy="2171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259330"/>
              <a:ext cx="228964" cy="6515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693670"/>
              <a:ext cx="228964" cy="2171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404110"/>
              <a:ext cx="228964" cy="5067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47650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331720"/>
              <a:ext cx="228964" cy="5791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114550"/>
              <a:ext cx="228964" cy="7962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259330"/>
              <a:ext cx="228964" cy="6515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1680210"/>
              <a:ext cx="228964" cy="12306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47650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331720"/>
              <a:ext cx="228964" cy="5791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042160"/>
              <a:ext cx="228964" cy="8686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331720"/>
              <a:ext cx="228964" cy="5791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042160"/>
              <a:ext cx="228964" cy="8686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259330"/>
              <a:ext cx="228964" cy="6515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1897380"/>
              <a:ext cx="228964" cy="10134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186940"/>
              <a:ext cx="228964" cy="723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1869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766060"/>
              <a:ext cx="228964" cy="1447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693670"/>
              <a:ext cx="228964" cy="2171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693670"/>
              <a:ext cx="228964" cy="2171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259330"/>
              <a:ext cx="228964" cy="6515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693670"/>
              <a:ext cx="228964" cy="2171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404110"/>
              <a:ext cx="228964" cy="5067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47650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331720"/>
              <a:ext cx="228964" cy="5791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114550"/>
              <a:ext cx="228964" cy="7962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259330"/>
              <a:ext cx="228964" cy="6515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1680210"/>
              <a:ext cx="228964" cy="12306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47650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331720"/>
              <a:ext cx="228964" cy="5791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042160"/>
              <a:ext cx="228964" cy="8686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331720"/>
              <a:ext cx="228964" cy="5791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042160"/>
              <a:ext cx="228964" cy="8686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259330"/>
              <a:ext cx="228964" cy="6515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1897380"/>
              <a:ext cx="228964" cy="10134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186940"/>
              <a:ext cx="228964" cy="723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463040"/>
              <a:ext cx="0" cy="1447799"/>
            </a:xfrm>
            <a:custGeom>
              <a:avLst/>
              <a:gdLst/>
              <a:ahLst/>
              <a:cxnLst/>
              <a:rect l="0" t="0" r="0" b="0"/>
              <a:pathLst>
                <a:path h="1447799">
                  <a:moveTo>
                    <a:pt x="0" y="1447799"/>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1869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18510" y="21402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1" name="tx221"/>
            <p:cNvSpPr/>
            <p:nvPr/>
          </p:nvSpPr>
          <p:spPr>
            <a:xfrm>
              <a:off x="818510" y="14163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8515"/>
              <a:ext cx="779182" cy="690524"/>
            </a:xfrm>
            <a:prstGeom prst="rect">
              <a:avLst/>
            </a:prstGeom>
            <a:solidFill>
              <a:srgbClr val="FFFFFF">
                <a:alpha val="100000"/>
              </a:srgbClr>
            </a:solidFill>
          </p:spPr>
          <p:txBody>
            <a:bodyPr/>
            <a:lstStyle/>
            <a:p>
              <a:endParaRPr/>
            </a:p>
          </p:txBody>
        </p:sp>
        <p:sp>
          <p:nvSpPr>
            <p:cNvPr id="277" name="rc277"/>
            <p:cNvSpPr/>
            <p:nvPr/>
          </p:nvSpPr>
          <p:spPr>
            <a:xfrm>
              <a:off x="463718" y="317167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22548"/>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3424"/>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4300"/>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6216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284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625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459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Burkina Faso</a:t>
            </a:r>
          </a:p>
        </p:txBody>
      </p:sp>
      <p:grpSp>
        <p:nvGrpSpPr>
          <p:cNvPr id="2" name="grp2"/>
          <p:cNvGrpSpPr/>
          <p:nvPr/>
        </p:nvGrpSpPr>
        <p:grpSpPr>
          <a:xfrm>
            <a:off x="457200" y="1463040"/>
            <a:ext cx="8503920" cy="2286000"/>
            <a:chOff x="457200" y="1463040"/>
            <a:chExt cx="8503920" cy="2286000"/>
          </a:xfrm>
        </p:grpSpPr>
        <p:sp>
          <p:nvSpPr>
            <p:cNvPr id="306"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5"/>
            <p:cNvSpPr/>
            <p:nvPr/>
          </p:nvSpPr>
          <p:spPr>
            <a:xfrm>
              <a:off x="1411675" y="2908649"/>
              <a:ext cx="228964" cy="21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6"/>
            <p:cNvSpPr/>
            <p:nvPr/>
          </p:nvSpPr>
          <p:spPr>
            <a:xfrm>
              <a:off x="1411675" y="290864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7"/>
            <p:cNvSpPr/>
            <p:nvPr/>
          </p:nvSpPr>
          <p:spPr>
            <a:xfrm>
              <a:off x="1411675" y="2899888"/>
              <a:ext cx="228964" cy="87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10"/>
            <p:cNvSpPr/>
            <p:nvPr/>
          </p:nvSpPr>
          <p:spPr>
            <a:xfrm>
              <a:off x="1686432" y="2908649"/>
              <a:ext cx="228964" cy="21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11"/>
            <p:cNvSpPr/>
            <p:nvPr/>
          </p:nvSpPr>
          <p:spPr>
            <a:xfrm>
              <a:off x="1686432" y="2886746"/>
              <a:ext cx="228964" cy="219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12"/>
            <p:cNvSpPr/>
            <p:nvPr/>
          </p:nvSpPr>
          <p:spPr>
            <a:xfrm>
              <a:off x="1961189" y="2899888"/>
              <a:ext cx="228964" cy="109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13"/>
            <p:cNvSpPr/>
            <p:nvPr/>
          </p:nvSpPr>
          <p:spPr>
            <a:xfrm>
              <a:off x="1961189" y="28998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14"/>
            <p:cNvSpPr/>
            <p:nvPr/>
          </p:nvSpPr>
          <p:spPr>
            <a:xfrm>
              <a:off x="1961189" y="28998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15"/>
            <p:cNvSpPr/>
            <p:nvPr/>
          </p:nvSpPr>
          <p:spPr>
            <a:xfrm>
              <a:off x="1961189" y="2860462"/>
              <a:ext cx="228964" cy="394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16"/>
            <p:cNvSpPr/>
            <p:nvPr/>
          </p:nvSpPr>
          <p:spPr>
            <a:xfrm>
              <a:off x="2235946" y="2904269"/>
              <a:ext cx="228964" cy="65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17"/>
            <p:cNvSpPr/>
            <p:nvPr/>
          </p:nvSpPr>
          <p:spPr>
            <a:xfrm>
              <a:off x="2235946" y="29042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18"/>
            <p:cNvSpPr/>
            <p:nvPr/>
          </p:nvSpPr>
          <p:spPr>
            <a:xfrm>
              <a:off x="2235946" y="2899888"/>
              <a:ext cx="228964" cy="43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19"/>
            <p:cNvSpPr/>
            <p:nvPr/>
          </p:nvSpPr>
          <p:spPr>
            <a:xfrm>
              <a:off x="2235946" y="2853891"/>
              <a:ext cx="228964" cy="459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20"/>
            <p:cNvSpPr/>
            <p:nvPr/>
          </p:nvSpPr>
          <p:spPr>
            <a:xfrm>
              <a:off x="2510703" y="2886746"/>
              <a:ext cx="228964" cy="240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21"/>
            <p:cNvSpPr/>
            <p:nvPr/>
          </p:nvSpPr>
          <p:spPr>
            <a:xfrm>
              <a:off x="2510703" y="28867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22"/>
            <p:cNvSpPr/>
            <p:nvPr/>
          </p:nvSpPr>
          <p:spPr>
            <a:xfrm>
              <a:off x="2510703" y="288674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23"/>
            <p:cNvSpPr/>
            <p:nvPr/>
          </p:nvSpPr>
          <p:spPr>
            <a:xfrm>
              <a:off x="2510703" y="2862653"/>
              <a:ext cx="228964" cy="240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24"/>
            <p:cNvSpPr/>
            <p:nvPr/>
          </p:nvSpPr>
          <p:spPr>
            <a:xfrm>
              <a:off x="2785460" y="2908649"/>
              <a:ext cx="228964" cy="21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25"/>
            <p:cNvSpPr/>
            <p:nvPr/>
          </p:nvSpPr>
          <p:spPr>
            <a:xfrm>
              <a:off x="2785460" y="290864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26"/>
            <p:cNvSpPr/>
            <p:nvPr/>
          </p:nvSpPr>
          <p:spPr>
            <a:xfrm>
              <a:off x="2785460" y="2906459"/>
              <a:ext cx="228964" cy="21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27"/>
            <p:cNvSpPr/>
            <p:nvPr/>
          </p:nvSpPr>
          <p:spPr>
            <a:xfrm>
              <a:off x="2785460" y="2882365"/>
              <a:ext cx="228964" cy="240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28"/>
            <p:cNvSpPr/>
            <p:nvPr/>
          </p:nvSpPr>
          <p:spPr>
            <a:xfrm>
              <a:off x="3060217" y="2895507"/>
              <a:ext cx="228964" cy="153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29"/>
            <p:cNvSpPr/>
            <p:nvPr/>
          </p:nvSpPr>
          <p:spPr>
            <a:xfrm>
              <a:off x="3060217" y="289550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30"/>
            <p:cNvSpPr/>
            <p:nvPr/>
          </p:nvSpPr>
          <p:spPr>
            <a:xfrm>
              <a:off x="3060217" y="2891127"/>
              <a:ext cx="228964" cy="43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31"/>
            <p:cNvSpPr/>
            <p:nvPr/>
          </p:nvSpPr>
          <p:spPr>
            <a:xfrm>
              <a:off x="3060217" y="2877985"/>
              <a:ext cx="228964" cy="131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35"/>
            <p:cNvSpPr/>
            <p:nvPr/>
          </p:nvSpPr>
          <p:spPr>
            <a:xfrm>
              <a:off x="3334974" y="2897698"/>
              <a:ext cx="228964" cy="131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39"/>
            <p:cNvSpPr/>
            <p:nvPr/>
          </p:nvSpPr>
          <p:spPr>
            <a:xfrm>
              <a:off x="3609731" y="2904269"/>
              <a:ext cx="228964" cy="65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40"/>
            <p:cNvSpPr/>
            <p:nvPr/>
          </p:nvSpPr>
          <p:spPr>
            <a:xfrm>
              <a:off x="3884488" y="2906459"/>
              <a:ext cx="228964" cy="43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41"/>
            <p:cNvSpPr/>
            <p:nvPr/>
          </p:nvSpPr>
          <p:spPr>
            <a:xfrm>
              <a:off x="3884488" y="290645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42"/>
            <p:cNvSpPr/>
            <p:nvPr/>
          </p:nvSpPr>
          <p:spPr>
            <a:xfrm>
              <a:off x="3884488" y="290645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43"/>
            <p:cNvSpPr/>
            <p:nvPr/>
          </p:nvSpPr>
          <p:spPr>
            <a:xfrm>
              <a:off x="3884488" y="2888936"/>
              <a:ext cx="228964" cy="175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46"/>
            <p:cNvSpPr/>
            <p:nvPr/>
          </p:nvSpPr>
          <p:spPr>
            <a:xfrm>
              <a:off x="4159245" y="2908649"/>
              <a:ext cx="228964" cy="21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47"/>
            <p:cNvSpPr/>
            <p:nvPr/>
          </p:nvSpPr>
          <p:spPr>
            <a:xfrm>
              <a:off x="4159245" y="2893317"/>
              <a:ext cx="228964" cy="153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48"/>
            <p:cNvSpPr/>
            <p:nvPr/>
          </p:nvSpPr>
          <p:spPr>
            <a:xfrm>
              <a:off x="4434002" y="2904269"/>
              <a:ext cx="228964" cy="65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49"/>
            <p:cNvSpPr/>
            <p:nvPr/>
          </p:nvSpPr>
          <p:spPr>
            <a:xfrm>
              <a:off x="4434002" y="29042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50"/>
            <p:cNvSpPr/>
            <p:nvPr/>
          </p:nvSpPr>
          <p:spPr>
            <a:xfrm>
              <a:off x="4434002" y="29042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51"/>
            <p:cNvSpPr/>
            <p:nvPr/>
          </p:nvSpPr>
          <p:spPr>
            <a:xfrm>
              <a:off x="4434002" y="2897698"/>
              <a:ext cx="228964" cy="65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52"/>
            <p:cNvSpPr/>
            <p:nvPr/>
          </p:nvSpPr>
          <p:spPr>
            <a:xfrm>
              <a:off x="4708759" y="2899888"/>
              <a:ext cx="228964" cy="109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53"/>
            <p:cNvSpPr/>
            <p:nvPr/>
          </p:nvSpPr>
          <p:spPr>
            <a:xfrm>
              <a:off x="4708759" y="28998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54"/>
            <p:cNvSpPr/>
            <p:nvPr/>
          </p:nvSpPr>
          <p:spPr>
            <a:xfrm>
              <a:off x="4708759" y="2897698"/>
              <a:ext cx="228964" cy="21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55"/>
            <p:cNvSpPr/>
            <p:nvPr/>
          </p:nvSpPr>
          <p:spPr>
            <a:xfrm>
              <a:off x="4708759" y="2877985"/>
              <a:ext cx="228964" cy="197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56"/>
            <p:cNvSpPr/>
            <p:nvPr/>
          </p:nvSpPr>
          <p:spPr>
            <a:xfrm>
              <a:off x="4983516" y="2856082"/>
              <a:ext cx="228964" cy="547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57"/>
            <p:cNvSpPr/>
            <p:nvPr/>
          </p:nvSpPr>
          <p:spPr>
            <a:xfrm>
              <a:off x="4983516" y="285608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58"/>
            <p:cNvSpPr/>
            <p:nvPr/>
          </p:nvSpPr>
          <p:spPr>
            <a:xfrm>
              <a:off x="4983516" y="2851701"/>
              <a:ext cx="228964" cy="43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59"/>
            <p:cNvSpPr/>
            <p:nvPr/>
          </p:nvSpPr>
          <p:spPr>
            <a:xfrm>
              <a:off x="4983516" y="2823227"/>
              <a:ext cx="228964" cy="284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60"/>
            <p:cNvSpPr/>
            <p:nvPr/>
          </p:nvSpPr>
          <p:spPr>
            <a:xfrm>
              <a:off x="5258273" y="2531915"/>
              <a:ext cx="228964" cy="3789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61"/>
            <p:cNvSpPr/>
            <p:nvPr/>
          </p:nvSpPr>
          <p:spPr>
            <a:xfrm>
              <a:off x="5258273" y="25319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62"/>
            <p:cNvSpPr/>
            <p:nvPr/>
          </p:nvSpPr>
          <p:spPr>
            <a:xfrm>
              <a:off x="5258273" y="2453063"/>
              <a:ext cx="228964" cy="788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63"/>
            <p:cNvSpPr/>
            <p:nvPr/>
          </p:nvSpPr>
          <p:spPr>
            <a:xfrm>
              <a:off x="5258273" y="2277838"/>
              <a:ext cx="228964" cy="1752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64"/>
            <p:cNvSpPr/>
            <p:nvPr/>
          </p:nvSpPr>
          <p:spPr>
            <a:xfrm>
              <a:off x="5533030" y="2251554"/>
              <a:ext cx="228964" cy="6592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65"/>
            <p:cNvSpPr/>
            <p:nvPr/>
          </p:nvSpPr>
          <p:spPr>
            <a:xfrm>
              <a:off x="5533030" y="22515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66"/>
            <p:cNvSpPr/>
            <p:nvPr/>
          </p:nvSpPr>
          <p:spPr>
            <a:xfrm>
              <a:off x="5533030" y="1979954"/>
              <a:ext cx="228964" cy="2715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67"/>
            <p:cNvSpPr/>
            <p:nvPr/>
          </p:nvSpPr>
          <p:spPr>
            <a:xfrm>
              <a:off x="5533030" y="1703974"/>
              <a:ext cx="228964" cy="2759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68"/>
            <p:cNvSpPr/>
            <p:nvPr/>
          </p:nvSpPr>
          <p:spPr>
            <a:xfrm>
              <a:off x="5807787" y="2831988"/>
              <a:ext cx="228964" cy="788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69"/>
            <p:cNvSpPr/>
            <p:nvPr/>
          </p:nvSpPr>
          <p:spPr>
            <a:xfrm>
              <a:off x="5807787" y="28319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70"/>
            <p:cNvSpPr/>
            <p:nvPr/>
          </p:nvSpPr>
          <p:spPr>
            <a:xfrm>
              <a:off x="5807787" y="1732449"/>
              <a:ext cx="228964" cy="10995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71"/>
            <p:cNvSpPr/>
            <p:nvPr/>
          </p:nvSpPr>
          <p:spPr>
            <a:xfrm>
              <a:off x="5807787" y="1717116"/>
              <a:ext cx="228964" cy="153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72"/>
            <p:cNvSpPr/>
            <p:nvPr/>
          </p:nvSpPr>
          <p:spPr>
            <a:xfrm>
              <a:off x="6082544" y="2796943"/>
              <a:ext cx="228964" cy="1138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73"/>
            <p:cNvSpPr/>
            <p:nvPr/>
          </p:nvSpPr>
          <p:spPr>
            <a:xfrm>
              <a:off x="6082544" y="279694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74"/>
            <p:cNvSpPr/>
            <p:nvPr/>
          </p:nvSpPr>
          <p:spPr>
            <a:xfrm>
              <a:off x="6082544" y="2336976"/>
              <a:ext cx="228964" cy="4599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75"/>
            <p:cNvSpPr/>
            <p:nvPr/>
          </p:nvSpPr>
          <p:spPr>
            <a:xfrm>
              <a:off x="6082544" y="2251554"/>
              <a:ext cx="228964" cy="854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76"/>
            <p:cNvSpPr/>
            <p:nvPr/>
          </p:nvSpPr>
          <p:spPr>
            <a:xfrm>
              <a:off x="6357301" y="2867033"/>
              <a:ext cx="228964" cy="438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77"/>
            <p:cNvSpPr/>
            <p:nvPr/>
          </p:nvSpPr>
          <p:spPr>
            <a:xfrm>
              <a:off x="6357301" y="286703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78"/>
            <p:cNvSpPr/>
            <p:nvPr/>
          </p:nvSpPr>
          <p:spPr>
            <a:xfrm>
              <a:off x="6357301" y="2840749"/>
              <a:ext cx="228964" cy="262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79"/>
            <p:cNvSpPr/>
            <p:nvPr/>
          </p:nvSpPr>
          <p:spPr>
            <a:xfrm>
              <a:off x="6357301" y="2788182"/>
              <a:ext cx="228964" cy="525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80"/>
            <p:cNvSpPr/>
            <p:nvPr/>
          </p:nvSpPr>
          <p:spPr>
            <a:xfrm>
              <a:off x="6632058" y="2877985"/>
              <a:ext cx="228964" cy="328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81"/>
            <p:cNvSpPr/>
            <p:nvPr/>
          </p:nvSpPr>
          <p:spPr>
            <a:xfrm>
              <a:off x="6632058" y="287798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82"/>
            <p:cNvSpPr/>
            <p:nvPr/>
          </p:nvSpPr>
          <p:spPr>
            <a:xfrm>
              <a:off x="6632058" y="2875794"/>
              <a:ext cx="228964" cy="21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83"/>
            <p:cNvSpPr/>
            <p:nvPr/>
          </p:nvSpPr>
          <p:spPr>
            <a:xfrm>
              <a:off x="6632058" y="2862653"/>
              <a:ext cx="228964" cy="131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84"/>
            <p:cNvSpPr/>
            <p:nvPr/>
          </p:nvSpPr>
          <p:spPr>
            <a:xfrm>
              <a:off x="6906815" y="2897698"/>
              <a:ext cx="228964" cy="131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85"/>
            <p:cNvSpPr/>
            <p:nvPr/>
          </p:nvSpPr>
          <p:spPr>
            <a:xfrm>
              <a:off x="6906815" y="289769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86"/>
            <p:cNvSpPr/>
            <p:nvPr/>
          </p:nvSpPr>
          <p:spPr>
            <a:xfrm>
              <a:off x="6906815" y="2895507"/>
              <a:ext cx="228964" cy="21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87"/>
            <p:cNvSpPr/>
            <p:nvPr/>
          </p:nvSpPr>
          <p:spPr>
            <a:xfrm>
              <a:off x="6906815" y="2877985"/>
              <a:ext cx="228964" cy="175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88"/>
            <p:cNvSpPr/>
            <p:nvPr/>
          </p:nvSpPr>
          <p:spPr>
            <a:xfrm>
              <a:off x="7181572" y="2897698"/>
              <a:ext cx="228964" cy="131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89"/>
            <p:cNvSpPr/>
            <p:nvPr/>
          </p:nvSpPr>
          <p:spPr>
            <a:xfrm>
              <a:off x="7181572" y="289769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90"/>
            <p:cNvSpPr/>
            <p:nvPr/>
          </p:nvSpPr>
          <p:spPr>
            <a:xfrm>
              <a:off x="7181572" y="2891127"/>
              <a:ext cx="228964" cy="65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91"/>
            <p:cNvSpPr/>
            <p:nvPr/>
          </p:nvSpPr>
          <p:spPr>
            <a:xfrm>
              <a:off x="7181572" y="2862653"/>
              <a:ext cx="228964" cy="284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rc92"/>
            <p:cNvSpPr/>
            <p:nvPr/>
          </p:nvSpPr>
          <p:spPr>
            <a:xfrm>
              <a:off x="7456329" y="2882365"/>
              <a:ext cx="228964" cy="284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5" name="rc93"/>
            <p:cNvSpPr/>
            <p:nvPr/>
          </p:nvSpPr>
          <p:spPr>
            <a:xfrm>
              <a:off x="7456329" y="28823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6" name="rc94"/>
            <p:cNvSpPr/>
            <p:nvPr/>
          </p:nvSpPr>
          <p:spPr>
            <a:xfrm>
              <a:off x="7456329" y="2807895"/>
              <a:ext cx="228964" cy="744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7" name="rc95"/>
            <p:cNvSpPr/>
            <p:nvPr/>
          </p:nvSpPr>
          <p:spPr>
            <a:xfrm>
              <a:off x="7456329" y="2792562"/>
              <a:ext cx="228964" cy="153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8"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9"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0" name="rc98"/>
            <p:cNvSpPr/>
            <p:nvPr/>
          </p:nvSpPr>
          <p:spPr>
            <a:xfrm>
              <a:off x="7731086" y="2814466"/>
              <a:ext cx="228964" cy="963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1" name="rc99"/>
            <p:cNvSpPr/>
            <p:nvPr/>
          </p:nvSpPr>
          <p:spPr>
            <a:xfrm>
              <a:off x="7731086" y="281446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2"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3"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4" name="rc102"/>
            <p:cNvSpPr/>
            <p:nvPr/>
          </p:nvSpPr>
          <p:spPr>
            <a:xfrm>
              <a:off x="8005843" y="2877985"/>
              <a:ext cx="228964" cy="328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5" name="rc103"/>
            <p:cNvSpPr/>
            <p:nvPr/>
          </p:nvSpPr>
          <p:spPr>
            <a:xfrm>
              <a:off x="8005843" y="287798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6"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7"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8"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9"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0"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1" name="pl109"/>
            <p:cNvSpPr/>
            <p:nvPr/>
          </p:nvSpPr>
          <p:spPr>
            <a:xfrm>
              <a:off x="1127759" y="269180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2" name="pl110"/>
            <p:cNvSpPr/>
            <p:nvPr/>
          </p:nvSpPr>
          <p:spPr>
            <a:xfrm>
              <a:off x="1127759" y="247277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3" name="pl111"/>
            <p:cNvSpPr/>
            <p:nvPr/>
          </p:nvSpPr>
          <p:spPr>
            <a:xfrm>
              <a:off x="1127759" y="225374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4" name="pl112"/>
            <p:cNvSpPr/>
            <p:nvPr/>
          </p:nvSpPr>
          <p:spPr>
            <a:xfrm>
              <a:off x="1127759" y="203471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5" name="pl113"/>
            <p:cNvSpPr/>
            <p:nvPr/>
          </p:nvSpPr>
          <p:spPr>
            <a:xfrm>
              <a:off x="1127759" y="181568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6" name="pl114"/>
            <p:cNvSpPr/>
            <p:nvPr/>
          </p:nvSpPr>
          <p:spPr>
            <a:xfrm>
              <a:off x="1127759" y="159664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7" name="rc115"/>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16"/>
            <p:cNvSpPr/>
            <p:nvPr/>
          </p:nvSpPr>
          <p:spPr>
            <a:xfrm>
              <a:off x="1411675" y="2908649"/>
              <a:ext cx="228964" cy="21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17"/>
            <p:cNvSpPr/>
            <p:nvPr/>
          </p:nvSpPr>
          <p:spPr>
            <a:xfrm>
              <a:off x="1411675" y="290864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0" name="rc118"/>
            <p:cNvSpPr/>
            <p:nvPr/>
          </p:nvSpPr>
          <p:spPr>
            <a:xfrm>
              <a:off x="1411675" y="2899888"/>
              <a:ext cx="228964" cy="87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1" name="rc119"/>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20"/>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21"/>
            <p:cNvSpPr/>
            <p:nvPr/>
          </p:nvSpPr>
          <p:spPr>
            <a:xfrm>
              <a:off x="1686432" y="2908649"/>
              <a:ext cx="228964" cy="21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4" name="rc122"/>
            <p:cNvSpPr/>
            <p:nvPr/>
          </p:nvSpPr>
          <p:spPr>
            <a:xfrm>
              <a:off x="1686432" y="2886746"/>
              <a:ext cx="228964" cy="219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5" name="rc123"/>
            <p:cNvSpPr/>
            <p:nvPr/>
          </p:nvSpPr>
          <p:spPr>
            <a:xfrm>
              <a:off x="1961189" y="2899888"/>
              <a:ext cx="228964" cy="109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6" name="rc124"/>
            <p:cNvSpPr/>
            <p:nvPr/>
          </p:nvSpPr>
          <p:spPr>
            <a:xfrm>
              <a:off x="1961189" y="28998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7" name="rc125"/>
            <p:cNvSpPr/>
            <p:nvPr/>
          </p:nvSpPr>
          <p:spPr>
            <a:xfrm>
              <a:off x="1961189" y="28998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8" name="rc126"/>
            <p:cNvSpPr/>
            <p:nvPr/>
          </p:nvSpPr>
          <p:spPr>
            <a:xfrm>
              <a:off x="1961189" y="2860462"/>
              <a:ext cx="228964" cy="394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9" name="rc127"/>
            <p:cNvSpPr/>
            <p:nvPr/>
          </p:nvSpPr>
          <p:spPr>
            <a:xfrm>
              <a:off x="2235946" y="2904269"/>
              <a:ext cx="228964" cy="65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0" name="rc128"/>
            <p:cNvSpPr/>
            <p:nvPr/>
          </p:nvSpPr>
          <p:spPr>
            <a:xfrm>
              <a:off x="2235946" y="29042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1" name="rc129"/>
            <p:cNvSpPr/>
            <p:nvPr/>
          </p:nvSpPr>
          <p:spPr>
            <a:xfrm>
              <a:off x="2235946" y="2899888"/>
              <a:ext cx="228964" cy="43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2" name="rc130"/>
            <p:cNvSpPr/>
            <p:nvPr/>
          </p:nvSpPr>
          <p:spPr>
            <a:xfrm>
              <a:off x="2235946" y="2853891"/>
              <a:ext cx="228964" cy="459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3" name="rc131"/>
            <p:cNvSpPr/>
            <p:nvPr/>
          </p:nvSpPr>
          <p:spPr>
            <a:xfrm>
              <a:off x="2510703" y="2886746"/>
              <a:ext cx="228964" cy="240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4" name="rc132"/>
            <p:cNvSpPr/>
            <p:nvPr/>
          </p:nvSpPr>
          <p:spPr>
            <a:xfrm>
              <a:off x="2510703" y="28867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5" name="rc133"/>
            <p:cNvSpPr/>
            <p:nvPr/>
          </p:nvSpPr>
          <p:spPr>
            <a:xfrm>
              <a:off x="2510703" y="288674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6" name="rc134"/>
            <p:cNvSpPr/>
            <p:nvPr/>
          </p:nvSpPr>
          <p:spPr>
            <a:xfrm>
              <a:off x="2510703" y="2862653"/>
              <a:ext cx="228964" cy="240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7" name="rc135"/>
            <p:cNvSpPr/>
            <p:nvPr/>
          </p:nvSpPr>
          <p:spPr>
            <a:xfrm>
              <a:off x="2785460" y="2908649"/>
              <a:ext cx="228964" cy="21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8" name="rc136"/>
            <p:cNvSpPr/>
            <p:nvPr/>
          </p:nvSpPr>
          <p:spPr>
            <a:xfrm>
              <a:off x="2785460" y="290864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9" name="rc137"/>
            <p:cNvSpPr/>
            <p:nvPr/>
          </p:nvSpPr>
          <p:spPr>
            <a:xfrm>
              <a:off x="2785460" y="2906459"/>
              <a:ext cx="228964" cy="21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882365"/>
              <a:ext cx="228964" cy="240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95507"/>
              <a:ext cx="228964" cy="153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9550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891127"/>
              <a:ext cx="228964" cy="43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877985"/>
              <a:ext cx="228964" cy="131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897698"/>
              <a:ext cx="228964" cy="131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904269"/>
              <a:ext cx="228964" cy="65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06459"/>
              <a:ext cx="228964" cy="43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0645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0645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888936"/>
              <a:ext cx="228964" cy="175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08649"/>
              <a:ext cx="228964" cy="21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893317"/>
              <a:ext cx="228964" cy="153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04269"/>
              <a:ext cx="228964" cy="65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042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042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897698"/>
              <a:ext cx="228964" cy="65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99888"/>
              <a:ext cx="228964" cy="109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998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897698"/>
              <a:ext cx="228964" cy="21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877985"/>
              <a:ext cx="228964" cy="197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56082"/>
              <a:ext cx="228964" cy="547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5608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851701"/>
              <a:ext cx="228964" cy="43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823227"/>
              <a:ext cx="228964" cy="284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531915"/>
              <a:ext cx="228964" cy="3789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5319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453063"/>
              <a:ext cx="228964" cy="788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277838"/>
              <a:ext cx="228964" cy="1752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251554"/>
              <a:ext cx="228964" cy="6592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2515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1979954"/>
              <a:ext cx="228964" cy="2715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1703974"/>
              <a:ext cx="228964" cy="2759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31988"/>
              <a:ext cx="228964" cy="788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319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1732449"/>
              <a:ext cx="228964" cy="10995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1717116"/>
              <a:ext cx="228964" cy="153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796943"/>
              <a:ext cx="228964" cy="1138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79694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336976"/>
              <a:ext cx="228964" cy="4599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251554"/>
              <a:ext cx="228964" cy="854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67033"/>
              <a:ext cx="228964" cy="438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86703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840749"/>
              <a:ext cx="228964" cy="262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788182"/>
              <a:ext cx="228964" cy="525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77985"/>
              <a:ext cx="228964" cy="328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7798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875794"/>
              <a:ext cx="228964" cy="21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862653"/>
              <a:ext cx="228964" cy="131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97698"/>
              <a:ext cx="228964" cy="131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9769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895507"/>
              <a:ext cx="228964" cy="21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877985"/>
              <a:ext cx="228964" cy="175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97698"/>
              <a:ext cx="228964" cy="131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9769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891127"/>
              <a:ext cx="228964" cy="65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862653"/>
              <a:ext cx="228964" cy="284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82365"/>
              <a:ext cx="228964" cy="284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823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807895"/>
              <a:ext cx="228964" cy="744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792562"/>
              <a:ext cx="228964" cy="153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814466"/>
              <a:ext cx="228964" cy="963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81446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877985"/>
              <a:ext cx="228964" cy="328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87798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596649"/>
              <a:ext cx="0" cy="1314190"/>
            </a:xfrm>
            <a:custGeom>
              <a:avLst/>
              <a:gdLst/>
              <a:ahLst/>
              <a:cxnLst/>
              <a:rect l="0" t="0" r="0" b="0"/>
              <a:pathLst>
                <a:path h="1314190">
                  <a:moveTo>
                    <a:pt x="0" y="131419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9180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7277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5374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03471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81568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59664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747705" y="264507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9" name="tx229"/>
            <p:cNvSpPr/>
            <p:nvPr/>
          </p:nvSpPr>
          <p:spPr>
            <a:xfrm>
              <a:off x="747705" y="242604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30" name="tx230"/>
            <p:cNvSpPr/>
            <p:nvPr/>
          </p:nvSpPr>
          <p:spPr>
            <a:xfrm>
              <a:off x="747705" y="220701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31" name="tx231"/>
            <p:cNvSpPr/>
            <p:nvPr/>
          </p:nvSpPr>
          <p:spPr>
            <a:xfrm>
              <a:off x="747705" y="198798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2" name="tx232"/>
            <p:cNvSpPr/>
            <p:nvPr/>
          </p:nvSpPr>
          <p:spPr>
            <a:xfrm>
              <a:off x="747705" y="176894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33" name="tx233"/>
            <p:cNvSpPr/>
            <p:nvPr/>
          </p:nvSpPr>
          <p:spPr>
            <a:xfrm>
              <a:off x="747705" y="154991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5663"/>
              <a:ext cx="779182" cy="693376"/>
            </a:xfrm>
            <a:prstGeom prst="rect">
              <a:avLst/>
            </a:prstGeom>
            <a:solidFill>
              <a:srgbClr val="FFFFFF">
                <a:alpha val="100000"/>
              </a:srgbClr>
            </a:solidFill>
          </p:spPr>
          <p:txBody>
            <a:bodyPr/>
            <a:lstStyle/>
            <a:p>
              <a:endParaRPr/>
            </a:p>
          </p:txBody>
        </p:sp>
        <p:sp>
          <p:nvSpPr>
            <p:cNvPr id="289" name="rc289"/>
            <p:cNvSpPr/>
            <p:nvPr/>
          </p:nvSpPr>
          <p:spPr>
            <a:xfrm>
              <a:off x="463718" y="316882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19696"/>
              <a:ext cx="90525" cy="754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057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144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5931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0998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340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174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9" name="pt299"/>
            <p:cNvSpPr/>
            <p:nvPr/>
          </p:nvSpPr>
          <p:spPr>
            <a:xfrm>
              <a:off x="6715107" y="1628129"/>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300" name="tx300"/>
            <p:cNvSpPr/>
            <p:nvPr/>
          </p:nvSpPr>
          <p:spPr>
            <a:xfrm>
              <a:off x="6494351" y="1402148"/>
              <a:ext cx="504378"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 (6-59 M)</a:t>
              </a:r>
            </a:p>
          </p:txBody>
        </p:sp>
        <p:sp>
          <p:nvSpPr>
            <p:cNvPr id="301" name="tx301"/>
            <p:cNvSpPr/>
            <p:nvPr/>
          </p:nvSpPr>
          <p:spPr>
            <a:xfrm>
              <a:off x="6531086" y="1534181"/>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110%</a:t>
              </a:r>
            </a:p>
          </p:txBody>
        </p:sp>
        <p:sp>
          <p:nvSpPr>
            <p:cNvPr id="302" name="pg302"/>
            <p:cNvSpPr/>
            <p:nvPr/>
          </p:nvSpPr>
          <p:spPr>
            <a:xfrm>
              <a:off x="6295899" y="3684550"/>
              <a:ext cx="70910" cy="64489"/>
            </a:xfrm>
            <a:custGeom>
              <a:avLst/>
              <a:gdLst/>
              <a:ahLst/>
              <a:cxnLst/>
              <a:rect l="0" t="0" r="0" b="0"/>
              <a:pathLst>
                <a:path w="70910" h="64489">
                  <a:moveTo>
                    <a:pt x="41876" y="64489"/>
                  </a:moveTo>
                  <a:lnTo>
                    <a:pt x="70910" y="35455"/>
                  </a:lnTo>
                  <a:lnTo>
                    <a:pt x="35455" y="0"/>
                  </a:lnTo>
                  <a:lnTo>
                    <a:pt x="0" y="35455"/>
                  </a:lnTo>
                  <a:lnTo>
                    <a:pt x="29033" y="64489"/>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3" name="pt303"/>
            <p:cNvSpPr/>
            <p:nvPr/>
          </p:nvSpPr>
          <p:spPr>
            <a:xfrm>
              <a:off x="7375529" y="3691716"/>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4" name="tx304"/>
            <p:cNvSpPr/>
            <p:nvPr/>
          </p:nvSpPr>
          <p:spPr>
            <a:xfrm>
              <a:off x="6444511" y="3672579"/>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5" name="tx305"/>
            <p:cNvSpPr/>
            <p:nvPr/>
          </p:nvSpPr>
          <p:spPr>
            <a:xfrm>
              <a:off x="7516975" y="3672579"/>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40" name="grp2"/>
          <p:cNvGrpSpPr/>
          <p:nvPr/>
        </p:nvGrpSpPr>
        <p:grpSpPr>
          <a:xfrm>
            <a:off x="457200" y="4023360"/>
            <a:ext cx="6675120" cy="2743200"/>
            <a:chOff x="457200" y="4023360"/>
            <a:chExt cx="6675120" cy="2743200"/>
          </a:xfrm>
        </p:grpSpPr>
        <p:sp>
          <p:nvSpPr>
            <p:cNvPr id="441" name="rc4"/>
            <p:cNvSpPr/>
            <p:nvPr/>
          </p:nvSpPr>
          <p:spPr>
            <a:xfrm>
              <a:off x="1223433" y="5355985"/>
              <a:ext cx="382693" cy="4047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17351"/>
              <a:ext cx="382693" cy="386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31735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13672"/>
              <a:ext cx="382693" cy="36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4953090"/>
              <a:ext cx="382693" cy="8076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27991"/>
              <a:ext cx="382693" cy="1250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794876"/>
              <a:ext cx="382693" cy="331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800"/>
              <a:ext cx="382693" cy="220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344947"/>
              <a:ext cx="382693" cy="4157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15512"/>
              <a:ext cx="382693" cy="294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04473"/>
              <a:ext cx="382693" cy="110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295275"/>
              <a:ext cx="382693" cy="91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08024"/>
              <a:ext cx="382693" cy="1526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02505"/>
              <a:ext cx="382693" cy="55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00665"/>
              <a:ext cx="382693" cy="18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91467"/>
              <a:ext cx="382693" cy="91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387260"/>
              <a:ext cx="382693" cy="3734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367023"/>
              <a:ext cx="382693" cy="202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55985"/>
              <a:ext cx="382693" cy="110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41267"/>
              <a:ext cx="382693" cy="147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374382"/>
              <a:ext cx="382693" cy="3863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363344"/>
              <a:ext cx="382693" cy="110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361504"/>
              <a:ext cx="382693" cy="18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344947"/>
              <a:ext cx="382693" cy="165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83452"/>
              <a:ext cx="382693" cy="772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81612"/>
              <a:ext cx="382693" cy="18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68161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81612"/>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7674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9277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0880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2483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4086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65689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355985"/>
              <a:ext cx="382693" cy="4047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317351"/>
              <a:ext cx="382693" cy="3863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31735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313672"/>
              <a:ext cx="382693" cy="36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953090"/>
              <a:ext cx="382693" cy="8076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827991"/>
              <a:ext cx="382693" cy="12509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794876"/>
              <a:ext cx="382693" cy="3311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772800"/>
              <a:ext cx="382693" cy="220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44947"/>
              <a:ext cx="382693" cy="4157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315512"/>
              <a:ext cx="382693" cy="2943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304473"/>
              <a:ext cx="382693" cy="110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295275"/>
              <a:ext cx="382693" cy="91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08024"/>
              <a:ext cx="382693" cy="1526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02505"/>
              <a:ext cx="382693" cy="551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00665"/>
              <a:ext cx="382693" cy="18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591467"/>
              <a:ext cx="382693" cy="91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387260"/>
              <a:ext cx="382693" cy="3734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367023"/>
              <a:ext cx="382693" cy="2023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355985"/>
              <a:ext cx="382693" cy="110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341267"/>
              <a:ext cx="382693" cy="147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374382"/>
              <a:ext cx="382693" cy="3863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363344"/>
              <a:ext cx="382693" cy="110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361504"/>
              <a:ext cx="382693" cy="18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344947"/>
              <a:ext cx="382693" cy="165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83452"/>
              <a:ext cx="382693" cy="772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681612"/>
              <a:ext cx="382693" cy="18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68161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681612"/>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656898"/>
              <a:ext cx="0" cy="1103821"/>
            </a:xfrm>
            <a:custGeom>
              <a:avLst/>
              <a:gdLst/>
              <a:ahLst/>
              <a:cxnLst/>
              <a:rect l="0" t="0" r="0" b="0"/>
              <a:pathLst>
                <a:path h="1103821">
                  <a:moveTo>
                    <a:pt x="0" y="1103821"/>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7674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9277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20880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024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84086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65689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747705" y="553001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7" name="tx77"/>
            <p:cNvSpPr/>
            <p:nvPr/>
          </p:nvSpPr>
          <p:spPr>
            <a:xfrm>
              <a:off x="747705" y="534604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8" name="tx78"/>
            <p:cNvSpPr/>
            <p:nvPr/>
          </p:nvSpPr>
          <p:spPr>
            <a:xfrm>
              <a:off x="747705" y="516207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9" name="tx79"/>
            <p:cNvSpPr/>
            <p:nvPr/>
          </p:nvSpPr>
          <p:spPr>
            <a:xfrm>
              <a:off x="747705" y="49781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80" name="tx80"/>
            <p:cNvSpPr/>
            <p:nvPr/>
          </p:nvSpPr>
          <p:spPr>
            <a:xfrm>
              <a:off x="747705" y="479413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81" name="tx81"/>
            <p:cNvSpPr/>
            <p:nvPr/>
          </p:nvSpPr>
          <p:spPr>
            <a:xfrm>
              <a:off x="747705" y="461016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2353"/>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5510"/>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5510"/>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5510"/>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551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6001"/>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6001"/>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6001"/>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5802"/>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499261" y="4249697"/>
              <a:ext cx="442335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Burkina Faso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110538"/>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441486"/>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580459"/>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517170"/>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510313"/>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43220"/>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12153"/>
            </a:xfrm>
            <a:custGeom>
              <a:avLst/>
              <a:gdLst/>
              <a:ahLst/>
              <a:cxnLst/>
              <a:rect l="0" t="0" r="0" b="0"/>
              <a:pathLst>
                <a:path w="4592319" h="912153">
                  <a:moveTo>
                    <a:pt x="0" y="0"/>
                  </a:moveTo>
                  <a:lnTo>
                    <a:pt x="765386" y="379470"/>
                  </a:lnTo>
                  <a:lnTo>
                    <a:pt x="1530773" y="710419"/>
                  </a:lnTo>
                  <a:lnTo>
                    <a:pt x="2296159" y="849391"/>
                  </a:lnTo>
                  <a:lnTo>
                    <a:pt x="3061546" y="786102"/>
                  </a:lnTo>
                  <a:lnTo>
                    <a:pt x="3826933" y="779246"/>
                  </a:lnTo>
                  <a:lnTo>
                    <a:pt x="4592319" y="912153"/>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660182"/>
              <a:ext cx="0" cy="1054817"/>
            </a:xfrm>
            <a:custGeom>
              <a:avLst/>
              <a:gdLst/>
              <a:ahLst/>
              <a:cxnLst/>
              <a:rect l="0" t="0" r="0" b="0"/>
              <a:pathLst>
                <a:path h="1054817">
                  <a:moveTo>
                    <a:pt x="0" y="1054817"/>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5129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18759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92388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466018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tx125"/>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6" name="tx126"/>
            <p:cNvSpPr/>
            <p:nvPr/>
          </p:nvSpPr>
          <p:spPr>
            <a:xfrm>
              <a:off x="6461760" y="540456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7" name="tx127"/>
            <p:cNvSpPr/>
            <p:nvPr/>
          </p:nvSpPr>
          <p:spPr>
            <a:xfrm>
              <a:off x="6461760" y="514085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8" name="tx128"/>
            <p:cNvSpPr/>
            <p:nvPr/>
          </p:nvSpPr>
          <p:spPr>
            <a:xfrm>
              <a:off x="6461760" y="487715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a:t>
              </a:r>
            </a:p>
          </p:txBody>
        </p:sp>
        <p:sp>
          <p:nvSpPr>
            <p:cNvPr id="129" name="tx129"/>
            <p:cNvSpPr/>
            <p:nvPr/>
          </p:nvSpPr>
          <p:spPr>
            <a:xfrm>
              <a:off x="6461760" y="461345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a:t>
              </a:r>
            </a:p>
          </p:txBody>
        </p:sp>
        <p:sp>
          <p:nvSpPr>
            <p:cNvPr id="130" name="tx13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1" name="tx131"/>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361.2</a:t>
              </a:r>
            </a:p>
          </p:txBody>
        </p:sp>
        <p:sp>
          <p:nvSpPr>
            <p:cNvPr id="132" name="tx132"/>
            <p:cNvSpPr/>
            <p:nvPr/>
          </p:nvSpPr>
          <p:spPr>
            <a:xfrm>
              <a:off x="2034470" y="503233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217.3</a:t>
              </a:r>
            </a:p>
          </p:txBody>
        </p:sp>
        <p:sp>
          <p:nvSpPr>
            <p:cNvPr id="133" name="tx133"/>
            <p:cNvSpPr/>
            <p:nvPr/>
          </p:nvSpPr>
          <p:spPr>
            <a:xfrm>
              <a:off x="2832040" y="536328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91.8</a:t>
              </a:r>
            </a:p>
          </p:txBody>
        </p:sp>
        <p:sp>
          <p:nvSpPr>
            <p:cNvPr id="134" name="tx134"/>
            <p:cNvSpPr/>
            <p:nvPr/>
          </p:nvSpPr>
          <p:spPr>
            <a:xfrm>
              <a:off x="3597427" y="550225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39.1</a:t>
              </a:r>
            </a:p>
          </p:txBody>
        </p:sp>
        <p:sp>
          <p:nvSpPr>
            <p:cNvPr id="135" name="tx135"/>
            <p:cNvSpPr/>
            <p:nvPr/>
          </p:nvSpPr>
          <p:spPr>
            <a:xfrm>
              <a:off x="4362814" y="5438965"/>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63.1</a:t>
              </a:r>
            </a:p>
          </p:txBody>
        </p:sp>
        <p:sp>
          <p:nvSpPr>
            <p:cNvPr id="136" name="tx136"/>
            <p:cNvSpPr/>
            <p:nvPr/>
          </p:nvSpPr>
          <p:spPr>
            <a:xfrm>
              <a:off x="5128200" y="5432208"/>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65.7</a:t>
              </a:r>
            </a:p>
          </p:txBody>
        </p:sp>
        <p:sp>
          <p:nvSpPr>
            <p:cNvPr id="137" name="tx137"/>
            <p:cNvSpPr/>
            <p:nvPr/>
          </p:nvSpPr>
          <p:spPr>
            <a:xfrm>
              <a:off x="5893587" y="556501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803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1631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Syrian Arab Republic</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823869"/>
              <a:ext cx="228964" cy="869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8238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8238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721551"/>
              <a:ext cx="228964" cy="1023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788058"/>
              <a:ext cx="228964" cy="1227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782942"/>
              <a:ext cx="228964" cy="51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78294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649929"/>
              <a:ext cx="228964" cy="1330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583422"/>
              <a:ext cx="228964" cy="3274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516915"/>
              <a:ext cx="228964" cy="6650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5169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307163"/>
              <a:ext cx="228964" cy="2097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465756"/>
              <a:ext cx="228964" cy="4450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215077"/>
              <a:ext cx="228964" cy="2506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21507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1826268"/>
              <a:ext cx="228964" cy="3888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450408"/>
              <a:ext cx="228964" cy="4604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046252"/>
              <a:ext cx="228964" cy="4041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04625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1703487"/>
              <a:ext cx="228964" cy="3427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603885"/>
              <a:ext cx="228964" cy="3069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276468"/>
              <a:ext cx="228964" cy="3274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2764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1703487"/>
              <a:ext cx="228964" cy="5729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757362"/>
              <a:ext cx="228964" cy="153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706203"/>
              <a:ext cx="228964" cy="511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70620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496452"/>
              <a:ext cx="228964" cy="2097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655044"/>
              <a:ext cx="228964" cy="2557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65504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65504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230425"/>
              <a:ext cx="228964" cy="4246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716435"/>
              <a:ext cx="228964" cy="1944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706203"/>
              <a:ext cx="228964" cy="1023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70620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276468"/>
              <a:ext cx="228964" cy="4297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823869"/>
              <a:ext cx="228964" cy="869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818753"/>
              <a:ext cx="228964" cy="51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81875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527147"/>
              <a:ext cx="228964" cy="2916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839217"/>
              <a:ext cx="228964" cy="716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8392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83921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593654"/>
              <a:ext cx="228964" cy="2455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854565"/>
              <a:ext cx="228964" cy="562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8545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8545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634581"/>
              <a:ext cx="228964" cy="2199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767594"/>
              <a:ext cx="228964" cy="1432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736899"/>
              <a:ext cx="228964" cy="306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73689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496452"/>
              <a:ext cx="228964" cy="2404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634581"/>
              <a:ext cx="228964" cy="2762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629465"/>
              <a:ext cx="228964" cy="51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6294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353206"/>
              <a:ext cx="228964" cy="2762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716435"/>
              <a:ext cx="228964" cy="1944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593654"/>
              <a:ext cx="228964" cy="1227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59365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020673"/>
              <a:ext cx="228964" cy="5729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777826"/>
              <a:ext cx="228964" cy="1330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690856"/>
              <a:ext cx="228964" cy="869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69085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235541"/>
              <a:ext cx="228964" cy="4553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767594"/>
              <a:ext cx="228964" cy="1432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742015"/>
              <a:ext cx="228964" cy="255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7420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286700"/>
              <a:ext cx="228964" cy="4553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793174"/>
              <a:ext cx="228964" cy="1176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583422"/>
              <a:ext cx="228964" cy="2097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578306"/>
              <a:ext cx="228964" cy="51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209961"/>
              <a:ext cx="228964" cy="3683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736899"/>
              <a:ext cx="228964" cy="1739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726667"/>
              <a:ext cx="228964" cy="1023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72666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394133"/>
              <a:ext cx="228964" cy="3325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839217"/>
              <a:ext cx="228964" cy="716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8392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83921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271352"/>
              <a:ext cx="228964" cy="5678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875028"/>
              <a:ext cx="228964" cy="358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8750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869912"/>
              <a:ext cx="228964" cy="51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706203"/>
              <a:ext cx="228964" cy="1637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895492"/>
              <a:ext cx="228964" cy="153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89549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89549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506683"/>
              <a:ext cx="228964" cy="3888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900608"/>
              <a:ext cx="228964" cy="102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90060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90060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522031"/>
              <a:ext cx="228964" cy="3785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9924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88765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823869"/>
              <a:ext cx="228964" cy="869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8238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8238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721551"/>
              <a:ext cx="228964" cy="1023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788058"/>
              <a:ext cx="228964" cy="1227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782942"/>
              <a:ext cx="228964" cy="51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78294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649929"/>
              <a:ext cx="228964" cy="1330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583422"/>
              <a:ext cx="228964" cy="3274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516915"/>
              <a:ext cx="228964" cy="6650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5169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307163"/>
              <a:ext cx="228964" cy="2097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465756"/>
              <a:ext cx="228964" cy="4450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2215077"/>
              <a:ext cx="228964" cy="2506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221507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235946" y="1826268"/>
              <a:ext cx="228964" cy="3888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10703" y="2450408"/>
              <a:ext cx="228964" cy="4604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510703" y="2046252"/>
              <a:ext cx="228964" cy="40415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510703" y="204625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1703487"/>
              <a:ext cx="228964" cy="3427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603885"/>
              <a:ext cx="228964" cy="3069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276468"/>
              <a:ext cx="228964" cy="3274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2764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1703487"/>
              <a:ext cx="228964" cy="5729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757362"/>
              <a:ext cx="228964" cy="153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706203"/>
              <a:ext cx="228964" cy="5115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0620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496452"/>
              <a:ext cx="228964" cy="2097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655044"/>
              <a:ext cx="228964" cy="2557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65504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65504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230425"/>
              <a:ext cx="228964" cy="4246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716435"/>
              <a:ext cx="228964" cy="1944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706203"/>
              <a:ext cx="228964" cy="102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70620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276468"/>
              <a:ext cx="228964" cy="4297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823869"/>
              <a:ext cx="228964" cy="869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18753"/>
              <a:ext cx="228964" cy="51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1875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527147"/>
              <a:ext cx="228964" cy="2916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839217"/>
              <a:ext cx="228964" cy="716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392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3921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593654"/>
              <a:ext cx="228964" cy="2455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854565"/>
              <a:ext cx="228964" cy="562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545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545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634581"/>
              <a:ext cx="228964" cy="2199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767594"/>
              <a:ext cx="228964" cy="1432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736899"/>
              <a:ext cx="228964" cy="306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73689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496452"/>
              <a:ext cx="228964" cy="2404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634581"/>
              <a:ext cx="228964" cy="2762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629465"/>
              <a:ext cx="228964" cy="51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6294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353206"/>
              <a:ext cx="228964" cy="2762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716435"/>
              <a:ext cx="228964" cy="1944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593654"/>
              <a:ext cx="228964" cy="12278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59365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020673"/>
              <a:ext cx="228964" cy="5729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777826"/>
              <a:ext cx="228964" cy="1330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690856"/>
              <a:ext cx="228964" cy="8697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9085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235541"/>
              <a:ext cx="228964" cy="4553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767594"/>
              <a:ext cx="228964" cy="1432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742015"/>
              <a:ext cx="228964" cy="255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7420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286700"/>
              <a:ext cx="228964" cy="4553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793174"/>
              <a:ext cx="228964" cy="1176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583422"/>
              <a:ext cx="228964" cy="2097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578306"/>
              <a:ext cx="228964" cy="51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209961"/>
              <a:ext cx="228964" cy="3683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736899"/>
              <a:ext cx="228964" cy="1739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726667"/>
              <a:ext cx="228964" cy="102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2666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394133"/>
              <a:ext cx="228964" cy="3325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839217"/>
              <a:ext cx="228964" cy="716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392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3921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271352"/>
              <a:ext cx="228964" cy="5678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875028"/>
              <a:ext cx="228964" cy="358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750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69912"/>
              <a:ext cx="228964" cy="51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06203"/>
              <a:ext cx="228964" cy="1637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895492"/>
              <a:ext cx="228964" cy="153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9549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9549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506683"/>
              <a:ext cx="228964" cy="3888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00608"/>
              <a:ext cx="228964" cy="102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0060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0060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522031"/>
              <a:ext cx="228964" cy="3785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887659"/>
              <a:ext cx="0" cy="1023180"/>
            </a:xfrm>
            <a:custGeom>
              <a:avLst/>
              <a:gdLst/>
              <a:ahLst/>
              <a:cxnLst/>
              <a:rect l="0" t="0" r="0" b="0"/>
              <a:pathLst>
                <a:path h="1023180">
                  <a:moveTo>
                    <a:pt x="0" y="1023180"/>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9924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88765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35251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84092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722"/>
              <a:ext cx="779182" cy="693317"/>
            </a:xfrm>
            <a:prstGeom prst="rect">
              <a:avLst/>
            </a:prstGeom>
            <a:solidFill>
              <a:srgbClr val="FFFFFF">
                <a:alpha val="100000"/>
              </a:srgbClr>
            </a:solidFill>
          </p:spPr>
          <p:txBody>
            <a:bodyPr/>
            <a:lstStyle/>
            <a:p>
              <a:endParaRPr/>
            </a:p>
          </p:txBody>
        </p:sp>
        <p:sp>
          <p:nvSpPr>
            <p:cNvPr id="277" name="rc277"/>
            <p:cNvSpPr/>
            <p:nvPr/>
          </p:nvSpPr>
          <p:spPr>
            <a:xfrm>
              <a:off x="463718" y="316887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75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63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50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37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0047"/>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46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799"/>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3" name="grp2"/>
          <p:cNvGrpSpPr/>
          <p:nvPr/>
        </p:nvGrpSpPr>
        <p:grpSpPr>
          <a:xfrm>
            <a:off x="457200" y="4023360"/>
            <a:ext cx="6675120" cy="2743200"/>
            <a:chOff x="457200" y="4023360"/>
            <a:chExt cx="6675120" cy="2743200"/>
          </a:xfrm>
        </p:grpSpPr>
        <p:sp>
          <p:nvSpPr>
            <p:cNvPr id="414" name="rc4"/>
            <p:cNvSpPr/>
            <p:nvPr/>
          </p:nvSpPr>
          <p:spPr>
            <a:xfrm>
              <a:off x="1223433" y="5452110"/>
              <a:ext cx="382693" cy="3086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28818"/>
              <a:ext cx="382693" cy="232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2881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22995"/>
              <a:ext cx="382693" cy="58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050334"/>
              <a:ext cx="382693" cy="7103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87295"/>
              <a:ext cx="382693" cy="1630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05775"/>
              <a:ext cx="382693" cy="815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0838"/>
              <a:ext cx="382693" cy="349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62743"/>
              <a:ext cx="382693" cy="1979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04515"/>
              <a:ext cx="382693" cy="582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46287"/>
              <a:ext cx="382693" cy="582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05527"/>
              <a:ext cx="382693" cy="407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79200"/>
              <a:ext cx="382693" cy="815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55909"/>
              <a:ext cx="382693" cy="232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15149"/>
              <a:ext cx="382693" cy="407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80212"/>
              <a:ext cx="382693" cy="349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43251"/>
              <a:ext cx="382693" cy="174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37428"/>
              <a:ext cx="382693" cy="58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02491"/>
              <a:ext cx="382693" cy="349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50086"/>
              <a:ext cx="382693" cy="524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14137"/>
              <a:ext cx="382693" cy="465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08314"/>
              <a:ext cx="382693" cy="58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0831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85023"/>
              <a:ext cx="382693" cy="232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4897"/>
              <a:ext cx="382693" cy="58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4897"/>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489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43251"/>
              <a:ext cx="382693" cy="116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6957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7843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872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59615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452110"/>
              <a:ext cx="382693" cy="3086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428818"/>
              <a:ext cx="382693" cy="2329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42881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422995"/>
              <a:ext cx="382693" cy="58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050334"/>
              <a:ext cx="382693" cy="7103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887295"/>
              <a:ext cx="382693" cy="1630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805775"/>
              <a:ext cx="382693" cy="8151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70838"/>
              <a:ext cx="382693" cy="349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562743"/>
              <a:ext cx="382693" cy="1979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504515"/>
              <a:ext cx="382693" cy="5822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46287"/>
              <a:ext cx="382693" cy="5822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05527"/>
              <a:ext cx="382693" cy="407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79200"/>
              <a:ext cx="382693" cy="815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55909"/>
              <a:ext cx="382693" cy="2329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15149"/>
              <a:ext cx="382693" cy="4075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580212"/>
              <a:ext cx="382693" cy="349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43251"/>
              <a:ext cx="382693" cy="174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37428"/>
              <a:ext cx="382693" cy="582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02491"/>
              <a:ext cx="382693" cy="3493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50086"/>
              <a:ext cx="382693" cy="524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14137"/>
              <a:ext cx="382693" cy="465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08314"/>
              <a:ext cx="382693" cy="582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0831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85023"/>
              <a:ext cx="382693" cy="232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54897"/>
              <a:ext cx="382693" cy="58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54897"/>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5489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43251"/>
              <a:ext cx="382693" cy="116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596153"/>
              <a:ext cx="0" cy="1164566"/>
            </a:xfrm>
            <a:custGeom>
              <a:avLst/>
              <a:gdLst/>
              <a:ahLst/>
              <a:cxnLst/>
              <a:rect l="0" t="0" r="0" b="0"/>
              <a:pathLst>
                <a:path h="1164566">
                  <a:moveTo>
                    <a:pt x="0" y="1164566"/>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6957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7843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8872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59615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18510" y="542284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3" name="tx73"/>
            <p:cNvSpPr/>
            <p:nvPr/>
          </p:nvSpPr>
          <p:spPr>
            <a:xfrm>
              <a:off x="747705" y="513170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4" name="tx74"/>
            <p:cNvSpPr/>
            <p:nvPr/>
          </p:nvSpPr>
          <p:spPr>
            <a:xfrm>
              <a:off x="747705" y="484056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75" name="tx75"/>
            <p:cNvSpPr/>
            <p:nvPr/>
          </p:nvSpPr>
          <p:spPr>
            <a:xfrm>
              <a:off x="747705" y="454942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3170"/>
              <a:ext cx="3312528" cy="301752"/>
            </a:xfrm>
            <a:prstGeom prst="rect">
              <a:avLst/>
            </a:prstGeom>
            <a:solidFill>
              <a:srgbClr val="FFFFFF">
                <a:alpha val="100000"/>
              </a:srgbClr>
            </a:solidFill>
          </p:spPr>
          <p:txBody>
            <a:bodyPr/>
            <a:lstStyle/>
            <a:p>
              <a:endParaRPr/>
            </a:p>
          </p:txBody>
        </p:sp>
        <p:sp>
          <p:nvSpPr>
            <p:cNvPr id="93" name="rc93"/>
            <p:cNvSpPr/>
            <p:nvPr/>
          </p:nvSpPr>
          <p:spPr>
            <a:xfrm>
              <a:off x="2167832" y="628632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632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632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632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6818"/>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6818"/>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6818"/>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661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290746" y="4249697"/>
              <a:ext cx="484038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Syrian Arab Republic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001189"/>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49900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589519"/>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47504"/>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59525"/>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78617"/>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47550"/>
            </a:xfrm>
            <a:custGeom>
              <a:avLst/>
              <a:gdLst/>
              <a:ahLst/>
              <a:cxnLst/>
              <a:rect l="0" t="0" r="0" b="0"/>
              <a:pathLst>
                <a:path w="4592319" h="947550">
                  <a:moveTo>
                    <a:pt x="0" y="0"/>
                  </a:moveTo>
                  <a:lnTo>
                    <a:pt x="765386" y="270122"/>
                  </a:lnTo>
                  <a:lnTo>
                    <a:pt x="1530773" y="767939"/>
                  </a:lnTo>
                  <a:lnTo>
                    <a:pt x="2296159" y="858452"/>
                  </a:lnTo>
                  <a:lnTo>
                    <a:pt x="3061546" y="916436"/>
                  </a:lnTo>
                  <a:lnTo>
                    <a:pt x="3826933" y="928457"/>
                  </a:lnTo>
                  <a:lnTo>
                    <a:pt x="4592319" y="947550"/>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654309"/>
              <a:ext cx="0" cy="1060690"/>
            </a:xfrm>
            <a:custGeom>
              <a:avLst/>
              <a:gdLst/>
              <a:ahLst/>
              <a:cxnLst/>
              <a:rect l="0" t="0" r="0" b="0"/>
              <a:pathLst>
                <a:path h="1060690">
                  <a:moveTo>
                    <a:pt x="0" y="1060690"/>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36143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00787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465430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tx11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9" name="tx119"/>
            <p:cNvSpPr/>
            <p:nvPr/>
          </p:nvSpPr>
          <p:spPr>
            <a:xfrm>
              <a:off x="6461760" y="531470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0" name="tx120"/>
            <p:cNvSpPr/>
            <p:nvPr/>
          </p:nvSpPr>
          <p:spPr>
            <a:xfrm>
              <a:off x="6461760" y="496114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1" name="tx121"/>
            <p:cNvSpPr/>
            <p:nvPr/>
          </p:nvSpPr>
          <p:spPr>
            <a:xfrm>
              <a:off x="6461760" y="460757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2" name="tx12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3" name="tx123"/>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134.7</a:t>
              </a:r>
            </a:p>
          </p:txBody>
        </p:sp>
        <p:sp>
          <p:nvSpPr>
            <p:cNvPr id="124" name="tx124"/>
            <p:cNvSpPr/>
            <p:nvPr/>
          </p:nvSpPr>
          <p:spPr>
            <a:xfrm>
              <a:off x="2066654" y="4922985"/>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96.5</a:t>
              </a:r>
            </a:p>
          </p:txBody>
        </p:sp>
        <p:sp>
          <p:nvSpPr>
            <p:cNvPr id="125" name="tx125"/>
            <p:cNvSpPr/>
            <p:nvPr/>
          </p:nvSpPr>
          <p:spPr>
            <a:xfrm>
              <a:off x="2832040" y="542080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26.1</a:t>
              </a:r>
            </a:p>
          </p:txBody>
        </p:sp>
        <p:sp>
          <p:nvSpPr>
            <p:cNvPr id="126" name="tx126"/>
            <p:cNvSpPr/>
            <p:nvPr/>
          </p:nvSpPr>
          <p:spPr>
            <a:xfrm>
              <a:off x="3597427" y="5511315"/>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13.3</a:t>
              </a:r>
            </a:p>
          </p:txBody>
        </p:sp>
        <p:sp>
          <p:nvSpPr>
            <p:cNvPr id="127" name="tx127"/>
            <p:cNvSpPr/>
            <p:nvPr/>
          </p:nvSpPr>
          <p:spPr>
            <a:xfrm>
              <a:off x="4394998" y="5569795"/>
              <a:ext cx="162656"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5.1</a:t>
              </a:r>
            </a:p>
          </p:txBody>
        </p:sp>
        <p:sp>
          <p:nvSpPr>
            <p:cNvPr id="128" name="tx128"/>
            <p:cNvSpPr/>
            <p:nvPr/>
          </p:nvSpPr>
          <p:spPr>
            <a:xfrm>
              <a:off x="5160384" y="558132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3.4</a:t>
              </a:r>
            </a:p>
          </p:txBody>
        </p:sp>
        <p:sp>
          <p:nvSpPr>
            <p:cNvPr id="129" name="tx129"/>
            <p:cNvSpPr/>
            <p:nvPr/>
          </p:nvSpPr>
          <p:spPr>
            <a:xfrm>
              <a:off x="5925771" y="560041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0.7</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380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402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594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Chad</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838066"/>
              <a:ext cx="238184" cy="727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97496" y="2838066"/>
              <a:ext cx="238184" cy="727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83317" y="2907009"/>
              <a:ext cx="238184" cy="38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83317" y="290700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83317" y="2891689"/>
              <a:ext cx="238184" cy="153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83317" y="2658049"/>
              <a:ext cx="238184" cy="2336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69138" y="2895519"/>
              <a:ext cx="238184" cy="153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69138" y="289551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69138" y="2891689"/>
              <a:ext cx="238184" cy="38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69138" y="2700181"/>
              <a:ext cx="238184" cy="1915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54959" y="2907009"/>
              <a:ext cx="238184" cy="38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54959" y="290700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54959" y="2899349"/>
              <a:ext cx="238184" cy="76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54959" y="2772954"/>
              <a:ext cx="238184" cy="1263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840780" y="2903179"/>
              <a:ext cx="238184" cy="76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840780" y="290317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840780" y="290317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840780" y="2815086"/>
              <a:ext cx="238184" cy="880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126601" y="2907009"/>
              <a:ext cx="238184" cy="38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126601" y="2845727"/>
              <a:ext cx="238184" cy="612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412422" y="2907009"/>
              <a:ext cx="238184" cy="38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412422" y="2868708"/>
              <a:ext cx="238184" cy="383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98243" y="2899349"/>
              <a:ext cx="238184" cy="114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98243" y="2861047"/>
              <a:ext cx="238184" cy="383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984064" y="2907009"/>
              <a:ext cx="238184" cy="38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984064" y="2830406"/>
              <a:ext cx="238184" cy="766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269885" y="2907009"/>
              <a:ext cx="238184" cy="38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269885" y="290700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269885" y="290700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269885" y="2845727"/>
              <a:ext cx="238184" cy="612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555706" y="2895519"/>
              <a:ext cx="238184" cy="153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555706" y="2811255"/>
              <a:ext cx="238184" cy="842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841527" y="2895519"/>
              <a:ext cx="238184" cy="153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841527" y="2864878"/>
              <a:ext cx="238184" cy="306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841527" y="2857217"/>
              <a:ext cx="238184" cy="76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841527" y="2707841"/>
              <a:ext cx="238184" cy="1493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5127348" y="2903179"/>
              <a:ext cx="238184" cy="766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5127348" y="290317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5127348" y="2749973"/>
              <a:ext cx="238184" cy="1532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413169" y="2907009"/>
              <a:ext cx="238184" cy="38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413169" y="290700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413169" y="2903179"/>
              <a:ext cx="238184" cy="38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413169" y="2688690"/>
              <a:ext cx="238184" cy="2144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698990" y="2861047"/>
              <a:ext cx="238184" cy="497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698990" y="2627408"/>
              <a:ext cx="238184" cy="2336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698990" y="2600597"/>
              <a:ext cx="238184" cy="268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698990" y="2320995"/>
              <a:ext cx="238184" cy="2796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984812" y="2719332"/>
              <a:ext cx="238184" cy="1915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984812" y="1911168"/>
              <a:ext cx="238184" cy="8081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984812" y="1895847"/>
              <a:ext cx="238184" cy="153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984812" y="1704340"/>
              <a:ext cx="238184" cy="1915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270633" y="2746143"/>
              <a:ext cx="238184" cy="1646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270633" y="2248222"/>
              <a:ext cx="238184" cy="4979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270633" y="2209920"/>
              <a:ext cx="238184" cy="383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270633" y="2095016"/>
              <a:ext cx="238184" cy="1149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556454" y="2585276"/>
              <a:ext cx="238184" cy="3255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556454" y="2558465"/>
              <a:ext cx="238184" cy="268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556454" y="2539314"/>
              <a:ext cx="238184" cy="191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556454" y="2439730"/>
              <a:ext cx="238184" cy="995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842275" y="2608257"/>
              <a:ext cx="238184" cy="3025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842275" y="2608257"/>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842275" y="2581446"/>
              <a:ext cx="238184" cy="268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842275" y="2493352"/>
              <a:ext cx="238184" cy="880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7128096" y="2646559"/>
              <a:ext cx="238184" cy="2642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7128096" y="264655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7128096" y="2612087"/>
              <a:ext cx="23818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7128096" y="2474201"/>
              <a:ext cx="23818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413917" y="2864878"/>
              <a:ext cx="238184" cy="459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413917" y="2864878"/>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413917" y="2508673"/>
              <a:ext cx="238184" cy="3562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413917" y="2493352"/>
              <a:ext cx="238184" cy="153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699738" y="2726992"/>
              <a:ext cx="238184" cy="1838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699738" y="2726992"/>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8" name="pl105"/>
            <p:cNvSpPr/>
            <p:nvPr/>
          </p:nvSpPr>
          <p:spPr>
            <a:xfrm>
              <a:off x="1127759" y="2527824"/>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9" name="pl106"/>
            <p:cNvSpPr/>
            <p:nvPr/>
          </p:nvSpPr>
          <p:spPr>
            <a:xfrm>
              <a:off x="1127759" y="2144808"/>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90" name="pl107"/>
            <p:cNvSpPr/>
            <p:nvPr/>
          </p:nvSpPr>
          <p:spPr>
            <a:xfrm>
              <a:off x="1127759" y="1761792"/>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91" name="rc108"/>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2" name="rc109"/>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3" name="rc110"/>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4" name="rc111"/>
            <p:cNvSpPr/>
            <p:nvPr/>
          </p:nvSpPr>
          <p:spPr>
            <a:xfrm>
              <a:off x="1411675" y="2838066"/>
              <a:ext cx="238184" cy="727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97496" y="2838066"/>
              <a:ext cx="238184" cy="727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983317" y="2907009"/>
              <a:ext cx="238184" cy="38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983317" y="290700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983317" y="2891689"/>
              <a:ext cx="238184" cy="153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83317" y="2658049"/>
              <a:ext cx="238184" cy="2336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2269138" y="2895519"/>
              <a:ext cx="238184" cy="153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2269138" y="289551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2269138" y="2891689"/>
              <a:ext cx="238184" cy="38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69138" y="2700181"/>
              <a:ext cx="238184" cy="1915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554959" y="2907009"/>
              <a:ext cx="238184" cy="38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554959" y="290700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554959" y="2899349"/>
              <a:ext cx="238184" cy="76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54959" y="2772954"/>
              <a:ext cx="238184" cy="1263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840780" y="2903179"/>
              <a:ext cx="238184" cy="76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840780" y="290317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90317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840780" y="2815086"/>
              <a:ext cx="238184" cy="880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907009"/>
              <a:ext cx="238184" cy="38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126601" y="2845727"/>
              <a:ext cx="238184" cy="612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907009"/>
              <a:ext cx="238184" cy="38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412422" y="2868708"/>
              <a:ext cx="238184" cy="383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899349"/>
              <a:ext cx="238184" cy="114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98243" y="2861047"/>
              <a:ext cx="238184" cy="383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907009"/>
              <a:ext cx="238184" cy="38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984064" y="2830406"/>
              <a:ext cx="238184" cy="766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07009"/>
              <a:ext cx="238184" cy="38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0700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90700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269885" y="2845727"/>
              <a:ext cx="238184" cy="612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895519"/>
              <a:ext cx="238184" cy="153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555706" y="2811255"/>
              <a:ext cx="238184" cy="842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895519"/>
              <a:ext cx="238184" cy="153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864878"/>
              <a:ext cx="238184" cy="3064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857217"/>
              <a:ext cx="238184" cy="76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841527" y="2707841"/>
              <a:ext cx="238184" cy="1493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03179"/>
              <a:ext cx="238184" cy="766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90317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127348" y="2749973"/>
              <a:ext cx="238184" cy="1532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07009"/>
              <a:ext cx="238184" cy="38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0700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903179"/>
              <a:ext cx="238184" cy="38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413169" y="2688690"/>
              <a:ext cx="238184" cy="2144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861047"/>
              <a:ext cx="238184" cy="497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627408"/>
              <a:ext cx="238184" cy="23363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600597"/>
              <a:ext cx="238184" cy="268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698990" y="2320995"/>
              <a:ext cx="238184" cy="2796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719332"/>
              <a:ext cx="238184" cy="1915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1911168"/>
              <a:ext cx="238184" cy="80816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1895847"/>
              <a:ext cx="238184" cy="153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984812" y="1704340"/>
              <a:ext cx="238184" cy="1915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746143"/>
              <a:ext cx="238184" cy="1646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248222"/>
              <a:ext cx="238184" cy="49792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209920"/>
              <a:ext cx="238184" cy="383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270633" y="2095016"/>
              <a:ext cx="238184" cy="1149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585276"/>
              <a:ext cx="238184" cy="3255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558465"/>
              <a:ext cx="238184" cy="268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539314"/>
              <a:ext cx="238184" cy="191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556454" y="2439730"/>
              <a:ext cx="238184" cy="995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608257"/>
              <a:ext cx="238184" cy="3025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608257"/>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581446"/>
              <a:ext cx="238184" cy="268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842275" y="2493352"/>
              <a:ext cx="238184" cy="880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646559"/>
              <a:ext cx="238184" cy="2642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64655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612087"/>
              <a:ext cx="23818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128096" y="2474201"/>
              <a:ext cx="23818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864878"/>
              <a:ext cx="238184" cy="459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864878"/>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508673"/>
              <a:ext cx="238184" cy="3562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413917" y="2493352"/>
              <a:ext cx="238184" cy="153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726992"/>
              <a:ext cx="238184" cy="1838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699738" y="2726992"/>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pl208"/>
            <p:cNvSpPr/>
            <p:nvPr/>
          </p:nvSpPr>
          <p:spPr>
            <a:xfrm>
              <a:off x="1127759" y="1761792"/>
              <a:ext cx="0" cy="1149047"/>
            </a:xfrm>
            <a:custGeom>
              <a:avLst/>
              <a:gdLst/>
              <a:ahLst/>
              <a:cxnLst/>
              <a:rect l="0" t="0" r="0" b="0"/>
              <a:pathLst>
                <a:path h="1149047">
                  <a:moveTo>
                    <a:pt x="0" y="1149047"/>
                  </a:move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252782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pl211"/>
            <p:cNvSpPr/>
            <p:nvPr/>
          </p:nvSpPr>
          <p:spPr>
            <a:xfrm>
              <a:off x="1043940" y="214480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043940" y="176179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3" name="tx21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4" name="tx214"/>
            <p:cNvSpPr/>
            <p:nvPr/>
          </p:nvSpPr>
          <p:spPr>
            <a:xfrm>
              <a:off x="747705" y="248109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15" name="tx215"/>
            <p:cNvSpPr/>
            <p:nvPr/>
          </p:nvSpPr>
          <p:spPr>
            <a:xfrm>
              <a:off x="747705" y="209807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16" name="tx216"/>
            <p:cNvSpPr/>
            <p:nvPr/>
          </p:nvSpPr>
          <p:spPr>
            <a:xfrm>
              <a:off x="747705" y="171506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17" name="pl217"/>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tx243"/>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4" name="tx244"/>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5" name="tx245"/>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6" name="tx246"/>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7" name="tx247"/>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8" name="tx248"/>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9" name="tx249"/>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0" name="tx250"/>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1" name="tx251"/>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2" name="tx252"/>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3" name="tx253"/>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4" name="tx254"/>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5" name="tx255"/>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6" name="tx256"/>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7" name="tx257"/>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8" name="tx258"/>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9" name="tx259"/>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0" name="tx260"/>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1" name="tx261"/>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2" name="tx262"/>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3" name="tx263"/>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4" name="tx264"/>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5" name="tx265"/>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6" name="tx266"/>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7" name="tx267"/>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8" name="pl268"/>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9" name="rc269"/>
            <p:cNvSpPr/>
            <p:nvPr/>
          </p:nvSpPr>
          <p:spPr>
            <a:xfrm>
              <a:off x="457200" y="3055620"/>
              <a:ext cx="754288" cy="693419"/>
            </a:xfrm>
            <a:prstGeom prst="rect">
              <a:avLst/>
            </a:prstGeom>
            <a:solidFill>
              <a:srgbClr val="FFFFFF">
                <a:alpha val="100000"/>
              </a:srgbClr>
            </a:solidFill>
          </p:spPr>
          <p:txBody>
            <a:bodyPr/>
            <a:lstStyle/>
            <a:p>
              <a:endParaRPr/>
            </a:p>
          </p:txBody>
        </p:sp>
        <p:sp>
          <p:nvSpPr>
            <p:cNvPr id="270" name="rc270"/>
            <p:cNvSpPr/>
            <p:nvPr/>
          </p:nvSpPr>
          <p:spPr>
            <a:xfrm>
              <a:off x="457200" y="3168776"/>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1" name="rc271"/>
            <p:cNvSpPr/>
            <p:nvPr/>
          </p:nvSpPr>
          <p:spPr>
            <a:xfrm>
              <a:off x="457200" y="3319652"/>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2" name="rc272"/>
            <p:cNvSpPr/>
            <p:nvPr/>
          </p:nvSpPr>
          <p:spPr>
            <a:xfrm>
              <a:off x="457200" y="3470528"/>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3" name="rc273"/>
            <p:cNvSpPr/>
            <p:nvPr/>
          </p:nvSpPr>
          <p:spPr>
            <a:xfrm>
              <a:off x="457200" y="3621404"/>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4" name="tx274"/>
            <p:cNvSpPr/>
            <p:nvPr/>
          </p:nvSpPr>
          <p:spPr>
            <a:xfrm>
              <a:off x="642507"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5" name="tx275"/>
            <p:cNvSpPr/>
            <p:nvPr/>
          </p:nvSpPr>
          <p:spPr>
            <a:xfrm>
              <a:off x="642507"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6" name="tx276"/>
            <p:cNvSpPr/>
            <p:nvPr/>
          </p:nvSpPr>
          <p:spPr>
            <a:xfrm>
              <a:off x="642507"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7" name="tx277"/>
            <p:cNvSpPr/>
            <p:nvPr/>
          </p:nvSpPr>
          <p:spPr>
            <a:xfrm>
              <a:off x="642507"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8" name="tx27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9" name="tx27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80" name="pt280"/>
            <p:cNvSpPr/>
            <p:nvPr/>
          </p:nvSpPr>
          <p:spPr>
            <a:xfrm>
              <a:off x="2070977" y="1628508"/>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81" name="tx281"/>
            <p:cNvSpPr/>
            <p:nvPr/>
          </p:nvSpPr>
          <p:spPr>
            <a:xfrm>
              <a:off x="1650964" y="1402570"/>
              <a:ext cx="902890"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(9-59 M)</a:t>
              </a:r>
            </a:p>
          </p:txBody>
        </p:sp>
        <p:sp>
          <p:nvSpPr>
            <p:cNvPr id="282" name="tx282"/>
            <p:cNvSpPr/>
            <p:nvPr/>
          </p:nvSpPr>
          <p:spPr>
            <a:xfrm>
              <a:off x="1886956" y="1534602"/>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102%</a:t>
              </a:r>
            </a:p>
          </p:txBody>
        </p:sp>
        <p:sp>
          <p:nvSpPr>
            <p:cNvPr id="283" name="pg283"/>
            <p:cNvSpPr/>
            <p:nvPr/>
          </p:nvSpPr>
          <p:spPr>
            <a:xfrm>
              <a:off x="6295592" y="3684351"/>
              <a:ext cx="70910" cy="64688"/>
            </a:xfrm>
            <a:custGeom>
              <a:avLst/>
              <a:gdLst/>
              <a:ahLst/>
              <a:cxnLst/>
              <a:rect l="0" t="0" r="0" b="0"/>
              <a:pathLst>
                <a:path w="70910" h="64688">
                  <a:moveTo>
                    <a:pt x="41677" y="64688"/>
                  </a:moveTo>
                  <a:lnTo>
                    <a:pt x="70910" y="35455"/>
                  </a:lnTo>
                  <a:lnTo>
                    <a:pt x="35455" y="0"/>
                  </a:lnTo>
                  <a:lnTo>
                    <a:pt x="0" y="35455"/>
                  </a:lnTo>
                  <a:lnTo>
                    <a:pt x="29233" y="646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84" name="pt284"/>
            <p:cNvSpPr/>
            <p:nvPr/>
          </p:nvSpPr>
          <p:spPr>
            <a:xfrm>
              <a:off x="7375221" y="369151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85" name="tx285"/>
            <p:cNvSpPr/>
            <p:nvPr/>
          </p:nvSpPr>
          <p:spPr>
            <a:xfrm>
              <a:off x="6444204" y="367238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86" name="tx286"/>
            <p:cNvSpPr/>
            <p:nvPr/>
          </p:nvSpPr>
          <p:spPr>
            <a:xfrm>
              <a:off x="7516668" y="367238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13" name="grp2"/>
          <p:cNvGrpSpPr/>
          <p:nvPr/>
        </p:nvGrpSpPr>
        <p:grpSpPr>
          <a:xfrm>
            <a:off x="457200" y="4023360"/>
            <a:ext cx="6675120" cy="2743200"/>
            <a:chOff x="457200" y="4023360"/>
            <a:chExt cx="6675120" cy="2743200"/>
          </a:xfrm>
        </p:grpSpPr>
        <p:sp>
          <p:nvSpPr>
            <p:cNvPr id="414" name="rc4"/>
            <p:cNvSpPr/>
            <p:nvPr/>
          </p:nvSpPr>
          <p:spPr>
            <a:xfrm>
              <a:off x="1223433" y="5526552"/>
              <a:ext cx="382693" cy="2341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20770"/>
              <a:ext cx="382693" cy="57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17879"/>
              <a:ext cx="382693" cy="28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12097"/>
              <a:ext cx="382693" cy="57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4907886"/>
              <a:ext cx="382693" cy="8528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52958"/>
              <a:ext cx="382693" cy="549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44285"/>
              <a:ext cx="382693" cy="86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011"/>
              <a:ext cx="382693" cy="722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286602"/>
              <a:ext cx="382693" cy="4741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254801"/>
              <a:ext cx="382693" cy="318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249020"/>
              <a:ext cx="382693" cy="578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228783"/>
              <a:ext cx="382693" cy="202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468733"/>
              <a:ext cx="382693" cy="2919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462951"/>
              <a:ext cx="382693" cy="57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460060"/>
              <a:ext cx="382693" cy="28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39823"/>
              <a:ext cx="382693" cy="202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457169"/>
              <a:ext cx="382693" cy="3035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445605"/>
              <a:ext cx="382693" cy="115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44560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87786"/>
              <a:ext cx="382693" cy="578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58352"/>
              <a:ext cx="382693" cy="2023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49679"/>
              <a:ext cx="382693" cy="86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46788"/>
              <a:ext cx="382693" cy="28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12097"/>
              <a:ext cx="382693" cy="346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02900"/>
              <a:ext cx="382693" cy="578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029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029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97118"/>
              <a:ext cx="382693" cy="57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7162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8252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9343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60433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526552"/>
              <a:ext cx="382693" cy="2341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520770"/>
              <a:ext cx="382693" cy="578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517879"/>
              <a:ext cx="382693" cy="289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12097"/>
              <a:ext cx="382693" cy="57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907886"/>
              <a:ext cx="382693" cy="8528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852958"/>
              <a:ext cx="382693" cy="5492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844285"/>
              <a:ext cx="382693" cy="867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72011"/>
              <a:ext cx="382693" cy="722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286602"/>
              <a:ext cx="382693" cy="4741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254801"/>
              <a:ext cx="382693" cy="3180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249020"/>
              <a:ext cx="382693" cy="578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228783"/>
              <a:ext cx="382693" cy="202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468733"/>
              <a:ext cx="382693" cy="2919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462951"/>
              <a:ext cx="382693" cy="578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460060"/>
              <a:ext cx="382693" cy="289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439823"/>
              <a:ext cx="382693" cy="202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457169"/>
              <a:ext cx="382693" cy="3035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445605"/>
              <a:ext cx="382693" cy="1156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44560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387786"/>
              <a:ext cx="382693" cy="578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558352"/>
              <a:ext cx="382693" cy="2023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549679"/>
              <a:ext cx="382693" cy="867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546788"/>
              <a:ext cx="382693" cy="289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512097"/>
              <a:ext cx="382693" cy="346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02900"/>
              <a:ext cx="382693" cy="578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029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029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697118"/>
              <a:ext cx="382693" cy="57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604335"/>
              <a:ext cx="0" cy="1156384"/>
            </a:xfrm>
            <a:custGeom>
              <a:avLst/>
              <a:gdLst/>
              <a:ahLst/>
              <a:cxnLst/>
              <a:rect l="0" t="0" r="0" b="0"/>
              <a:pathLst>
                <a:path h="1156384">
                  <a:moveTo>
                    <a:pt x="0" y="1156384"/>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7162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8252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89343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60433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747705" y="542489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3" name="tx73"/>
            <p:cNvSpPr/>
            <p:nvPr/>
          </p:nvSpPr>
          <p:spPr>
            <a:xfrm>
              <a:off x="747705" y="513579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4" name="tx74"/>
            <p:cNvSpPr/>
            <p:nvPr/>
          </p:nvSpPr>
          <p:spPr>
            <a:xfrm>
              <a:off x="747705" y="484669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5" name="tx75"/>
            <p:cNvSpPr/>
            <p:nvPr/>
          </p:nvSpPr>
          <p:spPr>
            <a:xfrm>
              <a:off x="747705" y="455760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2681"/>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5838"/>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5838"/>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5838"/>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5838"/>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632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632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632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613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704209" y="4249697"/>
              <a:ext cx="401346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Chad age distribution, vaccination status, and incidence, 2017-12 to 2018-11</a:t>
              </a:r>
            </a:p>
          </p:txBody>
        </p:sp>
        <p:sp>
          <p:nvSpPr>
            <p:cNvPr id="104" name="pt104"/>
            <p:cNvSpPr/>
            <p:nvPr/>
          </p:nvSpPr>
          <p:spPr>
            <a:xfrm>
              <a:off x="1383347" y="4822246"/>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204163"/>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342364"/>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423221"/>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485153"/>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21061"/>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889993"/>
            </a:xfrm>
            <a:custGeom>
              <a:avLst/>
              <a:gdLst/>
              <a:ahLst/>
              <a:cxnLst/>
              <a:rect l="0" t="0" r="0" b="0"/>
              <a:pathLst>
                <a:path w="4592319" h="889993">
                  <a:moveTo>
                    <a:pt x="0" y="91178"/>
                  </a:moveTo>
                  <a:lnTo>
                    <a:pt x="765386" y="0"/>
                  </a:lnTo>
                  <a:lnTo>
                    <a:pt x="1530773" y="473096"/>
                  </a:lnTo>
                  <a:lnTo>
                    <a:pt x="2296159" y="611297"/>
                  </a:lnTo>
                  <a:lnTo>
                    <a:pt x="3061546" y="692153"/>
                  </a:lnTo>
                  <a:lnTo>
                    <a:pt x="3826933" y="754086"/>
                  </a:lnTo>
                  <a:lnTo>
                    <a:pt x="4592319" y="889993"/>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854825"/>
              <a:ext cx="0" cy="860174"/>
            </a:xfrm>
            <a:custGeom>
              <a:avLst/>
              <a:gdLst/>
              <a:ahLst/>
              <a:cxnLst/>
              <a:rect l="0" t="0" r="0" b="0"/>
              <a:pathLst>
                <a:path h="860174">
                  <a:moveTo>
                    <a:pt x="0" y="860174"/>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42827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14155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485482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tx11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9" name="tx119"/>
            <p:cNvSpPr/>
            <p:nvPr/>
          </p:nvSpPr>
          <p:spPr>
            <a:xfrm>
              <a:off x="6461760" y="538154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0" name="tx120"/>
            <p:cNvSpPr/>
            <p:nvPr/>
          </p:nvSpPr>
          <p:spPr>
            <a:xfrm>
              <a:off x="6461760" y="509481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1" name="tx121"/>
            <p:cNvSpPr/>
            <p:nvPr/>
          </p:nvSpPr>
          <p:spPr>
            <a:xfrm>
              <a:off x="6461760" y="480809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2" name="tx12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3" name="tx123"/>
            <p:cNvSpPr/>
            <p:nvPr/>
          </p:nvSpPr>
          <p:spPr>
            <a:xfrm>
              <a:off x="1269083" y="4744041"/>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150.2</a:t>
              </a:r>
            </a:p>
          </p:txBody>
        </p:sp>
        <p:sp>
          <p:nvSpPr>
            <p:cNvPr id="124" name="tx124"/>
            <p:cNvSpPr/>
            <p:nvPr/>
          </p:nvSpPr>
          <p:spPr>
            <a:xfrm>
              <a:off x="2034470" y="4652962"/>
              <a:ext cx="291393"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166.1</a:t>
              </a:r>
            </a:p>
          </p:txBody>
        </p:sp>
        <p:sp>
          <p:nvSpPr>
            <p:cNvPr id="125" name="tx125"/>
            <p:cNvSpPr/>
            <p:nvPr/>
          </p:nvSpPr>
          <p:spPr>
            <a:xfrm>
              <a:off x="2832040" y="512595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83.6</a:t>
              </a:r>
            </a:p>
          </p:txBody>
        </p:sp>
        <p:sp>
          <p:nvSpPr>
            <p:cNvPr id="126" name="tx126"/>
            <p:cNvSpPr/>
            <p:nvPr/>
          </p:nvSpPr>
          <p:spPr>
            <a:xfrm>
              <a:off x="3597427" y="526416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59.5</a:t>
              </a:r>
            </a:p>
          </p:txBody>
        </p:sp>
        <p:sp>
          <p:nvSpPr>
            <p:cNvPr id="127" name="tx127"/>
            <p:cNvSpPr/>
            <p:nvPr/>
          </p:nvSpPr>
          <p:spPr>
            <a:xfrm>
              <a:off x="4362814" y="5345612"/>
              <a:ext cx="227024" cy="8195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45.4</a:t>
              </a:r>
            </a:p>
          </p:txBody>
        </p:sp>
        <p:sp>
          <p:nvSpPr>
            <p:cNvPr id="128" name="tx128"/>
            <p:cNvSpPr/>
            <p:nvPr/>
          </p:nvSpPr>
          <p:spPr>
            <a:xfrm>
              <a:off x="5128200" y="540694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34.6</a:t>
              </a:r>
            </a:p>
          </p:txBody>
        </p:sp>
        <p:sp>
          <p:nvSpPr>
            <p:cNvPr id="129" name="tx129"/>
            <p:cNvSpPr/>
            <p:nvPr/>
          </p:nvSpPr>
          <p:spPr>
            <a:xfrm>
              <a:off x="5893587" y="554285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10.9</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961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Togo</a:t>
            </a:r>
          </a:p>
        </p:txBody>
      </p:sp>
      <p:grpSp>
        <p:nvGrpSpPr>
          <p:cNvPr id="2" name="grp2"/>
          <p:cNvGrpSpPr/>
          <p:nvPr/>
        </p:nvGrpSpPr>
        <p:grpSpPr>
          <a:xfrm>
            <a:off x="457200" y="1463040"/>
            <a:ext cx="8503920" cy="2286000"/>
            <a:chOff x="457200" y="1463040"/>
            <a:chExt cx="8503920" cy="2286000"/>
          </a:xfrm>
        </p:grpSpPr>
        <p:sp>
          <p:nvSpPr>
            <p:cNvPr id="309"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6"/>
            <p:cNvSpPr/>
            <p:nvPr/>
          </p:nvSpPr>
          <p:spPr>
            <a:xfrm>
              <a:off x="1411675" y="2891789"/>
              <a:ext cx="228964" cy="190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7"/>
            <p:cNvSpPr/>
            <p:nvPr/>
          </p:nvSpPr>
          <p:spPr>
            <a:xfrm>
              <a:off x="1411675" y="2701289"/>
              <a:ext cx="228964" cy="1905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8"/>
            <p:cNvSpPr/>
            <p:nvPr/>
          </p:nvSpPr>
          <p:spPr>
            <a:xfrm>
              <a:off x="1686432" y="2872739"/>
              <a:ext cx="228964" cy="381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9"/>
            <p:cNvSpPr/>
            <p:nvPr/>
          </p:nvSpPr>
          <p:spPr>
            <a:xfrm>
              <a:off x="1686432" y="28727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10"/>
            <p:cNvSpPr/>
            <p:nvPr/>
          </p:nvSpPr>
          <p:spPr>
            <a:xfrm>
              <a:off x="1686432" y="2834639"/>
              <a:ext cx="228964" cy="381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11"/>
            <p:cNvSpPr/>
            <p:nvPr/>
          </p:nvSpPr>
          <p:spPr>
            <a:xfrm>
              <a:off x="1686432" y="2510789"/>
              <a:ext cx="228964" cy="3238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12"/>
            <p:cNvSpPr/>
            <p:nvPr/>
          </p:nvSpPr>
          <p:spPr>
            <a:xfrm>
              <a:off x="1961189" y="2644140"/>
              <a:ext cx="228964" cy="2666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13"/>
            <p:cNvSpPr/>
            <p:nvPr/>
          </p:nvSpPr>
          <p:spPr>
            <a:xfrm>
              <a:off x="1961189" y="26441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14"/>
            <p:cNvSpPr/>
            <p:nvPr/>
          </p:nvSpPr>
          <p:spPr>
            <a:xfrm>
              <a:off x="1961189" y="2625089"/>
              <a:ext cx="228964" cy="190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15"/>
            <p:cNvSpPr/>
            <p:nvPr/>
          </p:nvSpPr>
          <p:spPr>
            <a:xfrm>
              <a:off x="1961189" y="2129790"/>
              <a:ext cx="228964" cy="4952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16"/>
            <p:cNvSpPr/>
            <p:nvPr/>
          </p:nvSpPr>
          <p:spPr>
            <a:xfrm>
              <a:off x="2235946" y="2606039"/>
              <a:ext cx="228964" cy="3048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17"/>
            <p:cNvSpPr/>
            <p:nvPr/>
          </p:nvSpPr>
          <p:spPr>
            <a:xfrm>
              <a:off x="2235946" y="26060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18"/>
            <p:cNvSpPr/>
            <p:nvPr/>
          </p:nvSpPr>
          <p:spPr>
            <a:xfrm>
              <a:off x="2235946" y="2548889"/>
              <a:ext cx="228964" cy="571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19"/>
            <p:cNvSpPr/>
            <p:nvPr/>
          </p:nvSpPr>
          <p:spPr>
            <a:xfrm>
              <a:off x="2235946" y="1691640"/>
              <a:ext cx="228964" cy="8572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20"/>
            <p:cNvSpPr/>
            <p:nvPr/>
          </p:nvSpPr>
          <p:spPr>
            <a:xfrm>
              <a:off x="2510703" y="2853689"/>
              <a:ext cx="228964" cy="571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21"/>
            <p:cNvSpPr/>
            <p:nvPr/>
          </p:nvSpPr>
          <p:spPr>
            <a:xfrm>
              <a:off x="2510703" y="28536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22"/>
            <p:cNvSpPr/>
            <p:nvPr/>
          </p:nvSpPr>
          <p:spPr>
            <a:xfrm>
              <a:off x="2510703" y="28536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23"/>
            <p:cNvSpPr/>
            <p:nvPr/>
          </p:nvSpPr>
          <p:spPr>
            <a:xfrm>
              <a:off x="2510703" y="2320289"/>
              <a:ext cx="228964" cy="533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24"/>
            <p:cNvSpPr/>
            <p:nvPr/>
          </p:nvSpPr>
          <p:spPr>
            <a:xfrm>
              <a:off x="2785460" y="2853689"/>
              <a:ext cx="228964" cy="571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25"/>
            <p:cNvSpPr/>
            <p:nvPr/>
          </p:nvSpPr>
          <p:spPr>
            <a:xfrm>
              <a:off x="2785460" y="28536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26"/>
            <p:cNvSpPr/>
            <p:nvPr/>
          </p:nvSpPr>
          <p:spPr>
            <a:xfrm>
              <a:off x="2785460" y="2834639"/>
              <a:ext cx="228964" cy="190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27"/>
            <p:cNvSpPr/>
            <p:nvPr/>
          </p:nvSpPr>
          <p:spPr>
            <a:xfrm>
              <a:off x="2785460" y="2225040"/>
              <a:ext cx="228964" cy="609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28"/>
            <p:cNvSpPr/>
            <p:nvPr/>
          </p:nvSpPr>
          <p:spPr>
            <a:xfrm>
              <a:off x="3060217"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29"/>
            <p:cNvSpPr/>
            <p:nvPr/>
          </p:nvSpPr>
          <p:spPr>
            <a:xfrm>
              <a:off x="3060217"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30"/>
            <p:cNvSpPr/>
            <p:nvPr/>
          </p:nvSpPr>
          <p:spPr>
            <a:xfrm>
              <a:off x="3060217"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31"/>
            <p:cNvSpPr/>
            <p:nvPr/>
          </p:nvSpPr>
          <p:spPr>
            <a:xfrm>
              <a:off x="3060217" y="2415540"/>
              <a:ext cx="228964" cy="4190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35"/>
            <p:cNvSpPr/>
            <p:nvPr/>
          </p:nvSpPr>
          <p:spPr>
            <a:xfrm>
              <a:off x="3334974" y="2491740"/>
              <a:ext cx="228964" cy="4190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36"/>
            <p:cNvSpPr/>
            <p:nvPr/>
          </p:nvSpPr>
          <p:spPr>
            <a:xfrm>
              <a:off x="3609731" y="2891789"/>
              <a:ext cx="228964" cy="190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37"/>
            <p:cNvSpPr/>
            <p:nvPr/>
          </p:nvSpPr>
          <p:spPr>
            <a:xfrm>
              <a:off x="3609731" y="28917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38"/>
            <p:cNvSpPr/>
            <p:nvPr/>
          </p:nvSpPr>
          <p:spPr>
            <a:xfrm>
              <a:off x="3609731" y="28917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39"/>
            <p:cNvSpPr/>
            <p:nvPr/>
          </p:nvSpPr>
          <p:spPr>
            <a:xfrm>
              <a:off x="3609731" y="2548889"/>
              <a:ext cx="228964" cy="342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40"/>
            <p:cNvSpPr/>
            <p:nvPr/>
          </p:nvSpPr>
          <p:spPr>
            <a:xfrm>
              <a:off x="3884488" y="2872739"/>
              <a:ext cx="228964" cy="381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41"/>
            <p:cNvSpPr/>
            <p:nvPr/>
          </p:nvSpPr>
          <p:spPr>
            <a:xfrm>
              <a:off x="3884488" y="28727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42"/>
            <p:cNvSpPr/>
            <p:nvPr/>
          </p:nvSpPr>
          <p:spPr>
            <a:xfrm>
              <a:off x="3884488" y="2853689"/>
              <a:ext cx="228964" cy="190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43"/>
            <p:cNvSpPr/>
            <p:nvPr/>
          </p:nvSpPr>
          <p:spPr>
            <a:xfrm>
              <a:off x="3884488" y="2567940"/>
              <a:ext cx="228964" cy="2857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46"/>
            <p:cNvSpPr/>
            <p:nvPr/>
          </p:nvSpPr>
          <p:spPr>
            <a:xfrm>
              <a:off x="4159245" y="2891789"/>
              <a:ext cx="228964" cy="190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47"/>
            <p:cNvSpPr/>
            <p:nvPr/>
          </p:nvSpPr>
          <p:spPr>
            <a:xfrm>
              <a:off x="4159245" y="2586989"/>
              <a:ext cx="228964" cy="304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48"/>
            <p:cNvSpPr/>
            <p:nvPr/>
          </p:nvSpPr>
          <p:spPr>
            <a:xfrm>
              <a:off x="4434002" y="2891789"/>
              <a:ext cx="228964" cy="190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49"/>
            <p:cNvSpPr/>
            <p:nvPr/>
          </p:nvSpPr>
          <p:spPr>
            <a:xfrm>
              <a:off x="4434002" y="28917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50"/>
            <p:cNvSpPr/>
            <p:nvPr/>
          </p:nvSpPr>
          <p:spPr>
            <a:xfrm>
              <a:off x="4434002" y="2872739"/>
              <a:ext cx="228964" cy="190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51"/>
            <p:cNvSpPr/>
            <p:nvPr/>
          </p:nvSpPr>
          <p:spPr>
            <a:xfrm>
              <a:off x="4434002" y="2491740"/>
              <a:ext cx="228964" cy="380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54"/>
            <p:cNvSpPr/>
            <p:nvPr/>
          </p:nvSpPr>
          <p:spPr>
            <a:xfrm>
              <a:off x="4708759" y="2834639"/>
              <a:ext cx="228964" cy="762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55"/>
            <p:cNvSpPr/>
            <p:nvPr/>
          </p:nvSpPr>
          <p:spPr>
            <a:xfrm>
              <a:off x="4708759" y="2244089"/>
              <a:ext cx="228964" cy="5905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56"/>
            <p:cNvSpPr/>
            <p:nvPr/>
          </p:nvSpPr>
          <p:spPr>
            <a:xfrm>
              <a:off x="4983516" y="2891789"/>
              <a:ext cx="228964" cy="190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57"/>
            <p:cNvSpPr/>
            <p:nvPr/>
          </p:nvSpPr>
          <p:spPr>
            <a:xfrm>
              <a:off x="4983516" y="28917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58"/>
            <p:cNvSpPr/>
            <p:nvPr/>
          </p:nvSpPr>
          <p:spPr>
            <a:xfrm>
              <a:off x="4983516" y="2872739"/>
              <a:ext cx="228964" cy="190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59"/>
            <p:cNvSpPr/>
            <p:nvPr/>
          </p:nvSpPr>
          <p:spPr>
            <a:xfrm>
              <a:off x="4983516" y="2453639"/>
              <a:ext cx="228964" cy="4191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60"/>
            <p:cNvSpPr/>
            <p:nvPr/>
          </p:nvSpPr>
          <p:spPr>
            <a:xfrm>
              <a:off x="5258273" y="2815589"/>
              <a:ext cx="228964" cy="952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61"/>
            <p:cNvSpPr/>
            <p:nvPr/>
          </p:nvSpPr>
          <p:spPr>
            <a:xfrm>
              <a:off x="5258273" y="28155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62"/>
            <p:cNvSpPr/>
            <p:nvPr/>
          </p:nvSpPr>
          <p:spPr>
            <a:xfrm>
              <a:off x="5258273" y="28155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63"/>
            <p:cNvSpPr/>
            <p:nvPr/>
          </p:nvSpPr>
          <p:spPr>
            <a:xfrm>
              <a:off x="5258273" y="2282190"/>
              <a:ext cx="228964" cy="533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64"/>
            <p:cNvSpPr/>
            <p:nvPr/>
          </p:nvSpPr>
          <p:spPr>
            <a:xfrm>
              <a:off x="5533030" y="2758440"/>
              <a:ext cx="228964" cy="1523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65"/>
            <p:cNvSpPr/>
            <p:nvPr/>
          </p:nvSpPr>
          <p:spPr>
            <a:xfrm>
              <a:off x="5533030" y="27584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66"/>
            <p:cNvSpPr/>
            <p:nvPr/>
          </p:nvSpPr>
          <p:spPr>
            <a:xfrm>
              <a:off x="5533030" y="2739389"/>
              <a:ext cx="228964" cy="190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67"/>
            <p:cNvSpPr/>
            <p:nvPr/>
          </p:nvSpPr>
          <p:spPr>
            <a:xfrm>
              <a:off x="5533030" y="2167889"/>
              <a:ext cx="228964" cy="5715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68"/>
            <p:cNvSpPr/>
            <p:nvPr/>
          </p:nvSpPr>
          <p:spPr>
            <a:xfrm>
              <a:off x="5807787" y="2872739"/>
              <a:ext cx="228964" cy="381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69"/>
            <p:cNvSpPr/>
            <p:nvPr/>
          </p:nvSpPr>
          <p:spPr>
            <a:xfrm>
              <a:off x="5807787" y="28727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70"/>
            <p:cNvSpPr/>
            <p:nvPr/>
          </p:nvSpPr>
          <p:spPr>
            <a:xfrm>
              <a:off x="5807787" y="2701289"/>
              <a:ext cx="228964" cy="1714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71"/>
            <p:cNvSpPr/>
            <p:nvPr/>
          </p:nvSpPr>
          <p:spPr>
            <a:xfrm>
              <a:off x="5807787" y="2453639"/>
              <a:ext cx="228964" cy="2476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74"/>
            <p:cNvSpPr/>
            <p:nvPr/>
          </p:nvSpPr>
          <p:spPr>
            <a:xfrm>
              <a:off x="6082544" y="2415540"/>
              <a:ext cx="228964" cy="4952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75"/>
            <p:cNvSpPr/>
            <p:nvPr/>
          </p:nvSpPr>
          <p:spPr>
            <a:xfrm>
              <a:off x="6082544" y="2377439"/>
              <a:ext cx="228964" cy="381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78"/>
            <p:cNvSpPr/>
            <p:nvPr/>
          </p:nvSpPr>
          <p:spPr>
            <a:xfrm>
              <a:off x="6357301" y="2510789"/>
              <a:ext cx="228964" cy="4000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79"/>
            <p:cNvSpPr/>
            <p:nvPr/>
          </p:nvSpPr>
          <p:spPr>
            <a:xfrm>
              <a:off x="6357301" y="2491740"/>
              <a:ext cx="228964" cy="190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82"/>
            <p:cNvSpPr/>
            <p:nvPr/>
          </p:nvSpPr>
          <p:spPr>
            <a:xfrm>
              <a:off x="6632058" y="2358390"/>
              <a:ext cx="228964" cy="5524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83"/>
            <p:cNvSpPr/>
            <p:nvPr/>
          </p:nvSpPr>
          <p:spPr>
            <a:xfrm>
              <a:off x="6632058" y="2301239"/>
              <a:ext cx="228964" cy="571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86"/>
            <p:cNvSpPr/>
            <p:nvPr/>
          </p:nvSpPr>
          <p:spPr>
            <a:xfrm>
              <a:off x="6906815" y="2377439"/>
              <a:ext cx="228964" cy="5334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87"/>
            <p:cNvSpPr/>
            <p:nvPr/>
          </p:nvSpPr>
          <p:spPr>
            <a:xfrm>
              <a:off x="6906815" y="2339340"/>
              <a:ext cx="228964" cy="380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90"/>
            <p:cNvSpPr/>
            <p:nvPr/>
          </p:nvSpPr>
          <p:spPr>
            <a:xfrm>
              <a:off x="7181572" y="2396489"/>
              <a:ext cx="228964" cy="5143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91"/>
            <p:cNvSpPr/>
            <p:nvPr/>
          </p:nvSpPr>
          <p:spPr>
            <a:xfrm>
              <a:off x="7181572" y="2358390"/>
              <a:ext cx="228964" cy="380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9" name="rc94"/>
            <p:cNvSpPr/>
            <p:nvPr/>
          </p:nvSpPr>
          <p:spPr>
            <a:xfrm>
              <a:off x="7456329" y="2186939"/>
              <a:ext cx="228964" cy="7239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0" name="rc95"/>
            <p:cNvSpPr/>
            <p:nvPr/>
          </p:nvSpPr>
          <p:spPr>
            <a:xfrm>
              <a:off x="7456329" y="2167889"/>
              <a:ext cx="228964" cy="190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3" name="rc98"/>
            <p:cNvSpPr/>
            <p:nvPr/>
          </p:nvSpPr>
          <p:spPr>
            <a:xfrm>
              <a:off x="7731086" y="2282190"/>
              <a:ext cx="228964" cy="6286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4" name="rc99"/>
            <p:cNvSpPr/>
            <p:nvPr/>
          </p:nvSpPr>
          <p:spPr>
            <a:xfrm>
              <a:off x="7731086" y="2263139"/>
              <a:ext cx="228964" cy="190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7" name="rc102"/>
            <p:cNvSpPr/>
            <p:nvPr/>
          </p:nvSpPr>
          <p:spPr>
            <a:xfrm>
              <a:off x="8005843" y="2853689"/>
              <a:ext cx="228964" cy="571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8" name="rc103"/>
            <p:cNvSpPr/>
            <p:nvPr/>
          </p:nvSpPr>
          <p:spPr>
            <a:xfrm>
              <a:off x="8005843" y="285368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1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1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4" name="pl109"/>
            <p:cNvSpPr/>
            <p:nvPr/>
          </p:nvSpPr>
          <p:spPr>
            <a:xfrm>
              <a:off x="1127759" y="2720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5" name="pl110"/>
            <p:cNvSpPr/>
            <p:nvPr/>
          </p:nvSpPr>
          <p:spPr>
            <a:xfrm>
              <a:off x="1127759" y="2529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6" name="pl111"/>
            <p:cNvSpPr/>
            <p:nvPr/>
          </p:nvSpPr>
          <p:spPr>
            <a:xfrm>
              <a:off x="1127759" y="2339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7" name="pl112"/>
            <p:cNvSpPr/>
            <p:nvPr/>
          </p:nvSpPr>
          <p:spPr>
            <a:xfrm>
              <a:off x="1127759" y="2148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8" name="pl113"/>
            <p:cNvSpPr/>
            <p:nvPr/>
          </p:nvSpPr>
          <p:spPr>
            <a:xfrm>
              <a:off x="1127759" y="19583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9" name="pl114"/>
            <p:cNvSpPr/>
            <p:nvPr/>
          </p:nvSpPr>
          <p:spPr>
            <a:xfrm>
              <a:off x="1127759" y="1767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20" name="pl115"/>
            <p:cNvSpPr/>
            <p:nvPr/>
          </p:nvSpPr>
          <p:spPr>
            <a:xfrm>
              <a:off x="1127759" y="1577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21" name="rc116"/>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17"/>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18"/>
            <p:cNvSpPr/>
            <p:nvPr/>
          </p:nvSpPr>
          <p:spPr>
            <a:xfrm>
              <a:off x="1411675" y="2891789"/>
              <a:ext cx="228964" cy="190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4" name="rc119"/>
            <p:cNvSpPr/>
            <p:nvPr/>
          </p:nvSpPr>
          <p:spPr>
            <a:xfrm>
              <a:off x="1411675" y="2701289"/>
              <a:ext cx="228964" cy="1905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5" name="rc120"/>
            <p:cNvSpPr/>
            <p:nvPr/>
          </p:nvSpPr>
          <p:spPr>
            <a:xfrm>
              <a:off x="1686432" y="2872739"/>
              <a:ext cx="228964" cy="381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6" name="rc121"/>
            <p:cNvSpPr/>
            <p:nvPr/>
          </p:nvSpPr>
          <p:spPr>
            <a:xfrm>
              <a:off x="1686432" y="28727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7" name="rc122"/>
            <p:cNvSpPr/>
            <p:nvPr/>
          </p:nvSpPr>
          <p:spPr>
            <a:xfrm>
              <a:off x="1686432" y="2834639"/>
              <a:ext cx="228964" cy="381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8" name="rc123"/>
            <p:cNvSpPr/>
            <p:nvPr/>
          </p:nvSpPr>
          <p:spPr>
            <a:xfrm>
              <a:off x="1686432" y="2510789"/>
              <a:ext cx="228964" cy="3238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9" name="rc124"/>
            <p:cNvSpPr/>
            <p:nvPr/>
          </p:nvSpPr>
          <p:spPr>
            <a:xfrm>
              <a:off x="1961189" y="2644140"/>
              <a:ext cx="228964" cy="2666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0" name="rc125"/>
            <p:cNvSpPr/>
            <p:nvPr/>
          </p:nvSpPr>
          <p:spPr>
            <a:xfrm>
              <a:off x="1961189" y="26441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1" name="rc126"/>
            <p:cNvSpPr/>
            <p:nvPr/>
          </p:nvSpPr>
          <p:spPr>
            <a:xfrm>
              <a:off x="1961189" y="2625089"/>
              <a:ext cx="228964" cy="190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2" name="rc127"/>
            <p:cNvSpPr/>
            <p:nvPr/>
          </p:nvSpPr>
          <p:spPr>
            <a:xfrm>
              <a:off x="1961189" y="2129790"/>
              <a:ext cx="228964" cy="4952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3" name="rc128"/>
            <p:cNvSpPr/>
            <p:nvPr/>
          </p:nvSpPr>
          <p:spPr>
            <a:xfrm>
              <a:off x="2235946" y="2606039"/>
              <a:ext cx="228964" cy="3048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4" name="rc129"/>
            <p:cNvSpPr/>
            <p:nvPr/>
          </p:nvSpPr>
          <p:spPr>
            <a:xfrm>
              <a:off x="2235946" y="26060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5" name="rc130"/>
            <p:cNvSpPr/>
            <p:nvPr/>
          </p:nvSpPr>
          <p:spPr>
            <a:xfrm>
              <a:off x="2235946" y="2548889"/>
              <a:ext cx="228964" cy="571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6" name="rc131"/>
            <p:cNvSpPr/>
            <p:nvPr/>
          </p:nvSpPr>
          <p:spPr>
            <a:xfrm>
              <a:off x="2235946" y="1691640"/>
              <a:ext cx="228964" cy="8572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7" name="rc132"/>
            <p:cNvSpPr/>
            <p:nvPr/>
          </p:nvSpPr>
          <p:spPr>
            <a:xfrm>
              <a:off x="2510703" y="2853689"/>
              <a:ext cx="228964" cy="571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8" name="rc133"/>
            <p:cNvSpPr/>
            <p:nvPr/>
          </p:nvSpPr>
          <p:spPr>
            <a:xfrm>
              <a:off x="2510703" y="28536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9" name="rc134"/>
            <p:cNvSpPr/>
            <p:nvPr/>
          </p:nvSpPr>
          <p:spPr>
            <a:xfrm>
              <a:off x="2510703" y="28536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40" name="rc135"/>
            <p:cNvSpPr/>
            <p:nvPr/>
          </p:nvSpPr>
          <p:spPr>
            <a:xfrm>
              <a:off x="2510703" y="2320289"/>
              <a:ext cx="228964" cy="533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1" name="rc136"/>
            <p:cNvSpPr/>
            <p:nvPr/>
          </p:nvSpPr>
          <p:spPr>
            <a:xfrm>
              <a:off x="2785460" y="2853689"/>
              <a:ext cx="228964" cy="571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2" name="rc137"/>
            <p:cNvSpPr/>
            <p:nvPr/>
          </p:nvSpPr>
          <p:spPr>
            <a:xfrm>
              <a:off x="2785460" y="28536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43" name="rc138"/>
            <p:cNvSpPr/>
            <p:nvPr/>
          </p:nvSpPr>
          <p:spPr>
            <a:xfrm>
              <a:off x="2785460" y="2834639"/>
              <a:ext cx="228964" cy="190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44" name="rc139"/>
            <p:cNvSpPr/>
            <p:nvPr/>
          </p:nvSpPr>
          <p:spPr>
            <a:xfrm>
              <a:off x="2785460" y="2225040"/>
              <a:ext cx="228964" cy="609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5" name="rc140"/>
            <p:cNvSpPr/>
            <p:nvPr/>
          </p:nvSpPr>
          <p:spPr>
            <a:xfrm>
              <a:off x="3060217"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6" name="rc141"/>
            <p:cNvSpPr/>
            <p:nvPr/>
          </p:nvSpPr>
          <p:spPr>
            <a:xfrm>
              <a:off x="3060217"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060217" y="2415540"/>
              <a:ext cx="228964" cy="4190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334974" y="2491740"/>
              <a:ext cx="228964" cy="4190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91789"/>
              <a:ext cx="228964" cy="190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8917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8917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609731" y="2548889"/>
              <a:ext cx="228964" cy="342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72739"/>
              <a:ext cx="228964" cy="381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8727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853689"/>
              <a:ext cx="228964" cy="190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3884488" y="2567940"/>
              <a:ext cx="228964" cy="2857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891789"/>
              <a:ext cx="228964" cy="190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159245" y="2586989"/>
              <a:ext cx="228964" cy="304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91789"/>
              <a:ext cx="228964" cy="190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8917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872739"/>
              <a:ext cx="228964" cy="190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434002" y="2491740"/>
              <a:ext cx="228964" cy="380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834639"/>
              <a:ext cx="228964" cy="762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708759" y="2244089"/>
              <a:ext cx="228964" cy="5905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91789"/>
              <a:ext cx="228964" cy="190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8917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872739"/>
              <a:ext cx="228964" cy="190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4983516" y="2453639"/>
              <a:ext cx="228964" cy="4191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815589"/>
              <a:ext cx="228964" cy="952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8155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8155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258273" y="2282190"/>
              <a:ext cx="228964" cy="533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758440"/>
              <a:ext cx="228964" cy="1523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7584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739389"/>
              <a:ext cx="228964" cy="190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533030" y="2167889"/>
              <a:ext cx="228964" cy="5715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72739"/>
              <a:ext cx="228964" cy="381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8727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701289"/>
              <a:ext cx="228964" cy="1714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5807787" y="2453639"/>
              <a:ext cx="228964" cy="2476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415540"/>
              <a:ext cx="228964" cy="4952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082544" y="2377439"/>
              <a:ext cx="228964" cy="381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510789"/>
              <a:ext cx="228964" cy="4000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357301" y="2491740"/>
              <a:ext cx="228964" cy="190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358390"/>
              <a:ext cx="228964" cy="5524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632058" y="2301239"/>
              <a:ext cx="228964" cy="571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377439"/>
              <a:ext cx="228964" cy="5334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6906815" y="2339340"/>
              <a:ext cx="228964" cy="380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396489"/>
              <a:ext cx="228964" cy="5143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181572" y="2358390"/>
              <a:ext cx="228964" cy="380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186939"/>
              <a:ext cx="228964" cy="7239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456329" y="2167889"/>
              <a:ext cx="228964" cy="190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282190"/>
              <a:ext cx="228964" cy="6286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7731086" y="2263139"/>
              <a:ext cx="228964" cy="190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853689"/>
              <a:ext cx="228964" cy="571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005843" y="285368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9" name="rc219"/>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20" name="pl220"/>
            <p:cNvSpPr/>
            <p:nvPr/>
          </p:nvSpPr>
          <p:spPr>
            <a:xfrm>
              <a:off x="1127759" y="1577340"/>
              <a:ext cx="0" cy="1333499"/>
            </a:xfrm>
            <a:custGeom>
              <a:avLst/>
              <a:gdLst/>
              <a:ahLst/>
              <a:cxnLst/>
              <a:rect l="0" t="0" r="0" b="0"/>
              <a:pathLst>
                <a:path h="1333499">
                  <a:moveTo>
                    <a:pt x="0" y="1333499"/>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7203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529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3393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2148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958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043940" y="1767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1043940" y="15773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9" name="tx22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30" name="tx230"/>
            <p:cNvSpPr/>
            <p:nvPr/>
          </p:nvSpPr>
          <p:spPr>
            <a:xfrm>
              <a:off x="818510" y="2673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31" name="tx231"/>
            <p:cNvSpPr/>
            <p:nvPr/>
          </p:nvSpPr>
          <p:spPr>
            <a:xfrm>
              <a:off x="818510" y="2483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32" name="tx232"/>
            <p:cNvSpPr/>
            <p:nvPr/>
          </p:nvSpPr>
          <p:spPr>
            <a:xfrm>
              <a:off x="818510" y="2292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33" name="tx233"/>
            <p:cNvSpPr/>
            <p:nvPr/>
          </p:nvSpPr>
          <p:spPr>
            <a:xfrm>
              <a:off x="818510" y="2102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4" name="tx234"/>
            <p:cNvSpPr/>
            <p:nvPr/>
          </p:nvSpPr>
          <p:spPr>
            <a:xfrm>
              <a:off x="818510" y="1911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5" name="tx235"/>
            <p:cNvSpPr/>
            <p:nvPr/>
          </p:nvSpPr>
          <p:spPr>
            <a:xfrm>
              <a:off x="818510" y="1721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6" name="tx236"/>
            <p:cNvSpPr/>
            <p:nvPr/>
          </p:nvSpPr>
          <p:spPr>
            <a:xfrm>
              <a:off x="818510" y="1530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70</a:t>
              </a:r>
            </a:p>
          </p:txBody>
        </p:sp>
        <p:sp>
          <p:nvSpPr>
            <p:cNvPr id="237" name="pl237"/>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pl261"/>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2" name="pl262"/>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3" name="pl263"/>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4" name="tx264"/>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5" name="tx265"/>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6" name="tx266"/>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7" name="tx267"/>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8" name="tx268"/>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9" name="tx269"/>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70" name="tx270"/>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71" name="tx271"/>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72" name="tx272"/>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3" name="tx273"/>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4" name="tx274"/>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5" name="tx275"/>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6" name="tx276"/>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7" name="tx277"/>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8" name="tx278"/>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9" name="tx279"/>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80" name="tx280"/>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81" name="tx281"/>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82" name="tx282"/>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3" name="tx283"/>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4" name="tx284"/>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5" name="tx285"/>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6" name="tx286"/>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7" name="tx287"/>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8" name="tx288"/>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9" name="tx289"/>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90" name="pl290"/>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91" name="rc291"/>
            <p:cNvSpPr/>
            <p:nvPr/>
          </p:nvSpPr>
          <p:spPr>
            <a:xfrm>
              <a:off x="457200" y="3057144"/>
              <a:ext cx="779182" cy="691895"/>
            </a:xfrm>
            <a:prstGeom prst="rect">
              <a:avLst/>
            </a:prstGeom>
            <a:solidFill>
              <a:srgbClr val="FFFFFF">
                <a:alpha val="100000"/>
              </a:srgbClr>
            </a:solidFill>
          </p:spPr>
          <p:txBody>
            <a:bodyPr/>
            <a:lstStyle/>
            <a:p>
              <a:endParaRPr/>
            </a:p>
          </p:txBody>
        </p:sp>
        <p:sp>
          <p:nvSpPr>
            <p:cNvPr id="292" name="rc292"/>
            <p:cNvSpPr/>
            <p:nvPr/>
          </p:nvSpPr>
          <p:spPr>
            <a:xfrm>
              <a:off x="463718" y="317030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3" name="rc293"/>
            <p:cNvSpPr/>
            <p:nvPr/>
          </p:nvSpPr>
          <p:spPr>
            <a:xfrm>
              <a:off x="463718" y="332117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4" name="rc294"/>
            <p:cNvSpPr/>
            <p:nvPr/>
          </p:nvSpPr>
          <p:spPr>
            <a:xfrm>
              <a:off x="463718" y="347205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5" name="rc295"/>
            <p:cNvSpPr/>
            <p:nvPr/>
          </p:nvSpPr>
          <p:spPr>
            <a:xfrm>
              <a:off x="463718" y="362292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6" name="tx296"/>
            <p:cNvSpPr/>
            <p:nvPr/>
          </p:nvSpPr>
          <p:spPr>
            <a:xfrm>
              <a:off x="667401" y="316079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7" name="tx297"/>
            <p:cNvSpPr/>
            <p:nvPr/>
          </p:nvSpPr>
          <p:spPr>
            <a:xfrm>
              <a:off x="667401" y="331146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8" name="tx298"/>
            <p:cNvSpPr/>
            <p:nvPr/>
          </p:nvSpPr>
          <p:spPr>
            <a:xfrm>
              <a:off x="667401" y="344488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9" name="tx299"/>
            <p:cNvSpPr/>
            <p:nvPr/>
          </p:nvSpPr>
          <p:spPr>
            <a:xfrm>
              <a:off x="667401" y="361322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300" name="tx300"/>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301" name="tx301"/>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302" name="pg302"/>
            <p:cNvSpPr/>
            <p:nvPr/>
          </p:nvSpPr>
          <p:spPr>
            <a:xfrm>
              <a:off x="5333360" y="1607378"/>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303" name="tx303"/>
            <p:cNvSpPr/>
            <p:nvPr/>
          </p:nvSpPr>
          <p:spPr>
            <a:xfrm>
              <a:off x="4971242" y="1387894"/>
              <a:ext cx="803026"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 M-14 Y)</a:t>
              </a:r>
            </a:p>
          </p:txBody>
        </p:sp>
        <p:sp>
          <p:nvSpPr>
            <p:cNvPr id="304" name="tx304"/>
            <p:cNvSpPr/>
            <p:nvPr/>
          </p:nvSpPr>
          <p:spPr>
            <a:xfrm>
              <a:off x="5183049" y="1519926"/>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98%</a:t>
              </a:r>
            </a:p>
          </p:txBody>
        </p:sp>
        <p:sp>
          <p:nvSpPr>
            <p:cNvPr id="305" name="pg305"/>
            <p:cNvSpPr/>
            <p:nvPr/>
          </p:nvSpPr>
          <p:spPr>
            <a:xfrm>
              <a:off x="6295899" y="3691278"/>
              <a:ext cx="70910" cy="57761"/>
            </a:xfrm>
            <a:custGeom>
              <a:avLst/>
              <a:gdLst/>
              <a:ahLst/>
              <a:cxnLst/>
              <a:rect l="0" t="0" r="0" b="0"/>
              <a:pathLst>
                <a:path w="70910" h="57761">
                  <a:moveTo>
                    <a:pt x="48604" y="57761"/>
                  </a:moveTo>
                  <a:lnTo>
                    <a:pt x="70910" y="35455"/>
                  </a:lnTo>
                  <a:lnTo>
                    <a:pt x="35455" y="0"/>
                  </a:lnTo>
                  <a:lnTo>
                    <a:pt x="0" y="35455"/>
                  </a:lnTo>
                  <a:lnTo>
                    <a:pt x="22305" y="57761"/>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6" name="pt306"/>
            <p:cNvSpPr/>
            <p:nvPr/>
          </p:nvSpPr>
          <p:spPr>
            <a:xfrm>
              <a:off x="7375529" y="3698444"/>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7" name="tx307"/>
            <p:cNvSpPr/>
            <p:nvPr/>
          </p:nvSpPr>
          <p:spPr>
            <a:xfrm>
              <a:off x="6444511" y="3679307"/>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8" name="tx308"/>
            <p:cNvSpPr/>
            <p:nvPr/>
          </p:nvSpPr>
          <p:spPr>
            <a:xfrm>
              <a:off x="7516975" y="3679307"/>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47" name="grp2"/>
          <p:cNvGrpSpPr/>
          <p:nvPr/>
        </p:nvGrpSpPr>
        <p:grpSpPr>
          <a:xfrm>
            <a:off x="457200" y="4023360"/>
            <a:ext cx="6675120" cy="2743200"/>
            <a:chOff x="457200" y="4023360"/>
            <a:chExt cx="6675120" cy="2743200"/>
          </a:xfrm>
        </p:grpSpPr>
        <p:sp>
          <p:nvSpPr>
            <p:cNvPr id="448" name="rc4"/>
            <p:cNvSpPr/>
            <p:nvPr/>
          </p:nvSpPr>
          <p:spPr>
            <a:xfrm>
              <a:off x="1223433" y="5564777"/>
              <a:ext cx="382693" cy="1959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15791"/>
              <a:ext cx="382693" cy="489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1579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96197"/>
              <a:ext cx="382693" cy="195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64777"/>
              <a:ext cx="382693" cy="1959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43500"/>
              <a:ext cx="382693" cy="4212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035731"/>
              <a:ext cx="382693" cy="1077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1208"/>
              <a:ext cx="382693" cy="2645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92140"/>
              <a:ext cx="382693" cy="685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15791"/>
              <a:ext cx="382693" cy="1763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66805"/>
              <a:ext cx="382693" cy="489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182688"/>
              <a:ext cx="382693" cy="2841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21531"/>
              <a:ext cx="382693" cy="391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82342"/>
              <a:ext cx="382693" cy="391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8234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64777"/>
              <a:ext cx="382693" cy="1175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41125"/>
              <a:ext cx="382693" cy="195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4112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33357"/>
              <a:ext cx="382693" cy="1077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50922"/>
              <a:ext cx="382693" cy="97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41125"/>
              <a:ext cx="382693" cy="97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4112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92140"/>
              <a:ext cx="382693" cy="489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01937"/>
              <a:ext cx="382693" cy="587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6477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6883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7289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7694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8100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58506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564777"/>
              <a:ext cx="382693" cy="1959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15791"/>
              <a:ext cx="382693" cy="4898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1579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496197"/>
              <a:ext cx="382693" cy="195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564777"/>
              <a:ext cx="382693" cy="1959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143500"/>
              <a:ext cx="382693" cy="42127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035731"/>
              <a:ext cx="382693" cy="10776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771208"/>
              <a:ext cx="382693" cy="2645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92140"/>
              <a:ext cx="382693" cy="685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515791"/>
              <a:ext cx="382693" cy="17634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466805"/>
              <a:ext cx="382693" cy="4898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182688"/>
              <a:ext cx="382693" cy="2841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21531"/>
              <a:ext cx="382693" cy="391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82342"/>
              <a:ext cx="382693" cy="3918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8234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564777"/>
              <a:ext cx="382693" cy="1175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41125"/>
              <a:ext cx="382693" cy="1959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4112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633357"/>
              <a:ext cx="382693" cy="1077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50922"/>
              <a:ext cx="382693" cy="97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41125"/>
              <a:ext cx="382693" cy="979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4112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692140"/>
              <a:ext cx="382693" cy="489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01937"/>
              <a:ext cx="382693" cy="587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585062"/>
              <a:ext cx="0" cy="1175657"/>
            </a:xfrm>
            <a:custGeom>
              <a:avLst/>
              <a:gdLst/>
              <a:ahLst/>
              <a:cxnLst/>
              <a:rect l="0" t="0" r="0" b="0"/>
              <a:pathLst>
                <a:path h="1175657">
                  <a:moveTo>
                    <a:pt x="0" y="1175657"/>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647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6883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7289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769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78100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58506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18510" y="551804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7" name="tx77"/>
            <p:cNvSpPr/>
            <p:nvPr/>
          </p:nvSpPr>
          <p:spPr>
            <a:xfrm>
              <a:off x="818510" y="532210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8" name="tx78"/>
            <p:cNvSpPr/>
            <p:nvPr/>
          </p:nvSpPr>
          <p:spPr>
            <a:xfrm>
              <a:off x="818510" y="512615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79" name="tx79"/>
            <p:cNvSpPr/>
            <p:nvPr/>
          </p:nvSpPr>
          <p:spPr>
            <a:xfrm>
              <a:off x="818510" y="493021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80" name="tx80"/>
            <p:cNvSpPr/>
            <p:nvPr/>
          </p:nvSpPr>
          <p:spPr>
            <a:xfrm>
              <a:off x="747705" y="473427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81" name="tx81"/>
            <p:cNvSpPr/>
            <p:nvPr/>
          </p:nvSpPr>
          <p:spPr>
            <a:xfrm>
              <a:off x="747705" y="453833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3016"/>
              <a:ext cx="3312528" cy="301752"/>
            </a:xfrm>
            <a:prstGeom prst="rect">
              <a:avLst/>
            </a:prstGeom>
            <a:solidFill>
              <a:srgbClr val="FFFFFF">
                <a:alpha val="100000"/>
              </a:srgbClr>
            </a:solidFill>
          </p:spPr>
          <p:txBody>
            <a:bodyPr/>
            <a:lstStyle/>
            <a:p>
              <a:endParaRPr/>
            </a:p>
          </p:txBody>
        </p:sp>
        <p:sp>
          <p:nvSpPr>
            <p:cNvPr id="99" name="rc99"/>
            <p:cNvSpPr/>
            <p:nvPr/>
          </p:nvSpPr>
          <p:spPr>
            <a:xfrm>
              <a:off x="2167832" y="628617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6173"/>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6173"/>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617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666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666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666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6465"/>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707496" y="4249697"/>
              <a:ext cx="400688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Togo age distribution, vaccination status, and incidence, 2017-12 to 2018-11</a:t>
              </a:r>
            </a:p>
          </p:txBody>
        </p:sp>
        <p:sp>
          <p:nvSpPr>
            <p:cNvPr id="110" name="pt110"/>
            <p:cNvSpPr/>
            <p:nvPr/>
          </p:nvSpPr>
          <p:spPr>
            <a:xfrm>
              <a:off x="1383347" y="4731930"/>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190924"/>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490306"/>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605055"/>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43879"/>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43017"/>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12812"/>
            </a:xfrm>
            <a:custGeom>
              <a:avLst/>
              <a:gdLst/>
              <a:ahLst/>
              <a:cxnLst/>
              <a:rect l="0" t="0" r="0" b="0"/>
              <a:pathLst>
                <a:path w="4592319" h="912812">
                  <a:moveTo>
                    <a:pt x="0" y="862"/>
                  </a:moveTo>
                  <a:lnTo>
                    <a:pt x="765386" y="0"/>
                  </a:lnTo>
                  <a:lnTo>
                    <a:pt x="1530773" y="459857"/>
                  </a:lnTo>
                  <a:lnTo>
                    <a:pt x="2296159" y="759239"/>
                  </a:lnTo>
                  <a:lnTo>
                    <a:pt x="3061546" y="873987"/>
                  </a:lnTo>
                  <a:lnTo>
                    <a:pt x="3826933" y="912812"/>
                  </a:lnTo>
                  <a:lnTo>
                    <a:pt x="4592319" y="911949"/>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679673"/>
              <a:ext cx="0" cy="1035326"/>
            </a:xfrm>
            <a:custGeom>
              <a:avLst/>
              <a:gdLst/>
              <a:ahLst/>
              <a:cxnLst/>
              <a:rect l="0" t="0" r="0" b="0"/>
              <a:pathLst>
                <a:path h="1035326">
                  <a:moveTo>
                    <a:pt x="0" y="1035326"/>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54244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36989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19733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502478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85222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pl126"/>
            <p:cNvSpPr/>
            <p:nvPr/>
          </p:nvSpPr>
          <p:spPr>
            <a:xfrm>
              <a:off x="6294120" y="467967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7" name="tx12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8" name="tx128"/>
            <p:cNvSpPr/>
            <p:nvPr/>
          </p:nvSpPr>
          <p:spPr>
            <a:xfrm>
              <a:off x="6461760" y="549571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9" name="tx129"/>
            <p:cNvSpPr/>
            <p:nvPr/>
          </p:nvSpPr>
          <p:spPr>
            <a:xfrm>
              <a:off x="6461760" y="532315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30" name="tx130"/>
            <p:cNvSpPr/>
            <p:nvPr/>
          </p:nvSpPr>
          <p:spPr>
            <a:xfrm>
              <a:off x="6461760" y="515060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31" name="tx131"/>
            <p:cNvSpPr/>
            <p:nvPr/>
          </p:nvSpPr>
          <p:spPr>
            <a:xfrm>
              <a:off x="6461760" y="49780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32" name="tx132"/>
            <p:cNvSpPr/>
            <p:nvPr/>
          </p:nvSpPr>
          <p:spPr>
            <a:xfrm>
              <a:off x="6461760" y="480549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33" name="tx133"/>
            <p:cNvSpPr/>
            <p:nvPr/>
          </p:nvSpPr>
          <p:spPr>
            <a:xfrm>
              <a:off x="6461760" y="463294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120</a:t>
              </a:r>
            </a:p>
          </p:txBody>
        </p:sp>
        <p:sp>
          <p:nvSpPr>
            <p:cNvPr id="134" name="tx13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5" name="tx135"/>
            <p:cNvSpPr/>
            <p:nvPr/>
          </p:nvSpPr>
          <p:spPr>
            <a:xfrm>
              <a:off x="1269083" y="465372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110.3</a:t>
              </a:r>
            </a:p>
          </p:txBody>
        </p:sp>
        <p:sp>
          <p:nvSpPr>
            <p:cNvPr id="136" name="tx136"/>
            <p:cNvSpPr/>
            <p:nvPr/>
          </p:nvSpPr>
          <p:spPr>
            <a:xfrm>
              <a:off x="2034470"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110.4</a:t>
              </a:r>
            </a:p>
          </p:txBody>
        </p:sp>
        <p:sp>
          <p:nvSpPr>
            <p:cNvPr id="137" name="tx137"/>
            <p:cNvSpPr/>
            <p:nvPr/>
          </p:nvSpPr>
          <p:spPr>
            <a:xfrm>
              <a:off x="2832040" y="5113216"/>
              <a:ext cx="227024"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57.1</a:t>
              </a:r>
            </a:p>
          </p:txBody>
        </p:sp>
        <p:sp>
          <p:nvSpPr>
            <p:cNvPr id="138" name="tx138"/>
            <p:cNvSpPr/>
            <p:nvPr/>
          </p:nvSpPr>
          <p:spPr>
            <a:xfrm>
              <a:off x="3597427" y="5412995"/>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22.4</a:t>
              </a:r>
            </a:p>
          </p:txBody>
        </p:sp>
        <p:sp>
          <p:nvSpPr>
            <p:cNvPr id="139" name="tx139"/>
            <p:cNvSpPr/>
            <p:nvPr/>
          </p:nvSpPr>
          <p:spPr>
            <a:xfrm>
              <a:off x="4394998" y="552685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9.1</a:t>
              </a:r>
            </a:p>
          </p:txBody>
        </p:sp>
        <p:sp>
          <p:nvSpPr>
            <p:cNvPr id="140" name="tx140"/>
            <p:cNvSpPr/>
            <p:nvPr/>
          </p:nvSpPr>
          <p:spPr>
            <a:xfrm>
              <a:off x="5160384" y="5565775"/>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4.6</a:t>
              </a:r>
            </a:p>
          </p:txBody>
        </p:sp>
        <p:sp>
          <p:nvSpPr>
            <p:cNvPr id="141" name="tx141"/>
            <p:cNvSpPr/>
            <p:nvPr/>
          </p:nvSpPr>
          <p:spPr>
            <a:xfrm>
              <a:off x="5925771" y="5566301"/>
              <a:ext cx="162656" cy="81359"/>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4.7</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Thailand</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843806"/>
              <a:ext cx="228964" cy="670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8438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800431"/>
              <a:ext cx="228964" cy="433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770857"/>
              <a:ext cx="228964" cy="295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766257"/>
              <a:ext cx="228964" cy="1445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765599"/>
              <a:ext cx="228964" cy="6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749827"/>
              <a:ext cx="228964" cy="157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691994"/>
              <a:ext cx="228964" cy="578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757713"/>
              <a:ext cx="228964" cy="1531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757056"/>
              <a:ext cx="228964" cy="6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730768"/>
              <a:ext cx="228964" cy="262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684107"/>
              <a:ext cx="228964" cy="466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742598"/>
              <a:ext cx="228964" cy="1682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741940"/>
              <a:ext cx="228964" cy="6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718939"/>
              <a:ext cx="228964" cy="230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661763"/>
              <a:ext cx="228964" cy="571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799774"/>
              <a:ext cx="228964" cy="1110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79977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788601"/>
              <a:ext cx="228964" cy="111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755084"/>
              <a:ext cx="228964" cy="335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820147"/>
              <a:ext cx="228964" cy="906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8201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797802"/>
              <a:ext cx="228964" cy="223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747855"/>
              <a:ext cx="228964" cy="499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851692"/>
              <a:ext cx="228964" cy="591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85169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780715"/>
              <a:ext cx="228964" cy="709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720253"/>
              <a:ext cx="228964" cy="60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865493"/>
              <a:ext cx="228964" cy="453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864836"/>
              <a:ext cx="228964" cy="6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852349"/>
              <a:ext cx="228964" cy="124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801745"/>
              <a:ext cx="228964" cy="506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870751"/>
              <a:ext cx="228964" cy="400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8707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861550"/>
              <a:ext cx="228964" cy="92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814889"/>
              <a:ext cx="228964" cy="466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864836"/>
              <a:ext cx="228964" cy="460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8648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843806"/>
              <a:ext cx="228964" cy="210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801088"/>
              <a:ext cx="228964" cy="427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874694"/>
              <a:ext cx="228964" cy="361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87469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861550"/>
              <a:ext cx="228964" cy="131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830662"/>
              <a:ext cx="228964" cy="308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861550"/>
              <a:ext cx="228964" cy="492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860893"/>
              <a:ext cx="228964" cy="6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799116"/>
              <a:ext cx="228964" cy="617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760342"/>
              <a:ext cx="228964" cy="387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864836"/>
              <a:ext cx="228964" cy="460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864179"/>
              <a:ext cx="228964" cy="6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808974"/>
              <a:ext cx="228964" cy="552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784001"/>
              <a:ext cx="228964" cy="249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846434"/>
              <a:ext cx="228964" cy="644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830005"/>
              <a:ext cx="228964" cy="1642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813575"/>
              <a:ext cx="228964" cy="164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737997"/>
              <a:ext cx="228964" cy="755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866807"/>
              <a:ext cx="228964" cy="440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854978"/>
              <a:ext cx="228964" cy="1182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842491"/>
              <a:ext cx="228964" cy="124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789916"/>
              <a:ext cx="228964" cy="525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847092"/>
              <a:ext cx="228964" cy="637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843148"/>
              <a:ext cx="228964" cy="39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827376"/>
              <a:ext cx="228964" cy="157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785973"/>
              <a:ext cx="228964" cy="414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851692"/>
              <a:ext cx="228964" cy="591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850378"/>
              <a:ext cx="228964" cy="13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828690"/>
              <a:ext cx="228964" cy="216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799774"/>
              <a:ext cx="228964" cy="289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871408"/>
              <a:ext cx="228964" cy="394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870751"/>
              <a:ext cx="228964" cy="6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850378"/>
              <a:ext cx="228964" cy="203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784001"/>
              <a:ext cx="228964" cy="663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877980"/>
              <a:ext cx="228964" cy="328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862207"/>
              <a:ext cx="228964" cy="157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843806"/>
              <a:ext cx="228964" cy="184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782687"/>
              <a:ext cx="228964" cy="611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842491"/>
              <a:ext cx="228964" cy="683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838548"/>
              <a:ext cx="228964" cy="39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810946"/>
              <a:ext cx="228964" cy="276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737340"/>
              <a:ext cx="228964" cy="736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799774"/>
              <a:ext cx="228964" cy="1110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793859"/>
              <a:ext cx="228964" cy="59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765599"/>
              <a:ext cx="228964" cy="282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689365"/>
              <a:ext cx="228964" cy="762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676878"/>
              <a:ext cx="228964" cy="2339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675564"/>
              <a:ext cx="228964" cy="13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634818"/>
              <a:ext cx="228964" cy="407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544782"/>
              <a:ext cx="228964" cy="900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253645"/>
              <a:ext cx="228964" cy="6571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240501"/>
              <a:ext cx="228964" cy="131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1957250"/>
              <a:ext cx="228964" cy="2832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1704230"/>
              <a:ext cx="228964" cy="2530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422544"/>
              <a:ext cx="228964" cy="4882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414000"/>
              <a:ext cx="228964" cy="85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102490"/>
              <a:ext cx="228964" cy="3115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1756806"/>
              <a:ext cx="228964" cy="3456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724196"/>
              <a:ext cx="228964" cy="1866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7241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504036"/>
              <a:ext cx="228964" cy="2201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385741"/>
              <a:ext cx="228964" cy="1182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25364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59645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843806"/>
              <a:ext cx="228964" cy="670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8438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800431"/>
              <a:ext cx="228964" cy="433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770857"/>
              <a:ext cx="228964" cy="295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766257"/>
              <a:ext cx="228964" cy="1445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765599"/>
              <a:ext cx="228964" cy="6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749827"/>
              <a:ext cx="228964" cy="157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691994"/>
              <a:ext cx="228964" cy="578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757713"/>
              <a:ext cx="228964" cy="1531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757056"/>
              <a:ext cx="228964" cy="6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730768"/>
              <a:ext cx="228964" cy="262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684107"/>
              <a:ext cx="228964" cy="466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742598"/>
              <a:ext cx="228964" cy="1682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2741940"/>
              <a:ext cx="228964" cy="6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2718939"/>
              <a:ext cx="228964" cy="230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235946" y="2661763"/>
              <a:ext cx="228964" cy="571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10703" y="2799774"/>
              <a:ext cx="228964" cy="1110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510703" y="279977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510703" y="2788601"/>
              <a:ext cx="228964" cy="11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30"/>
            <p:cNvSpPr/>
            <p:nvPr/>
          </p:nvSpPr>
          <p:spPr>
            <a:xfrm>
              <a:off x="2510703" y="2755084"/>
              <a:ext cx="228964" cy="335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820147"/>
              <a:ext cx="228964" cy="906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8201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797802"/>
              <a:ext cx="228964" cy="223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747855"/>
              <a:ext cx="228964" cy="499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851692"/>
              <a:ext cx="228964" cy="591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85169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80715"/>
              <a:ext cx="228964" cy="709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20253"/>
              <a:ext cx="228964" cy="604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865493"/>
              <a:ext cx="228964" cy="453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64836"/>
              <a:ext cx="228964" cy="6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52349"/>
              <a:ext cx="228964" cy="124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01745"/>
              <a:ext cx="228964" cy="506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870751"/>
              <a:ext cx="228964" cy="400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707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61550"/>
              <a:ext cx="228964" cy="92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14889"/>
              <a:ext cx="228964" cy="466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864836"/>
              <a:ext cx="228964" cy="460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648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43806"/>
              <a:ext cx="228964" cy="210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01088"/>
              <a:ext cx="228964" cy="427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874694"/>
              <a:ext cx="228964" cy="361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7469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61550"/>
              <a:ext cx="228964" cy="131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30662"/>
              <a:ext cx="228964" cy="308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861550"/>
              <a:ext cx="228964" cy="492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60893"/>
              <a:ext cx="228964" cy="6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799116"/>
              <a:ext cx="228964" cy="617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60342"/>
              <a:ext cx="228964" cy="387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864836"/>
              <a:ext cx="228964" cy="460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64179"/>
              <a:ext cx="228964" cy="6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08974"/>
              <a:ext cx="228964" cy="552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84001"/>
              <a:ext cx="228964" cy="249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846434"/>
              <a:ext cx="228964" cy="644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30005"/>
              <a:ext cx="228964" cy="1642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13575"/>
              <a:ext cx="228964" cy="164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37997"/>
              <a:ext cx="228964" cy="755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866807"/>
              <a:ext cx="228964" cy="440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54978"/>
              <a:ext cx="228964" cy="1182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42491"/>
              <a:ext cx="228964" cy="124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89916"/>
              <a:ext cx="228964" cy="525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847092"/>
              <a:ext cx="228964" cy="637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43148"/>
              <a:ext cx="228964" cy="39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27376"/>
              <a:ext cx="228964" cy="157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785973"/>
              <a:ext cx="228964" cy="414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851692"/>
              <a:ext cx="228964" cy="591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50378"/>
              <a:ext cx="228964" cy="13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28690"/>
              <a:ext cx="228964" cy="216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799774"/>
              <a:ext cx="228964" cy="289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871408"/>
              <a:ext cx="228964" cy="394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70751"/>
              <a:ext cx="228964" cy="6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50378"/>
              <a:ext cx="228964" cy="203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784001"/>
              <a:ext cx="228964" cy="663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877980"/>
              <a:ext cx="228964" cy="328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62207"/>
              <a:ext cx="228964" cy="157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43806"/>
              <a:ext cx="228964" cy="184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82687"/>
              <a:ext cx="228964" cy="611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842491"/>
              <a:ext cx="228964" cy="683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38548"/>
              <a:ext cx="228964" cy="39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10946"/>
              <a:ext cx="228964" cy="276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37340"/>
              <a:ext cx="228964" cy="736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799774"/>
              <a:ext cx="228964" cy="1110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793859"/>
              <a:ext cx="228964" cy="59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765599"/>
              <a:ext cx="228964" cy="282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89365"/>
              <a:ext cx="228964" cy="762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676878"/>
              <a:ext cx="228964" cy="2339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675564"/>
              <a:ext cx="228964" cy="13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634818"/>
              <a:ext cx="228964" cy="407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544782"/>
              <a:ext cx="228964" cy="900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253645"/>
              <a:ext cx="228964" cy="6571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240501"/>
              <a:ext cx="228964" cy="131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1957250"/>
              <a:ext cx="228964" cy="2832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1704230"/>
              <a:ext cx="228964" cy="2530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422544"/>
              <a:ext cx="228964" cy="488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414000"/>
              <a:ext cx="228964" cy="85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102490"/>
              <a:ext cx="228964" cy="3115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1756806"/>
              <a:ext cx="228964" cy="3456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724196"/>
              <a:ext cx="228964" cy="1866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7241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504036"/>
              <a:ext cx="228964" cy="2201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385741"/>
              <a:ext cx="228964" cy="118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596450"/>
              <a:ext cx="0" cy="1314389"/>
            </a:xfrm>
            <a:custGeom>
              <a:avLst/>
              <a:gdLst/>
              <a:ahLst/>
              <a:cxnLst/>
              <a:rect l="0" t="0" r="0" b="0"/>
              <a:pathLst>
                <a:path h="1314389">
                  <a:moveTo>
                    <a:pt x="0" y="1314389"/>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25364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5964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676900" y="220691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21" name="tx221"/>
            <p:cNvSpPr/>
            <p:nvPr/>
          </p:nvSpPr>
          <p:spPr>
            <a:xfrm>
              <a:off x="676900" y="154971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633"/>
              <a:ext cx="779182" cy="693406"/>
            </a:xfrm>
            <a:prstGeom prst="rect">
              <a:avLst/>
            </a:prstGeom>
            <a:solidFill>
              <a:srgbClr val="FFFFFF">
                <a:alpha val="100000"/>
              </a:srgbClr>
            </a:solidFill>
          </p:spPr>
          <p:txBody>
            <a:bodyPr/>
            <a:lstStyle/>
            <a:p>
              <a:endParaRPr/>
            </a:p>
          </p:txBody>
        </p:sp>
        <p:sp>
          <p:nvSpPr>
            <p:cNvPr id="277" name="rc277"/>
            <p:cNvSpPr/>
            <p:nvPr/>
          </p:nvSpPr>
          <p:spPr>
            <a:xfrm>
              <a:off x="463718" y="316879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66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54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41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28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0995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37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71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4" name="grp2"/>
          <p:cNvGrpSpPr/>
          <p:nvPr/>
        </p:nvGrpSpPr>
        <p:grpSpPr>
          <a:xfrm>
            <a:off x="457200" y="4023360"/>
            <a:ext cx="6675120" cy="2743200"/>
            <a:chOff x="457200" y="4023360"/>
            <a:chExt cx="6675120" cy="2743200"/>
          </a:xfrm>
        </p:grpSpPr>
        <p:sp>
          <p:nvSpPr>
            <p:cNvPr id="415" name="rc4"/>
            <p:cNvSpPr/>
            <p:nvPr/>
          </p:nvSpPr>
          <p:spPr>
            <a:xfrm>
              <a:off x="1223433" y="5380166"/>
              <a:ext cx="382693" cy="3805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21196"/>
              <a:ext cx="382693" cy="589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318837"/>
              <a:ext cx="382693" cy="235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247287"/>
              <a:ext cx="382693" cy="715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117553"/>
              <a:ext cx="382693" cy="6431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39070"/>
              <a:ext cx="382693" cy="1784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06047"/>
              <a:ext cx="382693" cy="330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168"/>
              <a:ext cx="382693" cy="1328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27984"/>
              <a:ext cx="382693" cy="2327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476877"/>
              <a:ext cx="382693" cy="511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56434"/>
              <a:ext cx="382693" cy="204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27486"/>
              <a:ext cx="382693" cy="1289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97818"/>
              <a:ext cx="382693" cy="629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73444"/>
              <a:ext cx="382693" cy="243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60077"/>
              <a:ext cx="382693" cy="133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20908"/>
              <a:ext cx="382693" cy="1391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68726"/>
              <a:ext cx="382693" cy="919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38062"/>
              <a:ext cx="382693" cy="306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19978"/>
              <a:ext cx="382693" cy="180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223699"/>
              <a:ext cx="382693" cy="3962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64009"/>
              <a:ext cx="382693" cy="967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37275"/>
              <a:ext cx="382693" cy="267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23123"/>
              <a:ext cx="382693" cy="141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156080"/>
              <a:ext cx="382693" cy="4670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45780"/>
              <a:ext cx="382693" cy="149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4208"/>
              <a:ext cx="382693" cy="15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3422"/>
              <a:ext cx="382693" cy="7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80520"/>
              <a:ext cx="382693" cy="629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6758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7445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8131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380166"/>
              <a:ext cx="382693" cy="3805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321196"/>
              <a:ext cx="382693" cy="5897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318837"/>
              <a:ext cx="382693" cy="235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247287"/>
              <a:ext cx="382693" cy="715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117553"/>
              <a:ext cx="382693" cy="6431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939070"/>
              <a:ext cx="382693" cy="17848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906047"/>
              <a:ext cx="382693" cy="3302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773168"/>
              <a:ext cx="382693" cy="1328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527984"/>
              <a:ext cx="382693" cy="2327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476877"/>
              <a:ext cx="382693" cy="5110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456434"/>
              <a:ext cx="382693" cy="2044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27486"/>
              <a:ext cx="382693" cy="1289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697818"/>
              <a:ext cx="382693" cy="629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73444"/>
              <a:ext cx="382693" cy="2437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60077"/>
              <a:ext cx="382693" cy="1336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520908"/>
              <a:ext cx="382693" cy="1391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668726"/>
              <a:ext cx="382693" cy="919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38062"/>
              <a:ext cx="382693" cy="3066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619978"/>
              <a:ext cx="382693" cy="1808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223699"/>
              <a:ext cx="382693" cy="3962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664009"/>
              <a:ext cx="382693" cy="967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637275"/>
              <a:ext cx="382693" cy="2673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623123"/>
              <a:ext cx="382693" cy="1415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156080"/>
              <a:ext cx="382693" cy="4670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45780"/>
              <a:ext cx="382693" cy="149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44208"/>
              <a:ext cx="382693" cy="157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43422"/>
              <a:ext cx="382693" cy="78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80520"/>
              <a:ext cx="382693" cy="629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81318"/>
              <a:ext cx="0" cy="1179401"/>
            </a:xfrm>
            <a:custGeom>
              <a:avLst/>
              <a:gdLst/>
              <a:ahLst/>
              <a:cxnLst/>
              <a:rect l="0" t="0" r="0" b="0"/>
              <a:pathLst>
                <a:path h="1179401">
                  <a:moveTo>
                    <a:pt x="0" y="1179401"/>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675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7445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8131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747705" y="532085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71" name="tx71"/>
            <p:cNvSpPr/>
            <p:nvPr/>
          </p:nvSpPr>
          <p:spPr>
            <a:xfrm>
              <a:off x="676900" y="492772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72" name="tx72"/>
            <p:cNvSpPr/>
            <p:nvPr/>
          </p:nvSpPr>
          <p:spPr>
            <a:xfrm>
              <a:off x="676900" y="453458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2200"/>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09765" y="4249697"/>
              <a:ext cx="420234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Thailand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264521"/>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542750"/>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08671"/>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0495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313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0266"/>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49198"/>
            </a:xfrm>
            <a:custGeom>
              <a:avLst/>
              <a:gdLst/>
              <a:ahLst/>
              <a:cxnLst/>
              <a:rect l="0" t="0" r="0" b="0"/>
              <a:pathLst>
                <a:path w="4592319" h="949198">
                  <a:moveTo>
                    <a:pt x="0" y="0"/>
                  </a:moveTo>
                  <a:lnTo>
                    <a:pt x="765386" y="533453"/>
                  </a:lnTo>
                  <a:lnTo>
                    <a:pt x="1530773" y="811683"/>
                  </a:lnTo>
                  <a:lnTo>
                    <a:pt x="2296159" y="877603"/>
                  </a:lnTo>
                  <a:lnTo>
                    <a:pt x="3061546" y="873890"/>
                  </a:lnTo>
                  <a:lnTo>
                    <a:pt x="3826933" y="900299"/>
                  </a:lnTo>
                  <a:lnTo>
                    <a:pt x="4592319" y="949198"/>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683374"/>
              <a:ext cx="0" cy="1031625"/>
            </a:xfrm>
            <a:custGeom>
              <a:avLst/>
              <a:gdLst/>
              <a:ahLst/>
              <a:cxnLst/>
              <a:rect l="0" t="0" r="0" b="0"/>
              <a:pathLst>
                <a:path h="1031625">
                  <a:moveTo>
                    <a:pt x="0" y="1031625"/>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50867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30234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09602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488969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468337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tx11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8" name="tx118"/>
            <p:cNvSpPr/>
            <p:nvPr/>
          </p:nvSpPr>
          <p:spPr>
            <a:xfrm>
              <a:off x="6461760" y="546194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19" name="tx119"/>
            <p:cNvSpPr/>
            <p:nvPr/>
          </p:nvSpPr>
          <p:spPr>
            <a:xfrm>
              <a:off x="6461760" y="525561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a:t>
              </a:r>
            </a:p>
          </p:txBody>
        </p:sp>
        <p:sp>
          <p:nvSpPr>
            <p:cNvPr id="120" name="tx120"/>
            <p:cNvSpPr/>
            <p:nvPr/>
          </p:nvSpPr>
          <p:spPr>
            <a:xfrm>
              <a:off x="6461760" y="504929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600</a:t>
              </a:r>
            </a:p>
          </p:txBody>
        </p:sp>
        <p:sp>
          <p:nvSpPr>
            <p:cNvPr id="121" name="tx121"/>
            <p:cNvSpPr/>
            <p:nvPr/>
          </p:nvSpPr>
          <p:spPr>
            <a:xfrm>
              <a:off x="6461760" y="484296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800</a:t>
              </a:r>
            </a:p>
          </p:txBody>
        </p:sp>
        <p:sp>
          <p:nvSpPr>
            <p:cNvPr id="122" name="tx122"/>
            <p:cNvSpPr/>
            <p:nvPr/>
          </p:nvSpPr>
          <p:spPr>
            <a:xfrm>
              <a:off x="6461760" y="463664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3" name="tx12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4" name="tx124"/>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923.3</a:t>
              </a:r>
            </a:p>
          </p:txBody>
        </p:sp>
        <p:sp>
          <p:nvSpPr>
            <p:cNvPr id="125" name="tx125"/>
            <p:cNvSpPr/>
            <p:nvPr/>
          </p:nvSpPr>
          <p:spPr>
            <a:xfrm>
              <a:off x="2034470" y="518631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406.2</a:t>
              </a:r>
            </a:p>
          </p:txBody>
        </p:sp>
        <p:sp>
          <p:nvSpPr>
            <p:cNvPr id="126" name="tx126"/>
            <p:cNvSpPr/>
            <p:nvPr/>
          </p:nvSpPr>
          <p:spPr>
            <a:xfrm>
              <a:off x="2799856" y="546454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136.5</a:t>
              </a:r>
            </a:p>
          </p:txBody>
        </p:sp>
        <p:sp>
          <p:nvSpPr>
            <p:cNvPr id="127" name="tx127"/>
            <p:cNvSpPr/>
            <p:nvPr/>
          </p:nvSpPr>
          <p:spPr>
            <a:xfrm>
              <a:off x="3597427" y="553046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72.6</a:t>
              </a:r>
            </a:p>
          </p:txBody>
        </p:sp>
        <p:sp>
          <p:nvSpPr>
            <p:cNvPr id="128" name="tx128"/>
            <p:cNvSpPr/>
            <p:nvPr/>
          </p:nvSpPr>
          <p:spPr>
            <a:xfrm>
              <a:off x="4362814" y="552675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76.2</a:t>
              </a:r>
            </a:p>
          </p:txBody>
        </p:sp>
        <p:sp>
          <p:nvSpPr>
            <p:cNvPr id="129" name="tx129"/>
            <p:cNvSpPr/>
            <p:nvPr/>
          </p:nvSpPr>
          <p:spPr>
            <a:xfrm>
              <a:off x="5128200" y="55531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50.6</a:t>
              </a:r>
            </a:p>
          </p:txBody>
        </p:sp>
        <p:sp>
          <p:nvSpPr>
            <p:cNvPr id="130" name="tx130"/>
            <p:cNvSpPr/>
            <p:nvPr/>
          </p:nvSpPr>
          <p:spPr>
            <a:xfrm>
              <a:off x="5925771" y="560206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3962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3517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6339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5272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2873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4072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2056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4791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 name="Title 1"/>
          <p:cNvSpPr>
            <a:spLocks noGrp="1"/>
          </p:cNvSpPr>
          <p:nvPr>
            <p:ph type="title"/>
          </p:nvPr>
        </p:nvSpPr>
        <p:spPr/>
        <p:txBody>
          <a:bodyPr/>
          <a:lstStyle/>
          <a:p>
            <a:r>
              <a:t>Measles cases: Tajikistan</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860758"/>
              <a:ext cx="228964" cy="500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86075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86075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760596"/>
              <a:ext cx="228964" cy="1001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710515"/>
              <a:ext cx="228964" cy="2003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7105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7105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601247"/>
              <a:ext cx="228964" cy="1092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605800"/>
              <a:ext cx="228964" cy="3050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6058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6058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400923"/>
              <a:ext cx="228964" cy="2048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824336"/>
              <a:ext cx="228964" cy="865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464662"/>
              <a:ext cx="228964" cy="3596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4646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405475"/>
              <a:ext cx="228964" cy="591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564824"/>
              <a:ext cx="228964" cy="3460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1868241"/>
              <a:ext cx="228964" cy="6965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186824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1704340"/>
              <a:ext cx="228964" cy="1639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801572"/>
              <a:ext cx="228964" cy="1092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232468"/>
              <a:ext cx="228964" cy="56910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2324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168728"/>
              <a:ext cx="228964" cy="63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874417"/>
              <a:ext cx="228964" cy="364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678645"/>
              <a:ext cx="228964" cy="1957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67864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660434"/>
              <a:ext cx="228964" cy="182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869864"/>
              <a:ext cx="228964" cy="4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860758"/>
              <a:ext cx="228964" cy="91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86075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837994"/>
              <a:ext cx="228964" cy="227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01734"/>
              <a:ext cx="228964" cy="91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017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0173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883523"/>
              <a:ext cx="228964" cy="182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842547"/>
              <a:ext cx="228964" cy="682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856206"/>
              <a:ext cx="228964" cy="546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901734"/>
              <a:ext cx="228964" cy="91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860758"/>
              <a:ext cx="228964" cy="500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874417"/>
              <a:ext cx="228964" cy="364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869864"/>
              <a:ext cx="228964" cy="4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847100"/>
              <a:ext cx="228964" cy="63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856206"/>
              <a:ext cx="228964" cy="546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860758"/>
              <a:ext cx="228964" cy="500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883523"/>
              <a:ext cx="228964" cy="273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888075"/>
              <a:ext cx="228964" cy="227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869864"/>
              <a:ext cx="228964" cy="4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897181"/>
              <a:ext cx="228964" cy="136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45555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00027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54499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rc112"/>
            <p:cNvSpPr/>
            <p:nvPr/>
          </p:nvSpPr>
          <p:spPr>
            <a:xfrm>
              <a:off x="1411675" y="2860758"/>
              <a:ext cx="228964" cy="500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86075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86075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760596"/>
              <a:ext cx="228964" cy="1001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710515"/>
              <a:ext cx="228964" cy="2003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7105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7105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601247"/>
              <a:ext cx="228964" cy="1092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605800"/>
              <a:ext cx="228964" cy="3050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6058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6058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400923"/>
              <a:ext cx="228964" cy="2048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824336"/>
              <a:ext cx="228964" cy="865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464662"/>
              <a:ext cx="228964" cy="3596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4646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405475"/>
              <a:ext cx="228964" cy="591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564824"/>
              <a:ext cx="228964" cy="3460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1868241"/>
              <a:ext cx="228964" cy="69658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186824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1704340"/>
              <a:ext cx="228964" cy="1639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801572"/>
              <a:ext cx="228964" cy="1092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232468"/>
              <a:ext cx="228964" cy="56910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2324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168728"/>
              <a:ext cx="228964" cy="63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874417"/>
              <a:ext cx="228964" cy="364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678645"/>
              <a:ext cx="228964" cy="19577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67864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660434"/>
              <a:ext cx="228964" cy="182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69864"/>
              <a:ext cx="228964" cy="4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60758"/>
              <a:ext cx="228964" cy="91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6075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37994"/>
              <a:ext cx="228964" cy="227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01734"/>
              <a:ext cx="228964" cy="91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017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0173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83523"/>
              <a:ext cx="228964" cy="182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42547"/>
              <a:ext cx="228964" cy="682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56206"/>
              <a:ext cx="228964" cy="546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01734"/>
              <a:ext cx="228964" cy="91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60758"/>
              <a:ext cx="228964" cy="500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74417"/>
              <a:ext cx="228964" cy="364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69864"/>
              <a:ext cx="228964" cy="4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47100"/>
              <a:ext cx="228964" cy="63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56206"/>
              <a:ext cx="228964" cy="546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60758"/>
              <a:ext cx="228964" cy="500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83523"/>
              <a:ext cx="228964" cy="273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88075"/>
              <a:ext cx="228964" cy="227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69864"/>
              <a:ext cx="228964" cy="4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97181"/>
              <a:ext cx="228964" cy="136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44990"/>
              <a:ext cx="0" cy="1365849"/>
            </a:xfrm>
            <a:custGeom>
              <a:avLst/>
              <a:gdLst/>
              <a:ahLst/>
              <a:cxnLst/>
              <a:rect l="0" t="0" r="0" b="0"/>
              <a:pathLst>
                <a:path h="1365849">
                  <a:moveTo>
                    <a:pt x="0" y="1365849"/>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5555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002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449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0882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195354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49825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20"/>
              <a:ext cx="779182" cy="693419"/>
            </a:xfrm>
            <a:prstGeom prst="rect">
              <a:avLst/>
            </a:prstGeom>
            <a:solidFill>
              <a:srgbClr val="FFFFFF">
                <a:alpha val="100000"/>
              </a:srgbClr>
            </a:solidFill>
          </p:spPr>
          <p:txBody>
            <a:bodyPr/>
            <a:lstStyle/>
            <a:p>
              <a:endParaRPr/>
            </a:p>
          </p:txBody>
        </p:sp>
        <p:sp>
          <p:nvSpPr>
            <p:cNvPr id="280" name="rc280"/>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28"/>
              <a:ext cx="90525" cy="754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g290"/>
            <p:cNvSpPr/>
            <p:nvPr/>
          </p:nvSpPr>
          <p:spPr>
            <a:xfrm>
              <a:off x="2860547"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1"/>
            <p:cNvSpPr/>
            <p:nvPr/>
          </p:nvSpPr>
          <p:spPr>
            <a:xfrm>
              <a:off x="2579093" y="1402570"/>
              <a:ext cx="64169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(1-9 Y)</a:t>
              </a:r>
            </a:p>
          </p:txBody>
        </p:sp>
        <p:sp>
          <p:nvSpPr>
            <p:cNvPr id="292" name="tx292"/>
            <p:cNvSpPr/>
            <p:nvPr/>
          </p:nvSpPr>
          <p:spPr>
            <a:xfrm>
              <a:off x="2684489" y="1534602"/>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100%</a:t>
              </a:r>
            </a:p>
          </p:txBody>
        </p:sp>
        <p:sp>
          <p:nvSpPr>
            <p:cNvPr id="293" name="pg293"/>
            <p:cNvSpPr/>
            <p:nvPr/>
          </p:nvSpPr>
          <p:spPr>
            <a:xfrm>
              <a:off x="6295899" y="3684351"/>
              <a:ext cx="70910" cy="64688"/>
            </a:xfrm>
            <a:custGeom>
              <a:avLst/>
              <a:gdLst/>
              <a:ahLst/>
              <a:cxnLst/>
              <a:rect l="0" t="0" r="0" b="0"/>
              <a:pathLst>
                <a:path w="70910" h="64688">
                  <a:moveTo>
                    <a:pt x="41677" y="64688"/>
                  </a:moveTo>
                  <a:lnTo>
                    <a:pt x="70910" y="35455"/>
                  </a:lnTo>
                  <a:lnTo>
                    <a:pt x="35455" y="0"/>
                  </a:lnTo>
                  <a:lnTo>
                    <a:pt x="0" y="35455"/>
                  </a:lnTo>
                  <a:lnTo>
                    <a:pt x="29233" y="646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4"/>
            <p:cNvSpPr/>
            <p:nvPr/>
          </p:nvSpPr>
          <p:spPr>
            <a:xfrm>
              <a:off x="7375529" y="369151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5"/>
            <p:cNvSpPr/>
            <p:nvPr/>
          </p:nvSpPr>
          <p:spPr>
            <a:xfrm>
              <a:off x="6444511" y="367238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6" name="tx296"/>
            <p:cNvSpPr/>
            <p:nvPr/>
          </p:nvSpPr>
          <p:spPr>
            <a:xfrm>
              <a:off x="7516975" y="367238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aphicFrame>
        <p:nvGraphicFramePr>
          <p:cNvPr id="3" name="nvGraphicFrame 3"/>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 name="Title 1"/>
          <p:cNvSpPr>
            <a:spLocks noGrp="1"/>
          </p:cNvSpPr>
          <p:nvPr>
            <p:ph type="title"/>
          </p:nvPr>
        </p:nvSpPr>
        <p:spPr/>
        <p:txBody>
          <a:bodyPr/>
          <a:lstStyle/>
          <a:p>
            <a:r>
              <a:t>Measles cases: Turkmenistan</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743786"/>
              <a:ext cx="238184" cy="1670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1908516"/>
              <a:ext cx="238184" cy="10023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075570"/>
              <a:ext cx="238184" cy="8352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1685778"/>
              <a:ext cx="238184" cy="12250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409678"/>
              <a:ext cx="238184" cy="5011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353993"/>
              <a:ext cx="238184" cy="5568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2855155"/>
              <a:ext cx="238184" cy="556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2353993"/>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pl106"/>
            <p:cNvSpPr/>
            <p:nvPr/>
          </p:nvSpPr>
          <p:spPr>
            <a:xfrm>
              <a:off x="1127759" y="1797147"/>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7" name="rc107"/>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6974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9833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2691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549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743786"/>
              <a:ext cx="238184" cy="1670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1908516"/>
              <a:ext cx="238184" cy="10023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075570"/>
              <a:ext cx="238184" cy="8352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1685778"/>
              <a:ext cx="238184" cy="12250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409678"/>
              <a:ext cx="238184" cy="5011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353993"/>
              <a:ext cx="238184" cy="5568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855155"/>
              <a:ext cx="238184" cy="556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pl207"/>
            <p:cNvSpPr/>
            <p:nvPr/>
          </p:nvSpPr>
          <p:spPr>
            <a:xfrm>
              <a:off x="1127759" y="1797147"/>
              <a:ext cx="0" cy="1113692"/>
            </a:xfrm>
            <a:custGeom>
              <a:avLst/>
              <a:gdLst/>
              <a:ahLst/>
              <a:cxnLst/>
              <a:rect l="0" t="0" r="0" b="0"/>
              <a:pathLst>
                <a:path h="1113692">
                  <a:moveTo>
                    <a:pt x="0" y="1113692"/>
                  </a:move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3539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179714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tx21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2" name="tx212"/>
            <p:cNvSpPr/>
            <p:nvPr/>
          </p:nvSpPr>
          <p:spPr>
            <a:xfrm>
              <a:off x="818510" y="230726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13" name="tx213"/>
            <p:cNvSpPr/>
            <p:nvPr/>
          </p:nvSpPr>
          <p:spPr>
            <a:xfrm>
              <a:off x="818510" y="175041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14" name="pl214"/>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tx240"/>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1" name="tx241"/>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2" name="tx242"/>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3" name="tx243"/>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4" name="tx244"/>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5" name="tx245"/>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6" name="tx246"/>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7" name="tx247"/>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8" name="tx248"/>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9" name="tx249"/>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0" name="tx250"/>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1" name="tx251"/>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2" name="tx252"/>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3" name="tx253"/>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4" name="tx254"/>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5" name="tx255"/>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6" name="tx256"/>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7" name="tx257"/>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8" name="tx258"/>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9" name="tx259"/>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0" name="tx260"/>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1" name="tx261"/>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2" name="tx262"/>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3" name="tx263"/>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4" name="tx264"/>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5" name="pl265"/>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6" name="rc266"/>
            <p:cNvSpPr/>
            <p:nvPr/>
          </p:nvSpPr>
          <p:spPr>
            <a:xfrm>
              <a:off x="457200" y="3057847"/>
              <a:ext cx="754288" cy="691192"/>
            </a:xfrm>
            <a:prstGeom prst="rect">
              <a:avLst/>
            </a:prstGeom>
            <a:solidFill>
              <a:srgbClr val="FFFFFF">
                <a:alpha val="100000"/>
              </a:srgbClr>
            </a:solidFill>
          </p:spPr>
          <p:txBody>
            <a:bodyPr/>
            <a:lstStyle/>
            <a:p>
              <a:endParaRPr/>
            </a:p>
          </p:txBody>
        </p:sp>
        <p:sp>
          <p:nvSpPr>
            <p:cNvPr id="267" name="rc267"/>
            <p:cNvSpPr/>
            <p:nvPr/>
          </p:nvSpPr>
          <p:spPr>
            <a:xfrm>
              <a:off x="457200" y="3171004"/>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8" name="rc268"/>
            <p:cNvSpPr/>
            <p:nvPr/>
          </p:nvSpPr>
          <p:spPr>
            <a:xfrm>
              <a:off x="457200" y="3321880"/>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9" name="rc269"/>
            <p:cNvSpPr/>
            <p:nvPr/>
          </p:nvSpPr>
          <p:spPr>
            <a:xfrm>
              <a:off x="457200" y="3472756"/>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0" name="rc270"/>
            <p:cNvSpPr/>
            <p:nvPr/>
          </p:nvSpPr>
          <p:spPr>
            <a:xfrm>
              <a:off x="457200" y="3623632"/>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1" name="tx271"/>
            <p:cNvSpPr/>
            <p:nvPr/>
          </p:nvSpPr>
          <p:spPr>
            <a:xfrm>
              <a:off x="642507" y="316149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2" name="tx272"/>
            <p:cNvSpPr/>
            <p:nvPr/>
          </p:nvSpPr>
          <p:spPr>
            <a:xfrm>
              <a:off x="642507" y="331217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3" name="tx273"/>
            <p:cNvSpPr/>
            <p:nvPr/>
          </p:nvSpPr>
          <p:spPr>
            <a:xfrm>
              <a:off x="642507" y="344558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4" name="tx274"/>
            <p:cNvSpPr/>
            <p:nvPr/>
          </p:nvSpPr>
          <p:spPr>
            <a:xfrm>
              <a:off x="642507" y="361392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5" name="tx27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6" name="tx27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77" name="pg277"/>
            <p:cNvSpPr/>
            <p:nvPr/>
          </p:nvSpPr>
          <p:spPr>
            <a:xfrm>
              <a:off x="1491372" y="1601301"/>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78" name="tx278"/>
            <p:cNvSpPr/>
            <p:nvPr/>
          </p:nvSpPr>
          <p:spPr>
            <a:xfrm>
              <a:off x="1184171" y="1381120"/>
              <a:ext cx="693191"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(2-10 Y)</a:t>
              </a:r>
            </a:p>
          </p:txBody>
        </p:sp>
        <p:sp>
          <p:nvSpPr>
            <p:cNvPr id="279" name="tx279"/>
            <p:cNvSpPr/>
            <p:nvPr/>
          </p:nvSpPr>
          <p:spPr>
            <a:xfrm>
              <a:off x="1341061" y="1513153"/>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99%</a:t>
              </a:r>
            </a:p>
          </p:txBody>
        </p:sp>
        <p:sp>
          <p:nvSpPr>
            <p:cNvPr id="280" name="pg280"/>
            <p:cNvSpPr/>
            <p:nvPr/>
          </p:nvSpPr>
          <p:spPr>
            <a:xfrm>
              <a:off x="6295592" y="3694476"/>
              <a:ext cx="70910" cy="54563"/>
            </a:xfrm>
            <a:custGeom>
              <a:avLst/>
              <a:gdLst/>
              <a:ahLst/>
              <a:cxnLst/>
              <a:rect l="0" t="0" r="0" b="0"/>
              <a:pathLst>
                <a:path w="70910" h="54563">
                  <a:moveTo>
                    <a:pt x="51802" y="54563"/>
                  </a:moveTo>
                  <a:lnTo>
                    <a:pt x="70910" y="35455"/>
                  </a:lnTo>
                  <a:lnTo>
                    <a:pt x="35455" y="0"/>
                  </a:lnTo>
                  <a:lnTo>
                    <a:pt x="0" y="35455"/>
                  </a:lnTo>
                  <a:lnTo>
                    <a:pt x="19108" y="54563"/>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81" name="pt281"/>
            <p:cNvSpPr/>
            <p:nvPr/>
          </p:nvSpPr>
          <p:spPr>
            <a:xfrm>
              <a:off x="7375221" y="3701642"/>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82" name="tx282"/>
            <p:cNvSpPr/>
            <p:nvPr/>
          </p:nvSpPr>
          <p:spPr>
            <a:xfrm>
              <a:off x="6444204" y="3682504"/>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83" name="tx283"/>
            <p:cNvSpPr/>
            <p:nvPr/>
          </p:nvSpPr>
          <p:spPr>
            <a:xfrm>
              <a:off x="7516668" y="3682504"/>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aphicFrame>
        <p:nvGraphicFramePr>
          <p:cNvPr id="3" name="nvGraphicFrame 3"/>
          <p:cNvGraphicFramePr>
            <a:graphicFrameLocks noGrp="1"/>
          </p:cNvGraphicFramePr>
          <p:nvPr/>
        </p:nvGraphicFramePr>
        <p:xfrm>
          <a:off x="7315200" y="4114800"/>
          <a:ext cx="1463040" cy="19253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Timor-Leste</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465363"/>
              <a:ext cx="228964" cy="4454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688101"/>
              <a:ext cx="228964" cy="2227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688101"/>
              <a:ext cx="228964" cy="2227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725224"/>
              <a:ext cx="228964" cy="1856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836593"/>
              <a:ext cx="228964" cy="742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836593"/>
              <a:ext cx="228964" cy="742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725224"/>
              <a:ext cx="228964" cy="1856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205501"/>
              <a:ext cx="228964" cy="7053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242624"/>
              <a:ext cx="228964" cy="6682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057009"/>
              <a:ext cx="228964" cy="8538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1685778"/>
              <a:ext cx="228964" cy="12250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873716"/>
              <a:ext cx="228964" cy="371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428240"/>
              <a:ext cx="22896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873716"/>
              <a:ext cx="228964" cy="371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057009"/>
              <a:ext cx="228964" cy="8167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502486"/>
              <a:ext cx="228964" cy="4083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279747"/>
              <a:ext cx="228964" cy="6310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576732"/>
              <a:ext cx="228964" cy="3341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873716"/>
              <a:ext cx="228964" cy="371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465363"/>
              <a:ext cx="228964" cy="4083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613855"/>
              <a:ext cx="228964" cy="2969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725224"/>
              <a:ext cx="228964" cy="1856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353993"/>
              <a:ext cx="228964" cy="3712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242624"/>
              <a:ext cx="228964" cy="6682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24262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539609"/>
              <a:ext cx="228964" cy="3712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53960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465363"/>
              <a:ext cx="228964" cy="4454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46536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502486"/>
              <a:ext cx="228964" cy="4083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50248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873716"/>
              <a:ext cx="228964" cy="371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87371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3960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6837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9714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465363"/>
              <a:ext cx="228964" cy="4454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688101"/>
              <a:ext cx="228964" cy="2227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688101"/>
              <a:ext cx="228964" cy="2227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725224"/>
              <a:ext cx="228964" cy="1856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836593"/>
              <a:ext cx="228964" cy="742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836593"/>
              <a:ext cx="228964" cy="742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9"/>
            <p:cNvSpPr/>
            <p:nvPr/>
          </p:nvSpPr>
          <p:spPr>
            <a:xfrm>
              <a:off x="3060217" y="2725224"/>
              <a:ext cx="228964" cy="1856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205501"/>
              <a:ext cx="228964" cy="7053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242624"/>
              <a:ext cx="228964" cy="6682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057009"/>
              <a:ext cx="228964" cy="8538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1685778"/>
              <a:ext cx="228964" cy="12250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73716"/>
              <a:ext cx="228964" cy="371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428240"/>
              <a:ext cx="22896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73716"/>
              <a:ext cx="228964" cy="371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057009"/>
              <a:ext cx="228964" cy="8167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502486"/>
              <a:ext cx="228964" cy="4083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279747"/>
              <a:ext cx="228964" cy="6310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576732"/>
              <a:ext cx="228964" cy="3341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73716"/>
              <a:ext cx="228964" cy="371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465363"/>
              <a:ext cx="228964" cy="4083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613855"/>
              <a:ext cx="228964" cy="2969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25224"/>
              <a:ext cx="228964" cy="1856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353993"/>
              <a:ext cx="228964" cy="3712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242624"/>
              <a:ext cx="228964" cy="6682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24262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539609"/>
              <a:ext cx="228964" cy="3712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53960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465363"/>
              <a:ext cx="228964" cy="4454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46536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502486"/>
              <a:ext cx="228964" cy="4083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50248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873716"/>
              <a:ext cx="228964" cy="371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87371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97147"/>
              <a:ext cx="0" cy="1113692"/>
            </a:xfrm>
            <a:custGeom>
              <a:avLst/>
              <a:gdLst/>
              <a:ahLst/>
              <a:cxnLst/>
              <a:rect l="0" t="0" r="0" b="0"/>
              <a:pathLst>
                <a:path h="1113692">
                  <a:moveTo>
                    <a:pt x="0" y="1113692"/>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3960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6837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9714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9287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3" name="tx223"/>
            <p:cNvSpPr/>
            <p:nvPr/>
          </p:nvSpPr>
          <p:spPr>
            <a:xfrm>
              <a:off x="818510" y="212164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4" name="tx224"/>
            <p:cNvSpPr/>
            <p:nvPr/>
          </p:nvSpPr>
          <p:spPr>
            <a:xfrm>
              <a:off x="818510" y="175041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7847"/>
              <a:ext cx="779182" cy="691192"/>
            </a:xfrm>
            <a:prstGeom prst="rect">
              <a:avLst/>
            </a:prstGeom>
            <a:solidFill>
              <a:srgbClr val="FFFFFF">
                <a:alpha val="100000"/>
              </a:srgbClr>
            </a:solidFill>
          </p:spPr>
          <p:txBody>
            <a:bodyPr/>
            <a:lstStyle/>
            <a:p>
              <a:endParaRPr/>
            </a:p>
          </p:txBody>
        </p:sp>
        <p:sp>
          <p:nvSpPr>
            <p:cNvPr id="280" name="rc280"/>
            <p:cNvSpPr/>
            <p:nvPr/>
          </p:nvSpPr>
          <p:spPr>
            <a:xfrm>
              <a:off x="463718" y="317100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1880"/>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2756"/>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363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6149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217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558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392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6" name="grp2"/>
          <p:cNvGrpSpPr/>
          <p:nvPr/>
        </p:nvGrpSpPr>
        <p:grpSpPr>
          <a:xfrm>
            <a:off x="457200" y="4023360"/>
            <a:ext cx="6675120" cy="2743200"/>
            <a:chOff x="457200" y="4023360"/>
            <a:chExt cx="6675120" cy="2743200"/>
          </a:xfrm>
        </p:grpSpPr>
        <p:sp>
          <p:nvSpPr>
            <p:cNvPr id="427"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90387"/>
              <a:ext cx="382693" cy="3703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19572"/>
              <a:ext cx="382693" cy="411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1957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168"/>
              <a:ext cx="382693" cy="9464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184648"/>
              <a:ext cx="382693" cy="5760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72684"/>
              <a:ext cx="382693" cy="2880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37275"/>
              <a:ext cx="382693" cy="123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19572"/>
              <a:ext cx="382693" cy="411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549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390387"/>
              <a:ext cx="382693" cy="3703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719572"/>
              <a:ext cx="382693" cy="4114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71957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773168"/>
              <a:ext cx="382693" cy="9464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184648"/>
              <a:ext cx="382693" cy="5760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472684"/>
              <a:ext cx="382693" cy="2880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637275"/>
              <a:ext cx="382693" cy="1234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719572"/>
              <a:ext cx="382693" cy="411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549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89315" y="550943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7" name="tx77"/>
            <p:cNvSpPr/>
            <p:nvPr/>
          </p:nvSpPr>
          <p:spPr>
            <a:xfrm>
              <a:off x="818510" y="53025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8" name="tx78"/>
            <p:cNvSpPr/>
            <p:nvPr/>
          </p:nvSpPr>
          <p:spPr>
            <a:xfrm>
              <a:off x="818510" y="509736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9" name="tx79"/>
            <p:cNvSpPr/>
            <p:nvPr/>
          </p:nvSpPr>
          <p:spPr>
            <a:xfrm>
              <a:off x="818510" y="48910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0" name="tx80"/>
            <p:cNvSpPr/>
            <p:nvPr/>
          </p:nvSpPr>
          <p:spPr>
            <a:xfrm>
              <a:off x="818510" y="46852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81" name="tx81"/>
            <p:cNvSpPr/>
            <p:nvPr/>
          </p:nvSpPr>
          <p:spPr>
            <a:xfrm>
              <a:off x="818510" y="44795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2200"/>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524344" y="4249697"/>
              <a:ext cx="437319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Timor-Leste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022294"/>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265874"/>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475166"/>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626568"/>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61747"/>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52500"/>
            </a:xfrm>
            <a:custGeom>
              <a:avLst/>
              <a:gdLst/>
              <a:ahLst/>
              <a:cxnLst/>
              <a:rect l="0" t="0" r="0" b="0"/>
              <a:pathLst>
                <a:path w="4592319" h="952500">
                  <a:moveTo>
                    <a:pt x="0" y="0"/>
                  </a:moveTo>
                  <a:lnTo>
                    <a:pt x="765386" y="291227"/>
                  </a:lnTo>
                  <a:lnTo>
                    <a:pt x="1530773" y="534807"/>
                  </a:lnTo>
                  <a:lnTo>
                    <a:pt x="2296159" y="744098"/>
                  </a:lnTo>
                  <a:lnTo>
                    <a:pt x="3061546" y="895501"/>
                  </a:lnTo>
                  <a:lnTo>
                    <a:pt x="3826933" y="930680"/>
                  </a:lnTo>
                  <a:lnTo>
                    <a:pt x="4592319" y="952500"/>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601746"/>
              <a:ext cx="0" cy="1113253"/>
            </a:xfrm>
            <a:custGeom>
              <a:avLst/>
              <a:gdLst/>
              <a:ahLst/>
              <a:cxnLst/>
              <a:rect l="0" t="0" r="0" b="0"/>
              <a:pathLst>
                <a:path h="1113253">
                  <a:moveTo>
                    <a:pt x="0" y="1113253"/>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9234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26969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04704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482439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60174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tx12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7" name="tx127"/>
            <p:cNvSpPr/>
            <p:nvPr/>
          </p:nvSpPr>
          <p:spPr>
            <a:xfrm>
              <a:off x="6461760" y="544561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8" name="tx128"/>
            <p:cNvSpPr/>
            <p:nvPr/>
          </p:nvSpPr>
          <p:spPr>
            <a:xfrm>
              <a:off x="6461760" y="522296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9" name="tx129"/>
            <p:cNvSpPr/>
            <p:nvPr/>
          </p:nvSpPr>
          <p:spPr>
            <a:xfrm>
              <a:off x="6461760" y="500031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30" name="tx130"/>
            <p:cNvSpPr/>
            <p:nvPr/>
          </p:nvSpPr>
          <p:spPr>
            <a:xfrm>
              <a:off x="6461760" y="477766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31" name="tx131"/>
            <p:cNvSpPr/>
            <p:nvPr/>
          </p:nvSpPr>
          <p:spPr>
            <a:xfrm>
              <a:off x="6461760" y="455501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250</a:t>
              </a:r>
            </a:p>
          </p:txBody>
        </p:sp>
        <p:sp>
          <p:nvSpPr>
            <p:cNvPr id="132" name="tx13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3" name="tx133"/>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213.9</a:t>
              </a:r>
            </a:p>
          </p:txBody>
        </p:sp>
        <p:sp>
          <p:nvSpPr>
            <p:cNvPr id="134" name="tx134"/>
            <p:cNvSpPr/>
            <p:nvPr/>
          </p:nvSpPr>
          <p:spPr>
            <a:xfrm>
              <a:off x="2034470" y="4944090"/>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148.5</a:t>
              </a:r>
            </a:p>
          </p:txBody>
        </p:sp>
        <p:sp>
          <p:nvSpPr>
            <p:cNvPr id="135" name="tx135"/>
            <p:cNvSpPr/>
            <p:nvPr/>
          </p:nvSpPr>
          <p:spPr>
            <a:xfrm>
              <a:off x="2832040" y="518767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93.8</a:t>
              </a:r>
            </a:p>
          </p:txBody>
        </p:sp>
        <p:sp>
          <p:nvSpPr>
            <p:cNvPr id="136" name="tx136"/>
            <p:cNvSpPr/>
            <p:nvPr/>
          </p:nvSpPr>
          <p:spPr>
            <a:xfrm>
              <a:off x="3597427" y="539696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46.8</a:t>
              </a:r>
            </a:p>
          </p:txBody>
        </p:sp>
        <p:sp>
          <p:nvSpPr>
            <p:cNvPr id="137" name="tx137"/>
            <p:cNvSpPr/>
            <p:nvPr/>
          </p:nvSpPr>
          <p:spPr>
            <a:xfrm>
              <a:off x="4362814" y="554836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12.8</a:t>
              </a:r>
            </a:p>
          </p:txBody>
        </p:sp>
        <p:sp>
          <p:nvSpPr>
            <p:cNvPr id="138" name="tx138"/>
            <p:cNvSpPr/>
            <p:nvPr/>
          </p:nvSpPr>
          <p:spPr>
            <a:xfrm>
              <a:off x="5160384" y="558354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a:t>
              </a:r>
            </a:p>
          </p:txBody>
        </p:sp>
        <p:sp>
          <p:nvSpPr>
            <p:cNvPr id="139" name="tx139"/>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764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 name="Title 1"/>
          <p:cNvSpPr>
            <a:spLocks noGrp="1"/>
          </p:cNvSpPr>
          <p:nvPr>
            <p:ph type="title"/>
          </p:nvPr>
        </p:nvSpPr>
        <p:spPr/>
        <p:txBody>
          <a:bodyPr/>
          <a:lstStyle/>
          <a:p>
            <a:r>
              <a:t>Measles cases: Trinidad and Tobago</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1945640"/>
              <a:ext cx="238184" cy="965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1945640"/>
              <a:ext cx="238184" cy="965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24282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pl106"/>
            <p:cNvSpPr/>
            <p:nvPr/>
          </p:nvSpPr>
          <p:spPr>
            <a:xfrm>
              <a:off x="1127759" y="19456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7" name="pl107"/>
            <p:cNvSpPr/>
            <p:nvPr/>
          </p:nvSpPr>
          <p:spPr>
            <a:xfrm>
              <a:off x="1127759" y="14630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6974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983317"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691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549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8407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126601"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41242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9824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98406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84152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127348" y="1945640"/>
              <a:ext cx="238184" cy="965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413169"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69899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984812"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27063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556454" y="1945640"/>
              <a:ext cx="238184" cy="965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8422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128096"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413917"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699738"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pl208"/>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2428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pl211"/>
            <p:cNvSpPr/>
            <p:nvPr/>
          </p:nvSpPr>
          <p:spPr>
            <a:xfrm>
              <a:off x="1043940" y="19456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3" name="tx21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4" name="tx214"/>
            <p:cNvSpPr/>
            <p:nvPr/>
          </p:nvSpPr>
          <p:spPr>
            <a:xfrm>
              <a:off x="889315" y="2383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15" name="tx215"/>
            <p:cNvSpPr/>
            <p:nvPr/>
          </p:nvSpPr>
          <p:spPr>
            <a:xfrm>
              <a:off x="889315" y="190029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216" name="tx216"/>
            <p:cNvSpPr/>
            <p:nvPr/>
          </p:nvSpPr>
          <p:spPr>
            <a:xfrm>
              <a:off x="889315" y="14163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217" name="pl217"/>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tx243"/>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4" name="tx244"/>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5" name="tx245"/>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6" name="tx246"/>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7" name="tx247"/>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8" name="tx248"/>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9" name="tx249"/>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0" name="tx250"/>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1" name="tx251"/>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2" name="tx252"/>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3" name="tx253"/>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4" name="tx254"/>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5" name="tx255"/>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6" name="tx256"/>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7" name="tx257"/>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8" name="tx258"/>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9" name="tx259"/>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0" name="tx260"/>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1" name="tx261"/>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2" name="tx262"/>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3" name="tx263"/>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4" name="tx264"/>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5" name="tx265"/>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6" name="tx266"/>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7" name="tx267"/>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8" name="pl268"/>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9" name="rc269"/>
            <p:cNvSpPr/>
            <p:nvPr/>
          </p:nvSpPr>
          <p:spPr>
            <a:xfrm>
              <a:off x="457200" y="3084575"/>
              <a:ext cx="754288" cy="664463"/>
            </a:xfrm>
            <a:prstGeom prst="rect">
              <a:avLst/>
            </a:prstGeom>
            <a:solidFill>
              <a:srgbClr val="FFFFFF">
                <a:alpha val="100000"/>
              </a:srgbClr>
            </a:solidFill>
          </p:spPr>
          <p:txBody>
            <a:bodyPr/>
            <a:lstStyle/>
            <a:p>
              <a:endParaRPr/>
            </a:p>
          </p:txBody>
        </p:sp>
        <p:sp>
          <p:nvSpPr>
            <p:cNvPr id="270" name="rc270"/>
            <p:cNvSpPr/>
            <p:nvPr/>
          </p:nvSpPr>
          <p:spPr>
            <a:xfrm>
              <a:off x="457200" y="3197733"/>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1" name="rc271"/>
            <p:cNvSpPr/>
            <p:nvPr/>
          </p:nvSpPr>
          <p:spPr>
            <a:xfrm>
              <a:off x="457200" y="3348609"/>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2" name="rc272"/>
            <p:cNvSpPr/>
            <p:nvPr/>
          </p:nvSpPr>
          <p:spPr>
            <a:xfrm>
              <a:off x="457200" y="3499485"/>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3" name="rc273"/>
            <p:cNvSpPr/>
            <p:nvPr/>
          </p:nvSpPr>
          <p:spPr>
            <a:xfrm>
              <a:off x="457200" y="3650361"/>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4" name="tx274"/>
            <p:cNvSpPr/>
            <p:nvPr/>
          </p:nvSpPr>
          <p:spPr>
            <a:xfrm>
              <a:off x="642507"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5" name="tx275"/>
            <p:cNvSpPr/>
            <p:nvPr/>
          </p:nvSpPr>
          <p:spPr>
            <a:xfrm>
              <a:off x="642507"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6" name="tx276"/>
            <p:cNvSpPr/>
            <p:nvPr/>
          </p:nvSpPr>
          <p:spPr>
            <a:xfrm>
              <a:off x="642507"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7" name="tx277"/>
            <p:cNvSpPr/>
            <p:nvPr/>
          </p:nvSpPr>
          <p:spPr>
            <a:xfrm>
              <a:off x="642507"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8" name="tx27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9" name="tx27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11125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Tunisia</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607269"/>
              <a:ext cx="228964" cy="3035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420456"/>
              <a:ext cx="228964" cy="4903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2467159"/>
              <a:ext cx="228964" cy="4436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887488"/>
              <a:ext cx="228964" cy="233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8874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8874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2490510"/>
              <a:ext cx="228964" cy="3969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2186940"/>
              <a:ext cx="228964" cy="723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2186940"/>
              <a:ext cx="228964" cy="723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887488"/>
              <a:ext cx="228964" cy="233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420456"/>
              <a:ext cx="228964" cy="4670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864136"/>
              <a:ext cx="228964" cy="467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8641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8641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210291"/>
              <a:ext cx="228964" cy="6538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350401"/>
              <a:ext cx="228964" cy="5604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747378"/>
              <a:ext cx="228964" cy="163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583917"/>
              <a:ext cx="228964" cy="326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887488"/>
              <a:ext cx="228964" cy="233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8874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8874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490510"/>
              <a:ext cx="228964" cy="3969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653972"/>
              <a:ext cx="228964" cy="2568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490510"/>
              <a:ext cx="228964" cy="4203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2607269"/>
              <a:ext cx="228964" cy="3035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2116885"/>
              <a:ext cx="228964" cy="7939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817433"/>
              <a:ext cx="228964" cy="934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81743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81743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1696556"/>
              <a:ext cx="228964" cy="11208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864136"/>
              <a:ext cx="228964" cy="467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8641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8641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1883369"/>
              <a:ext cx="228964" cy="9807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864136"/>
              <a:ext cx="228964" cy="467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8641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8641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163588"/>
              <a:ext cx="228964" cy="7005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887488"/>
              <a:ext cx="228964" cy="233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8874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8874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000127"/>
              <a:ext cx="228964" cy="8873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864136"/>
              <a:ext cx="228964" cy="467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8641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8641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537214"/>
              <a:ext cx="228964" cy="326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840785"/>
              <a:ext cx="228964" cy="700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443807"/>
              <a:ext cx="228964" cy="3969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327049"/>
              <a:ext cx="228964" cy="5837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7732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4380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21029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197677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74325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50974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18"/>
            <p:cNvSpPr/>
            <p:nvPr/>
          </p:nvSpPr>
          <p:spPr>
            <a:xfrm>
              <a:off x="1411675" y="2607269"/>
              <a:ext cx="228964" cy="3035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19"/>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0"/>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1"/>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686432" y="2420456"/>
              <a:ext cx="228964" cy="4903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2467159"/>
              <a:ext cx="228964" cy="4436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887488"/>
              <a:ext cx="228964" cy="233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8874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8874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490510"/>
              <a:ext cx="228964" cy="3969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186940"/>
              <a:ext cx="228964" cy="723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186940"/>
              <a:ext cx="228964" cy="723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887488"/>
              <a:ext cx="228964" cy="233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420456"/>
              <a:ext cx="228964" cy="4670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64136"/>
              <a:ext cx="228964" cy="467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641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8641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210291"/>
              <a:ext cx="228964" cy="6538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350401"/>
              <a:ext cx="228964" cy="560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747378"/>
              <a:ext cx="228964" cy="1634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583917"/>
              <a:ext cx="228964" cy="326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87488"/>
              <a:ext cx="228964" cy="233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874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8874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490510"/>
              <a:ext cx="228964" cy="3969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653972"/>
              <a:ext cx="228964" cy="2568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490510"/>
              <a:ext cx="228964" cy="4203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607269"/>
              <a:ext cx="228964" cy="3035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116885"/>
              <a:ext cx="228964" cy="7939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17433"/>
              <a:ext cx="228964" cy="934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1743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81743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1696556"/>
              <a:ext cx="228964" cy="11208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64136"/>
              <a:ext cx="228964" cy="467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8641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8641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1883369"/>
              <a:ext cx="228964" cy="9807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64136"/>
              <a:ext cx="228964" cy="467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8641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8641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163588"/>
              <a:ext cx="228964" cy="7005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87488"/>
              <a:ext cx="228964" cy="233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874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8874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000127"/>
              <a:ext cx="228964" cy="8873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64136"/>
              <a:ext cx="228964" cy="467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641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8641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537214"/>
              <a:ext cx="228964" cy="326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840785"/>
              <a:ext cx="228964" cy="700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443807"/>
              <a:ext cx="228964" cy="3969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327049"/>
              <a:ext cx="228964" cy="5837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509743"/>
              <a:ext cx="0" cy="1401096"/>
            </a:xfrm>
            <a:custGeom>
              <a:avLst/>
              <a:gdLst/>
              <a:ahLst/>
              <a:cxnLst/>
              <a:rect l="0" t="0" r="0" b="0"/>
              <a:pathLst>
                <a:path h="1401096">
                  <a:moveTo>
                    <a:pt x="0" y="1401096"/>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7732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4380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1029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9767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4325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50974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818510" y="263059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9" name="tx229"/>
            <p:cNvSpPr/>
            <p:nvPr/>
          </p:nvSpPr>
          <p:spPr>
            <a:xfrm>
              <a:off x="818510" y="239707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30" name="tx230"/>
            <p:cNvSpPr/>
            <p:nvPr/>
          </p:nvSpPr>
          <p:spPr>
            <a:xfrm>
              <a:off x="818510" y="216355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31" name="tx231"/>
            <p:cNvSpPr/>
            <p:nvPr/>
          </p:nvSpPr>
          <p:spPr>
            <a:xfrm>
              <a:off x="818510" y="193004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2" name="tx232"/>
            <p:cNvSpPr/>
            <p:nvPr/>
          </p:nvSpPr>
          <p:spPr>
            <a:xfrm>
              <a:off x="818510" y="16965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3" name="tx233"/>
            <p:cNvSpPr/>
            <p:nvPr/>
          </p:nvSpPr>
          <p:spPr>
            <a:xfrm>
              <a:off x="818510" y="146301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6554"/>
              <a:ext cx="779182" cy="692485"/>
            </a:xfrm>
            <a:prstGeom prst="rect">
              <a:avLst/>
            </a:prstGeom>
            <a:solidFill>
              <a:srgbClr val="FFFFFF">
                <a:alpha val="100000"/>
              </a:srgbClr>
            </a:solidFill>
          </p:spPr>
          <p:txBody>
            <a:bodyPr/>
            <a:lstStyle/>
            <a:p>
              <a:endParaRPr/>
            </a:p>
          </p:txBody>
        </p:sp>
        <p:sp>
          <p:nvSpPr>
            <p:cNvPr id="289" name="rc289"/>
            <p:cNvSpPr/>
            <p:nvPr/>
          </p:nvSpPr>
          <p:spPr>
            <a:xfrm>
              <a:off x="463718" y="3169711"/>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20587"/>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1463"/>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2339"/>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6020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087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4293"/>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263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7" name="grp2"/>
          <p:cNvGrpSpPr/>
          <p:nvPr/>
        </p:nvGrpSpPr>
        <p:grpSpPr>
          <a:xfrm>
            <a:off x="457200" y="4023360"/>
            <a:ext cx="6675120" cy="2743200"/>
            <a:chOff x="457200" y="4023360"/>
            <a:chExt cx="6675120" cy="2743200"/>
          </a:xfrm>
        </p:grpSpPr>
        <p:sp>
          <p:nvSpPr>
            <p:cNvPr id="418" name="rc4"/>
            <p:cNvSpPr/>
            <p:nvPr/>
          </p:nvSpPr>
          <p:spPr>
            <a:xfrm>
              <a:off x="1223433" y="5536276"/>
              <a:ext cx="382693" cy="2244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36276"/>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3627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3627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36276"/>
              <a:ext cx="382693" cy="2244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99610"/>
              <a:ext cx="382693" cy="3366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750723"/>
              <a:ext cx="382693" cy="4488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5072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36276"/>
              <a:ext cx="382693" cy="2244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3627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996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63850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536276"/>
              <a:ext cx="382693" cy="2244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536276"/>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53627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53627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536276"/>
              <a:ext cx="382693" cy="2244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199610"/>
              <a:ext cx="382693" cy="33666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750723"/>
              <a:ext cx="382693" cy="4488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75072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536276"/>
              <a:ext cx="382693" cy="22444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53627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638501"/>
              <a:ext cx="0" cy="1122218"/>
            </a:xfrm>
            <a:custGeom>
              <a:avLst/>
              <a:gdLst/>
              <a:ahLst/>
              <a:cxnLst/>
              <a:rect l="0" t="0" r="0" b="0"/>
              <a:pathLst>
                <a:path h="1122218">
                  <a:moveTo>
                    <a:pt x="0" y="1122218"/>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996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63850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154069"/>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9" name="tx69"/>
            <p:cNvSpPr/>
            <p:nvPr/>
          </p:nvSpPr>
          <p:spPr>
            <a:xfrm>
              <a:off x="818510" y="459176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81551"/>
              <a:ext cx="3312528" cy="301751"/>
            </a:xfrm>
            <a:prstGeom prst="rect">
              <a:avLst/>
            </a:prstGeom>
            <a:solidFill>
              <a:srgbClr val="FFFFFF">
                <a:alpha val="100000"/>
              </a:srgbClr>
            </a:solidFill>
          </p:spPr>
          <p:txBody>
            <a:bodyPr/>
            <a:lstStyle/>
            <a:p>
              <a:endParaRPr/>
            </a:p>
          </p:txBody>
        </p:sp>
        <p:sp>
          <p:nvSpPr>
            <p:cNvPr id="87" name="rc87"/>
            <p:cNvSpPr/>
            <p:nvPr/>
          </p:nvSpPr>
          <p:spPr>
            <a:xfrm>
              <a:off x="2167832" y="6294708"/>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294708"/>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294708"/>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294708"/>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8519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8519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8519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8500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649856" y="4249697"/>
              <a:ext cx="412216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Tunisia age distribution, vaccination status, and incidence, 2017-12 to 2018-11</a:t>
              </a:r>
            </a:p>
          </p:txBody>
        </p:sp>
        <p:sp>
          <p:nvSpPr>
            <p:cNvPr id="98" name="pt98"/>
            <p:cNvSpPr/>
            <p:nvPr/>
          </p:nvSpPr>
          <p:spPr>
            <a:xfrm>
              <a:off x="1383347" y="4847024"/>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4930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115956"/>
                  </a:moveTo>
                  <a:lnTo>
                    <a:pt x="765386" y="0"/>
                  </a:lnTo>
                  <a:lnTo>
                    <a:pt x="1530773" y="762000"/>
                  </a:lnTo>
                  <a:lnTo>
                    <a:pt x="2296159" y="952500"/>
                  </a:lnTo>
                  <a:lnTo>
                    <a:pt x="3061546" y="95250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886739"/>
              <a:ext cx="0" cy="828260"/>
            </a:xfrm>
            <a:custGeom>
              <a:avLst/>
              <a:gdLst/>
              <a:ahLst/>
              <a:cxnLst/>
              <a:rect l="0" t="0" r="0" b="0"/>
              <a:pathLst>
                <a:path h="828260">
                  <a:moveTo>
                    <a:pt x="0" y="828260"/>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30086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488673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tx11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2" name="tx112"/>
            <p:cNvSpPr/>
            <p:nvPr/>
          </p:nvSpPr>
          <p:spPr>
            <a:xfrm>
              <a:off x="6461760" y="525532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3" name="tx113"/>
            <p:cNvSpPr/>
            <p:nvPr/>
          </p:nvSpPr>
          <p:spPr>
            <a:xfrm>
              <a:off x="6461760" y="48400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4" name="tx11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5" name="tx115"/>
            <p:cNvSpPr/>
            <p:nvPr/>
          </p:nvSpPr>
          <p:spPr>
            <a:xfrm>
              <a:off x="1301267" y="476881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10.1</a:t>
              </a:r>
            </a:p>
          </p:txBody>
        </p:sp>
        <p:sp>
          <p:nvSpPr>
            <p:cNvPr id="116" name="tx116"/>
            <p:cNvSpPr/>
            <p:nvPr/>
          </p:nvSpPr>
          <p:spPr>
            <a:xfrm>
              <a:off x="2066654" y="4653359"/>
              <a:ext cx="227024"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11.5</a:t>
              </a:r>
            </a:p>
          </p:txBody>
        </p:sp>
        <p:sp>
          <p:nvSpPr>
            <p:cNvPr id="117" name="tx117"/>
            <p:cNvSpPr/>
            <p:nvPr/>
          </p:nvSpPr>
          <p:spPr>
            <a:xfrm>
              <a:off x="2864224" y="5414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a:t>
              </a:r>
            </a:p>
          </p:txBody>
        </p:sp>
        <p:sp>
          <p:nvSpPr>
            <p:cNvPr id="118" name="tx118"/>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1" name="tx121"/>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Turkey</a:t>
            </a:r>
          </a:p>
        </p:txBody>
      </p:sp>
      <p:grpSp>
        <p:nvGrpSpPr>
          <p:cNvPr id="2" name="grp2"/>
          <p:cNvGrpSpPr/>
          <p:nvPr/>
        </p:nvGrpSpPr>
        <p:grpSpPr>
          <a:xfrm>
            <a:off x="457200" y="1463040"/>
            <a:ext cx="8503920" cy="2286000"/>
            <a:chOff x="457200" y="1463040"/>
            <a:chExt cx="8503920" cy="2286000"/>
          </a:xfrm>
        </p:grpSpPr>
        <p:sp>
          <p:nvSpPr>
            <p:cNvPr id="306"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7"/>
            <p:cNvSpPr/>
            <p:nvPr/>
          </p:nvSpPr>
          <p:spPr>
            <a:xfrm>
              <a:off x="1411675" y="2877452"/>
              <a:ext cx="228964" cy="333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8"/>
            <p:cNvSpPr/>
            <p:nvPr/>
          </p:nvSpPr>
          <p:spPr>
            <a:xfrm>
              <a:off x="1686432" y="2909322"/>
              <a:ext cx="228964" cy="15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9"/>
            <p:cNvSpPr/>
            <p:nvPr/>
          </p:nvSpPr>
          <p:spPr>
            <a:xfrm>
              <a:off x="1686432" y="290932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10"/>
            <p:cNvSpPr/>
            <p:nvPr/>
          </p:nvSpPr>
          <p:spPr>
            <a:xfrm>
              <a:off x="1686432" y="2906287"/>
              <a:ext cx="228964" cy="30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11"/>
            <p:cNvSpPr/>
            <p:nvPr/>
          </p:nvSpPr>
          <p:spPr>
            <a:xfrm>
              <a:off x="1686432" y="2627046"/>
              <a:ext cx="228964" cy="2792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15"/>
            <p:cNvSpPr/>
            <p:nvPr/>
          </p:nvSpPr>
          <p:spPr>
            <a:xfrm>
              <a:off x="1961189" y="2687751"/>
              <a:ext cx="228964" cy="2230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16"/>
            <p:cNvSpPr/>
            <p:nvPr/>
          </p:nvSpPr>
          <p:spPr>
            <a:xfrm>
              <a:off x="2235946" y="2906287"/>
              <a:ext cx="228964" cy="45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17"/>
            <p:cNvSpPr/>
            <p:nvPr/>
          </p:nvSpPr>
          <p:spPr>
            <a:xfrm>
              <a:off x="2235946" y="290628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18"/>
            <p:cNvSpPr/>
            <p:nvPr/>
          </p:nvSpPr>
          <p:spPr>
            <a:xfrm>
              <a:off x="2235946" y="290628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19"/>
            <p:cNvSpPr/>
            <p:nvPr/>
          </p:nvSpPr>
          <p:spPr>
            <a:xfrm>
              <a:off x="2235946" y="2643740"/>
              <a:ext cx="228964" cy="2625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20"/>
            <p:cNvSpPr/>
            <p:nvPr/>
          </p:nvSpPr>
          <p:spPr>
            <a:xfrm>
              <a:off x="2510703" y="2894146"/>
              <a:ext cx="228964" cy="166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21"/>
            <p:cNvSpPr/>
            <p:nvPr/>
          </p:nvSpPr>
          <p:spPr>
            <a:xfrm>
              <a:off x="2510703" y="28941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22"/>
            <p:cNvSpPr/>
            <p:nvPr/>
          </p:nvSpPr>
          <p:spPr>
            <a:xfrm>
              <a:off x="2510703" y="2892628"/>
              <a:ext cx="228964" cy="15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23"/>
            <p:cNvSpPr/>
            <p:nvPr/>
          </p:nvSpPr>
          <p:spPr>
            <a:xfrm>
              <a:off x="2510703" y="2508673"/>
              <a:ext cx="228964" cy="3839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24"/>
            <p:cNvSpPr/>
            <p:nvPr/>
          </p:nvSpPr>
          <p:spPr>
            <a:xfrm>
              <a:off x="2785460" y="2886558"/>
              <a:ext cx="228964" cy="242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25"/>
            <p:cNvSpPr/>
            <p:nvPr/>
          </p:nvSpPr>
          <p:spPr>
            <a:xfrm>
              <a:off x="2785460" y="2885040"/>
              <a:ext cx="228964" cy="15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26"/>
            <p:cNvSpPr/>
            <p:nvPr/>
          </p:nvSpPr>
          <p:spPr>
            <a:xfrm>
              <a:off x="2785460" y="28850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27"/>
            <p:cNvSpPr/>
            <p:nvPr/>
          </p:nvSpPr>
          <p:spPr>
            <a:xfrm>
              <a:off x="2785460" y="2244609"/>
              <a:ext cx="228964" cy="6404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35"/>
            <p:cNvSpPr/>
            <p:nvPr/>
          </p:nvSpPr>
          <p:spPr>
            <a:xfrm>
              <a:off x="3334974" y="2886558"/>
              <a:ext cx="228964" cy="242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36"/>
            <p:cNvSpPr/>
            <p:nvPr/>
          </p:nvSpPr>
          <p:spPr>
            <a:xfrm>
              <a:off x="3609731" y="2894146"/>
              <a:ext cx="228964" cy="166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37"/>
            <p:cNvSpPr/>
            <p:nvPr/>
          </p:nvSpPr>
          <p:spPr>
            <a:xfrm>
              <a:off x="3609731" y="28941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38"/>
            <p:cNvSpPr/>
            <p:nvPr/>
          </p:nvSpPr>
          <p:spPr>
            <a:xfrm>
              <a:off x="3609731" y="289414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39"/>
            <p:cNvSpPr/>
            <p:nvPr/>
          </p:nvSpPr>
          <p:spPr>
            <a:xfrm>
              <a:off x="3609731" y="2677128"/>
              <a:ext cx="228964" cy="217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40"/>
            <p:cNvSpPr/>
            <p:nvPr/>
          </p:nvSpPr>
          <p:spPr>
            <a:xfrm>
              <a:off x="3884488" y="2909322"/>
              <a:ext cx="228964" cy="15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41"/>
            <p:cNvSpPr/>
            <p:nvPr/>
          </p:nvSpPr>
          <p:spPr>
            <a:xfrm>
              <a:off x="3884488" y="290932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42"/>
            <p:cNvSpPr/>
            <p:nvPr/>
          </p:nvSpPr>
          <p:spPr>
            <a:xfrm>
              <a:off x="3884488" y="290932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43"/>
            <p:cNvSpPr/>
            <p:nvPr/>
          </p:nvSpPr>
          <p:spPr>
            <a:xfrm>
              <a:off x="3884488" y="2727209"/>
              <a:ext cx="228964" cy="1821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46"/>
            <p:cNvSpPr/>
            <p:nvPr/>
          </p:nvSpPr>
          <p:spPr>
            <a:xfrm>
              <a:off x="4159245" y="2906287"/>
              <a:ext cx="228964" cy="45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47"/>
            <p:cNvSpPr/>
            <p:nvPr/>
          </p:nvSpPr>
          <p:spPr>
            <a:xfrm>
              <a:off x="4159245" y="2718103"/>
              <a:ext cx="228964" cy="1881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49"/>
            <p:cNvSpPr/>
            <p:nvPr/>
          </p:nvSpPr>
          <p:spPr>
            <a:xfrm>
              <a:off x="4434002" y="2907804"/>
              <a:ext cx="228964" cy="30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50"/>
            <p:cNvSpPr/>
            <p:nvPr/>
          </p:nvSpPr>
          <p:spPr>
            <a:xfrm>
              <a:off x="4434002" y="2889593"/>
              <a:ext cx="228964" cy="182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51"/>
            <p:cNvSpPr/>
            <p:nvPr/>
          </p:nvSpPr>
          <p:spPr>
            <a:xfrm>
              <a:off x="4434002" y="2856206"/>
              <a:ext cx="228964" cy="333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52"/>
            <p:cNvSpPr/>
            <p:nvPr/>
          </p:nvSpPr>
          <p:spPr>
            <a:xfrm>
              <a:off x="4708759" y="2903251"/>
              <a:ext cx="228964" cy="75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53"/>
            <p:cNvSpPr/>
            <p:nvPr/>
          </p:nvSpPr>
          <p:spPr>
            <a:xfrm>
              <a:off x="4708759" y="29032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54"/>
            <p:cNvSpPr/>
            <p:nvPr/>
          </p:nvSpPr>
          <p:spPr>
            <a:xfrm>
              <a:off x="4708759" y="290325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55"/>
            <p:cNvSpPr/>
            <p:nvPr/>
          </p:nvSpPr>
          <p:spPr>
            <a:xfrm>
              <a:off x="4708759" y="2589106"/>
              <a:ext cx="228964" cy="3141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56"/>
            <p:cNvSpPr/>
            <p:nvPr/>
          </p:nvSpPr>
          <p:spPr>
            <a:xfrm>
              <a:off x="4983516" y="2907804"/>
              <a:ext cx="228964" cy="30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57"/>
            <p:cNvSpPr/>
            <p:nvPr/>
          </p:nvSpPr>
          <p:spPr>
            <a:xfrm>
              <a:off x="4983516" y="290780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58"/>
            <p:cNvSpPr/>
            <p:nvPr/>
          </p:nvSpPr>
          <p:spPr>
            <a:xfrm>
              <a:off x="4983516" y="290780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59"/>
            <p:cNvSpPr/>
            <p:nvPr/>
          </p:nvSpPr>
          <p:spPr>
            <a:xfrm>
              <a:off x="4983516" y="2652846"/>
              <a:ext cx="228964" cy="2549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60"/>
            <p:cNvSpPr/>
            <p:nvPr/>
          </p:nvSpPr>
          <p:spPr>
            <a:xfrm>
              <a:off x="5258273" y="2903251"/>
              <a:ext cx="228964" cy="75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61"/>
            <p:cNvSpPr/>
            <p:nvPr/>
          </p:nvSpPr>
          <p:spPr>
            <a:xfrm>
              <a:off x="5258273" y="29032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62"/>
            <p:cNvSpPr/>
            <p:nvPr/>
          </p:nvSpPr>
          <p:spPr>
            <a:xfrm>
              <a:off x="5258273" y="290325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63"/>
            <p:cNvSpPr/>
            <p:nvPr/>
          </p:nvSpPr>
          <p:spPr>
            <a:xfrm>
              <a:off x="5258273" y="2781843"/>
              <a:ext cx="228964" cy="1214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64"/>
            <p:cNvSpPr/>
            <p:nvPr/>
          </p:nvSpPr>
          <p:spPr>
            <a:xfrm>
              <a:off x="5533030" y="2834959"/>
              <a:ext cx="228964" cy="758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65"/>
            <p:cNvSpPr/>
            <p:nvPr/>
          </p:nvSpPr>
          <p:spPr>
            <a:xfrm>
              <a:off x="5533030" y="2833441"/>
              <a:ext cx="228964" cy="15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66"/>
            <p:cNvSpPr/>
            <p:nvPr/>
          </p:nvSpPr>
          <p:spPr>
            <a:xfrm>
              <a:off x="5533030" y="283344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67"/>
            <p:cNvSpPr/>
            <p:nvPr/>
          </p:nvSpPr>
          <p:spPr>
            <a:xfrm>
              <a:off x="5533030" y="2267373"/>
              <a:ext cx="228964" cy="5660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68"/>
            <p:cNvSpPr/>
            <p:nvPr/>
          </p:nvSpPr>
          <p:spPr>
            <a:xfrm>
              <a:off x="5807787" y="2793984"/>
              <a:ext cx="228964" cy="1168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69"/>
            <p:cNvSpPr/>
            <p:nvPr/>
          </p:nvSpPr>
          <p:spPr>
            <a:xfrm>
              <a:off x="5807787" y="27939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70"/>
            <p:cNvSpPr/>
            <p:nvPr/>
          </p:nvSpPr>
          <p:spPr>
            <a:xfrm>
              <a:off x="5807787" y="279398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71"/>
            <p:cNvSpPr/>
            <p:nvPr/>
          </p:nvSpPr>
          <p:spPr>
            <a:xfrm>
              <a:off x="5807787" y="1866724"/>
              <a:ext cx="228964" cy="927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72"/>
            <p:cNvSpPr/>
            <p:nvPr/>
          </p:nvSpPr>
          <p:spPr>
            <a:xfrm>
              <a:off x="6082544" y="2666504"/>
              <a:ext cx="228964" cy="2443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73"/>
            <p:cNvSpPr/>
            <p:nvPr/>
          </p:nvSpPr>
          <p:spPr>
            <a:xfrm>
              <a:off x="6082544" y="266650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74"/>
            <p:cNvSpPr/>
            <p:nvPr/>
          </p:nvSpPr>
          <p:spPr>
            <a:xfrm>
              <a:off x="6082544" y="266650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75"/>
            <p:cNvSpPr/>
            <p:nvPr/>
          </p:nvSpPr>
          <p:spPr>
            <a:xfrm>
              <a:off x="6082544" y="1704339"/>
              <a:ext cx="228964" cy="9621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76"/>
            <p:cNvSpPr/>
            <p:nvPr/>
          </p:nvSpPr>
          <p:spPr>
            <a:xfrm>
              <a:off x="6357301" y="2812195"/>
              <a:ext cx="228964" cy="986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77"/>
            <p:cNvSpPr/>
            <p:nvPr/>
          </p:nvSpPr>
          <p:spPr>
            <a:xfrm>
              <a:off x="6357301" y="281219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78"/>
            <p:cNvSpPr/>
            <p:nvPr/>
          </p:nvSpPr>
          <p:spPr>
            <a:xfrm>
              <a:off x="6357301" y="281219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79"/>
            <p:cNvSpPr/>
            <p:nvPr/>
          </p:nvSpPr>
          <p:spPr>
            <a:xfrm>
              <a:off x="6357301" y="2106506"/>
              <a:ext cx="228964" cy="7056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80"/>
            <p:cNvSpPr/>
            <p:nvPr/>
          </p:nvSpPr>
          <p:spPr>
            <a:xfrm>
              <a:off x="6632058" y="2783360"/>
              <a:ext cx="228964" cy="1274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81"/>
            <p:cNvSpPr/>
            <p:nvPr/>
          </p:nvSpPr>
          <p:spPr>
            <a:xfrm>
              <a:off x="6632058" y="278336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82"/>
            <p:cNvSpPr/>
            <p:nvPr/>
          </p:nvSpPr>
          <p:spPr>
            <a:xfrm>
              <a:off x="6632058" y="2781843"/>
              <a:ext cx="228964" cy="15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83"/>
            <p:cNvSpPr/>
            <p:nvPr/>
          </p:nvSpPr>
          <p:spPr>
            <a:xfrm>
              <a:off x="6632058" y="2343253"/>
              <a:ext cx="228964" cy="4385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84"/>
            <p:cNvSpPr/>
            <p:nvPr/>
          </p:nvSpPr>
          <p:spPr>
            <a:xfrm>
              <a:off x="6906815" y="2815230"/>
              <a:ext cx="228964" cy="956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85"/>
            <p:cNvSpPr/>
            <p:nvPr/>
          </p:nvSpPr>
          <p:spPr>
            <a:xfrm>
              <a:off x="6906815" y="281523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86"/>
            <p:cNvSpPr/>
            <p:nvPr/>
          </p:nvSpPr>
          <p:spPr>
            <a:xfrm>
              <a:off x="6906815" y="281523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87"/>
            <p:cNvSpPr/>
            <p:nvPr/>
          </p:nvSpPr>
          <p:spPr>
            <a:xfrm>
              <a:off x="6906815" y="2580001"/>
              <a:ext cx="228964" cy="2352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88"/>
            <p:cNvSpPr/>
            <p:nvPr/>
          </p:nvSpPr>
          <p:spPr>
            <a:xfrm>
              <a:off x="7181572" y="2909322"/>
              <a:ext cx="228964" cy="15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89"/>
            <p:cNvSpPr/>
            <p:nvPr/>
          </p:nvSpPr>
          <p:spPr>
            <a:xfrm>
              <a:off x="7181572" y="290932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90"/>
            <p:cNvSpPr/>
            <p:nvPr/>
          </p:nvSpPr>
          <p:spPr>
            <a:xfrm>
              <a:off x="7181572" y="290932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91"/>
            <p:cNvSpPr/>
            <p:nvPr/>
          </p:nvSpPr>
          <p:spPr>
            <a:xfrm>
              <a:off x="7181572" y="2875934"/>
              <a:ext cx="228964" cy="333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5"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6"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7"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8"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9"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0"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1"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2"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3"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4"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5"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6"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7"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8"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9"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0"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1" name="pl109"/>
            <p:cNvSpPr/>
            <p:nvPr/>
          </p:nvSpPr>
          <p:spPr>
            <a:xfrm>
              <a:off x="1127759" y="260731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2" name="pl110"/>
            <p:cNvSpPr/>
            <p:nvPr/>
          </p:nvSpPr>
          <p:spPr>
            <a:xfrm>
              <a:off x="1127759" y="230379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3" name="pl111"/>
            <p:cNvSpPr/>
            <p:nvPr/>
          </p:nvSpPr>
          <p:spPr>
            <a:xfrm>
              <a:off x="1127759" y="200027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4" name="pl112"/>
            <p:cNvSpPr/>
            <p:nvPr/>
          </p:nvSpPr>
          <p:spPr>
            <a:xfrm>
              <a:off x="1127759" y="169675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5"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6"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7" name="rc115"/>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8" name="rc116"/>
            <p:cNvSpPr/>
            <p:nvPr/>
          </p:nvSpPr>
          <p:spPr>
            <a:xfrm>
              <a:off x="1411675" y="2877452"/>
              <a:ext cx="228964" cy="333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9" name="rc117"/>
            <p:cNvSpPr/>
            <p:nvPr/>
          </p:nvSpPr>
          <p:spPr>
            <a:xfrm>
              <a:off x="1686432" y="2909322"/>
              <a:ext cx="228964" cy="15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0" name="rc118"/>
            <p:cNvSpPr/>
            <p:nvPr/>
          </p:nvSpPr>
          <p:spPr>
            <a:xfrm>
              <a:off x="1686432" y="290932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1" name="rc119"/>
            <p:cNvSpPr/>
            <p:nvPr/>
          </p:nvSpPr>
          <p:spPr>
            <a:xfrm>
              <a:off x="1686432" y="2906287"/>
              <a:ext cx="228964" cy="30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2" name="rc120"/>
            <p:cNvSpPr/>
            <p:nvPr/>
          </p:nvSpPr>
          <p:spPr>
            <a:xfrm>
              <a:off x="1686432" y="2627046"/>
              <a:ext cx="228964" cy="2792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3"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4"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5" name="rc123"/>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6" name="rc124"/>
            <p:cNvSpPr/>
            <p:nvPr/>
          </p:nvSpPr>
          <p:spPr>
            <a:xfrm>
              <a:off x="1961189" y="2687751"/>
              <a:ext cx="228964" cy="2230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7" name="rc125"/>
            <p:cNvSpPr/>
            <p:nvPr/>
          </p:nvSpPr>
          <p:spPr>
            <a:xfrm>
              <a:off x="2235946" y="2906287"/>
              <a:ext cx="228964" cy="45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8" name="rc126"/>
            <p:cNvSpPr/>
            <p:nvPr/>
          </p:nvSpPr>
          <p:spPr>
            <a:xfrm>
              <a:off x="2235946" y="290628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9" name="rc127"/>
            <p:cNvSpPr/>
            <p:nvPr/>
          </p:nvSpPr>
          <p:spPr>
            <a:xfrm>
              <a:off x="2235946" y="290628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0" name="rc128"/>
            <p:cNvSpPr/>
            <p:nvPr/>
          </p:nvSpPr>
          <p:spPr>
            <a:xfrm>
              <a:off x="2235946" y="2643740"/>
              <a:ext cx="228964" cy="2625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1" name="rc129"/>
            <p:cNvSpPr/>
            <p:nvPr/>
          </p:nvSpPr>
          <p:spPr>
            <a:xfrm>
              <a:off x="2510703" y="2894146"/>
              <a:ext cx="228964" cy="166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2" name="rc130"/>
            <p:cNvSpPr/>
            <p:nvPr/>
          </p:nvSpPr>
          <p:spPr>
            <a:xfrm>
              <a:off x="2510703" y="28941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3" name="rc131"/>
            <p:cNvSpPr/>
            <p:nvPr/>
          </p:nvSpPr>
          <p:spPr>
            <a:xfrm>
              <a:off x="2510703" y="2892628"/>
              <a:ext cx="228964" cy="15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4" name="rc132"/>
            <p:cNvSpPr/>
            <p:nvPr/>
          </p:nvSpPr>
          <p:spPr>
            <a:xfrm>
              <a:off x="2510703" y="2508673"/>
              <a:ext cx="228964" cy="3839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5" name="rc133"/>
            <p:cNvSpPr/>
            <p:nvPr/>
          </p:nvSpPr>
          <p:spPr>
            <a:xfrm>
              <a:off x="2785460" y="2886558"/>
              <a:ext cx="228964" cy="242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6" name="rc134"/>
            <p:cNvSpPr/>
            <p:nvPr/>
          </p:nvSpPr>
          <p:spPr>
            <a:xfrm>
              <a:off x="2785460" y="2885040"/>
              <a:ext cx="228964" cy="15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7" name="rc135"/>
            <p:cNvSpPr/>
            <p:nvPr/>
          </p:nvSpPr>
          <p:spPr>
            <a:xfrm>
              <a:off x="2785460" y="28850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8" name="rc136"/>
            <p:cNvSpPr/>
            <p:nvPr/>
          </p:nvSpPr>
          <p:spPr>
            <a:xfrm>
              <a:off x="2785460" y="2244609"/>
              <a:ext cx="228964" cy="6404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9"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86558"/>
              <a:ext cx="228964" cy="242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94146"/>
              <a:ext cx="228964" cy="166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941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9414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677128"/>
              <a:ext cx="228964" cy="2170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09322"/>
              <a:ext cx="228964" cy="15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0932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0932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727209"/>
              <a:ext cx="228964" cy="1821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06287"/>
              <a:ext cx="228964" cy="45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718103"/>
              <a:ext cx="228964" cy="1881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07804"/>
              <a:ext cx="228964" cy="303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89593"/>
              <a:ext cx="228964" cy="182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56206"/>
              <a:ext cx="228964" cy="333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03251"/>
              <a:ext cx="228964" cy="75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032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0325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589106"/>
              <a:ext cx="228964" cy="3141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07804"/>
              <a:ext cx="228964" cy="30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0780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0780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652846"/>
              <a:ext cx="228964" cy="2549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03251"/>
              <a:ext cx="228964" cy="75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032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0325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781843"/>
              <a:ext cx="228964" cy="1214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34959"/>
              <a:ext cx="228964" cy="758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33441"/>
              <a:ext cx="228964" cy="15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3344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267373"/>
              <a:ext cx="228964" cy="5660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793984"/>
              <a:ext cx="228964" cy="1168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7939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79398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1866724"/>
              <a:ext cx="228964" cy="927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666504"/>
              <a:ext cx="228964" cy="2443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66650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66650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1704339"/>
              <a:ext cx="228964" cy="9621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12195"/>
              <a:ext cx="228964" cy="986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1219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1219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106506"/>
              <a:ext cx="228964" cy="7056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83360"/>
              <a:ext cx="228964" cy="1274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8336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81843"/>
              <a:ext cx="228964" cy="15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343253"/>
              <a:ext cx="228964" cy="4385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15230"/>
              <a:ext cx="228964" cy="956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1523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1523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580001"/>
              <a:ext cx="228964" cy="2352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09322"/>
              <a:ext cx="228964" cy="15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0932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0932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75934"/>
              <a:ext cx="228964" cy="333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696751"/>
              <a:ext cx="0" cy="1214088"/>
            </a:xfrm>
            <a:custGeom>
              <a:avLst/>
              <a:gdLst/>
              <a:ahLst/>
              <a:cxnLst/>
              <a:rect l="0" t="0" r="0" b="0"/>
              <a:pathLst>
                <a:path h="1214088">
                  <a:moveTo>
                    <a:pt x="0" y="1214088"/>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60731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3037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0002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69675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747705" y="256058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5" name="tx225"/>
            <p:cNvSpPr/>
            <p:nvPr/>
          </p:nvSpPr>
          <p:spPr>
            <a:xfrm>
              <a:off x="747705" y="225706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6" name="tx226"/>
            <p:cNvSpPr/>
            <p:nvPr/>
          </p:nvSpPr>
          <p:spPr>
            <a:xfrm>
              <a:off x="747705" y="195354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27" name="tx227"/>
            <p:cNvSpPr/>
            <p:nvPr/>
          </p:nvSpPr>
          <p:spPr>
            <a:xfrm>
              <a:off x="747705" y="165001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620"/>
              <a:ext cx="779182" cy="693419"/>
            </a:xfrm>
            <a:prstGeom prst="rect">
              <a:avLst/>
            </a:prstGeom>
            <a:solidFill>
              <a:srgbClr val="FFFFFF">
                <a:alpha val="100000"/>
              </a:srgbClr>
            </a:solidFill>
          </p:spPr>
          <p:txBody>
            <a:bodyPr/>
            <a:lstStyle/>
            <a:p>
              <a:endParaRPr/>
            </a:p>
          </p:txBody>
        </p:sp>
        <p:sp>
          <p:nvSpPr>
            <p:cNvPr id="283" name="rc283"/>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652"/>
              <a:ext cx="90525" cy="754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528"/>
              <a:ext cx="90525" cy="754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404"/>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3" name="pg293"/>
            <p:cNvSpPr/>
            <p:nvPr/>
          </p:nvSpPr>
          <p:spPr>
            <a:xfrm>
              <a:off x="2036276"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4" name="pg294"/>
            <p:cNvSpPr/>
            <p:nvPr/>
          </p:nvSpPr>
          <p:spPr>
            <a:xfrm>
              <a:off x="2860547"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5" name="pg295"/>
            <p:cNvSpPr/>
            <p:nvPr/>
          </p:nvSpPr>
          <p:spPr>
            <a:xfrm>
              <a:off x="4509089"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6" name="tx296"/>
            <p:cNvSpPr/>
            <p:nvPr/>
          </p:nvSpPr>
          <p:spPr>
            <a:xfrm>
              <a:off x="1678598" y="1401578"/>
              <a:ext cx="794146" cy="88503"/>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(refugees)</a:t>
              </a:r>
            </a:p>
          </p:txBody>
        </p:sp>
        <p:sp>
          <p:nvSpPr>
            <p:cNvPr id="297" name="tx297"/>
            <p:cNvSpPr/>
            <p:nvPr/>
          </p:nvSpPr>
          <p:spPr>
            <a:xfrm>
              <a:off x="1885965" y="1534602"/>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21%</a:t>
              </a:r>
            </a:p>
          </p:txBody>
        </p:sp>
        <p:sp>
          <p:nvSpPr>
            <p:cNvPr id="298" name="tx298"/>
            <p:cNvSpPr/>
            <p:nvPr/>
          </p:nvSpPr>
          <p:spPr>
            <a:xfrm>
              <a:off x="2502869" y="1401578"/>
              <a:ext cx="794146" cy="88503"/>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(refugees)</a:t>
              </a:r>
            </a:p>
          </p:txBody>
        </p:sp>
        <p:sp>
          <p:nvSpPr>
            <p:cNvPr id="299" name="tx299"/>
            <p:cNvSpPr/>
            <p:nvPr/>
          </p:nvSpPr>
          <p:spPr>
            <a:xfrm>
              <a:off x="2645917" y="1534602"/>
              <a:ext cx="508049"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7.227%</a:t>
              </a:r>
            </a:p>
          </p:txBody>
        </p:sp>
        <p:sp>
          <p:nvSpPr>
            <p:cNvPr id="300" name="tx300"/>
            <p:cNvSpPr/>
            <p:nvPr/>
          </p:nvSpPr>
          <p:spPr>
            <a:xfrm>
              <a:off x="4151411" y="1401578"/>
              <a:ext cx="794146" cy="88503"/>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(refugees)</a:t>
              </a:r>
            </a:p>
          </p:txBody>
        </p:sp>
        <p:sp>
          <p:nvSpPr>
            <p:cNvPr id="301" name="tx301"/>
            <p:cNvSpPr/>
            <p:nvPr/>
          </p:nvSpPr>
          <p:spPr>
            <a:xfrm>
              <a:off x="4294459" y="1534602"/>
              <a:ext cx="508049"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7.183%</a:t>
              </a:r>
            </a:p>
          </p:txBody>
        </p:sp>
        <p:sp>
          <p:nvSpPr>
            <p:cNvPr id="302" name="pg302"/>
            <p:cNvSpPr/>
            <p:nvPr/>
          </p:nvSpPr>
          <p:spPr>
            <a:xfrm>
              <a:off x="6295899" y="3684351"/>
              <a:ext cx="70910" cy="64688"/>
            </a:xfrm>
            <a:custGeom>
              <a:avLst/>
              <a:gdLst/>
              <a:ahLst/>
              <a:cxnLst/>
              <a:rect l="0" t="0" r="0" b="0"/>
              <a:pathLst>
                <a:path w="70910" h="64688">
                  <a:moveTo>
                    <a:pt x="41677" y="64688"/>
                  </a:moveTo>
                  <a:lnTo>
                    <a:pt x="70910" y="35455"/>
                  </a:lnTo>
                  <a:lnTo>
                    <a:pt x="35455" y="0"/>
                  </a:lnTo>
                  <a:lnTo>
                    <a:pt x="0" y="35455"/>
                  </a:lnTo>
                  <a:lnTo>
                    <a:pt x="29233" y="646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3" name="pt303"/>
            <p:cNvSpPr/>
            <p:nvPr/>
          </p:nvSpPr>
          <p:spPr>
            <a:xfrm>
              <a:off x="7375529" y="369151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4" name="tx304"/>
            <p:cNvSpPr/>
            <p:nvPr/>
          </p:nvSpPr>
          <p:spPr>
            <a:xfrm>
              <a:off x="6444511" y="367238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5" name="tx305"/>
            <p:cNvSpPr/>
            <p:nvPr/>
          </p:nvSpPr>
          <p:spPr>
            <a:xfrm>
              <a:off x="7516975" y="367238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40" name="grp2"/>
          <p:cNvGrpSpPr/>
          <p:nvPr/>
        </p:nvGrpSpPr>
        <p:grpSpPr>
          <a:xfrm>
            <a:off x="457200" y="4023360"/>
            <a:ext cx="6675120" cy="2743200"/>
            <a:chOff x="457200" y="4023360"/>
            <a:chExt cx="6675120" cy="2743200"/>
          </a:xfrm>
        </p:grpSpPr>
        <p:sp>
          <p:nvSpPr>
            <p:cNvPr id="441" name="rc4"/>
            <p:cNvSpPr/>
            <p:nvPr/>
          </p:nvSpPr>
          <p:spPr>
            <a:xfrm>
              <a:off x="1223433" y="4885058"/>
              <a:ext cx="382693" cy="8756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4854653"/>
              <a:ext cx="382693" cy="304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85465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830329"/>
              <a:ext cx="382693" cy="243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292484"/>
              <a:ext cx="382693" cy="4682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64110"/>
              <a:ext cx="382693" cy="3283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51948"/>
              <a:ext cx="382693" cy="121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69519"/>
              <a:ext cx="382693" cy="1824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26938"/>
              <a:ext cx="382693" cy="1337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47885"/>
              <a:ext cx="382693" cy="790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05318"/>
              <a:ext cx="382693" cy="425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14103"/>
              <a:ext cx="382693" cy="912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99910"/>
              <a:ext cx="382693" cy="608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57343"/>
              <a:ext cx="382693" cy="4256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45181"/>
              <a:ext cx="382693" cy="121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90452"/>
              <a:ext cx="382693" cy="547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12072"/>
              <a:ext cx="382693" cy="486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69505"/>
              <a:ext cx="382693" cy="4256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6950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493156"/>
              <a:ext cx="382693" cy="1763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05991"/>
              <a:ext cx="382693" cy="547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96533"/>
              <a:ext cx="382693" cy="1094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9653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395860"/>
              <a:ext cx="382693" cy="2006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36396"/>
              <a:ext cx="382693" cy="243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30315"/>
              <a:ext cx="382693" cy="60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3031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99910"/>
              <a:ext cx="382693" cy="304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5667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5262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4857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54452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4885058"/>
              <a:ext cx="382693" cy="8756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4854653"/>
              <a:ext cx="382693" cy="3040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85465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4830329"/>
              <a:ext cx="382693" cy="243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292484"/>
              <a:ext cx="382693" cy="4682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964110"/>
              <a:ext cx="382693" cy="32837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951948"/>
              <a:ext cx="382693" cy="1216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69519"/>
              <a:ext cx="382693" cy="1824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26938"/>
              <a:ext cx="382693" cy="1337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547885"/>
              <a:ext cx="382693" cy="790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505318"/>
              <a:ext cx="382693" cy="4256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14103"/>
              <a:ext cx="382693" cy="912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99910"/>
              <a:ext cx="382693" cy="608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57343"/>
              <a:ext cx="382693" cy="4256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45181"/>
              <a:ext cx="382693" cy="1216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590452"/>
              <a:ext cx="382693" cy="547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12072"/>
              <a:ext cx="382693" cy="486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669505"/>
              <a:ext cx="382693" cy="4256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6950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493156"/>
              <a:ext cx="382693" cy="1763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05991"/>
              <a:ext cx="382693" cy="547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596533"/>
              <a:ext cx="382693" cy="10945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59653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395860"/>
              <a:ext cx="382693" cy="2006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36396"/>
              <a:ext cx="382693" cy="243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30315"/>
              <a:ext cx="382693" cy="608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3031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699910"/>
              <a:ext cx="382693" cy="304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544522"/>
              <a:ext cx="0" cy="1216197"/>
            </a:xfrm>
            <a:custGeom>
              <a:avLst/>
              <a:gdLst/>
              <a:ahLst/>
              <a:cxnLst/>
              <a:rect l="0" t="0" r="0" b="0"/>
              <a:pathLst>
                <a:path h="1216197">
                  <a:moveTo>
                    <a:pt x="0" y="1216197"/>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5667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5262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84857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54452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18510" y="540993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3" name="tx73"/>
            <p:cNvSpPr/>
            <p:nvPr/>
          </p:nvSpPr>
          <p:spPr>
            <a:xfrm>
              <a:off x="747705" y="510588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4" name="tx74"/>
            <p:cNvSpPr/>
            <p:nvPr/>
          </p:nvSpPr>
          <p:spPr>
            <a:xfrm>
              <a:off x="747705" y="480184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75" name="tx75"/>
            <p:cNvSpPr/>
            <p:nvPr/>
          </p:nvSpPr>
          <p:spPr>
            <a:xfrm>
              <a:off x="747705" y="449779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3720"/>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687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687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687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687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7368"/>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7368"/>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7368"/>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716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56708" y="4249697"/>
              <a:ext cx="410846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Turkey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450205"/>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615305"/>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50230"/>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56580"/>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58167"/>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80392"/>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49325"/>
            </a:xfrm>
            <a:custGeom>
              <a:avLst/>
              <a:gdLst/>
              <a:ahLst/>
              <a:cxnLst/>
              <a:rect l="0" t="0" r="0" b="0"/>
              <a:pathLst>
                <a:path w="4592319" h="949325">
                  <a:moveTo>
                    <a:pt x="0" y="0"/>
                  </a:moveTo>
                  <a:lnTo>
                    <a:pt x="765386" y="719137"/>
                  </a:lnTo>
                  <a:lnTo>
                    <a:pt x="1530773" y="884237"/>
                  </a:lnTo>
                  <a:lnTo>
                    <a:pt x="2296159" y="919162"/>
                  </a:lnTo>
                  <a:lnTo>
                    <a:pt x="3061546" y="925512"/>
                  </a:lnTo>
                  <a:lnTo>
                    <a:pt x="3826933" y="927100"/>
                  </a:lnTo>
                  <a:lnTo>
                    <a:pt x="4592319" y="949325"/>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603750"/>
              <a:ext cx="0" cy="1111250"/>
            </a:xfrm>
            <a:custGeom>
              <a:avLst/>
              <a:gdLst/>
              <a:ahLst/>
              <a:cxnLst/>
              <a:rect l="0" t="0" r="0" b="0"/>
              <a:pathLst>
                <a:path h="1111250">
                  <a:moveTo>
                    <a:pt x="0" y="1111250"/>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55625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3975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23875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080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92125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7625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460375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tx122"/>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3" name="tx123"/>
            <p:cNvSpPr/>
            <p:nvPr/>
          </p:nvSpPr>
          <p:spPr>
            <a:xfrm>
              <a:off x="6461760" y="550951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4" name="tx124"/>
            <p:cNvSpPr/>
            <p:nvPr/>
          </p:nvSpPr>
          <p:spPr>
            <a:xfrm>
              <a:off x="6461760" y="53507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5" name="tx125"/>
            <p:cNvSpPr/>
            <p:nvPr/>
          </p:nvSpPr>
          <p:spPr>
            <a:xfrm>
              <a:off x="6461760" y="519201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26" name="tx126"/>
            <p:cNvSpPr/>
            <p:nvPr/>
          </p:nvSpPr>
          <p:spPr>
            <a:xfrm>
              <a:off x="6461760" y="50332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27" name="tx127"/>
            <p:cNvSpPr/>
            <p:nvPr/>
          </p:nvSpPr>
          <p:spPr>
            <a:xfrm>
              <a:off x="6461760" y="487451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8" name="tx128"/>
            <p:cNvSpPr/>
            <p:nvPr/>
          </p:nvSpPr>
          <p:spPr>
            <a:xfrm>
              <a:off x="6461760" y="471576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120</a:t>
              </a:r>
            </a:p>
          </p:txBody>
        </p:sp>
        <p:sp>
          <p:nvSpPr>
            <p:cNvPr id="129" name="tx129"/>
            <p:cNvSpPr/>
            <p:nvPr/>
          </p:nvSpPr>
          <p:spPr>
            <a:xfrm>
              <a:off x="6461760" y="455701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140</a:t>
              </a:r>
            </a:p>
          </p:txBody>
        </p:sp>
        <p:sp>
          <p:nvSpPr>
            <p:cNvPr id="130" name="tx13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1" name="tx131"/>
            <p:cNvSpPr/>
            <p:nvPr/>
          </p:nvSpPr>
          <p:spPr>
            <a:xfrm>
              <a:off x="1318227" y="4652863"/>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120</a:t>
              </a:r>
            </a:p>
          </p:txBody>
        </p:sp>
        <p:sp>
          <p:nvSpPr>
            <p:cNvPr id="132" name="tx132"/>
            <p:cNvSpPr/>
            <p:nvPr/>
          </p:nvSpPr>
          <p:spPr>
            <a:xfrm>
              <a:off x="2066654" y="537200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29.4</a:t>
              </a:r>
            </a:p>
          </p:txBody>
        </p:sp>
        <p:sp>
          <p:nvSpPr>
            <p:cNvPr id="133" name="tx133"/>
            <p:cNvSpPr/>
            <p:nvPr/>
          </p:nvSpPr>
          <p:spPr>
            <a:xfrm>
              <a:off x="2864224" y="553710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8.6</a:t>
              </a:r>
            </a:p>
          </p:txBody>
        </p:sp>
        <p:sp>
          <p:nvSpPr>
            <p:cNvPr id="134" name="tx134"/>
            <p:cNvSpPr/>
            <p:nvPr/>
          </p:nvSpPr>
          <p:spPr>
            <a:xfrm>
              <a:off x="3629611" y="5572918"/>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4.2</a:t>
              </a:r>
            </a:p>
          </p:txBody>
        </p:sp>
        <p:sp>
          <p:nvSpPr>
            <p:cNvPr id="135" name="tx135"/>
            <p:cNvSpPr/>
            <p:nvPr/>
          </p:nvSpPr>
          <p:spPr>
            <a:xfrm>
              <a:off x="4394998" y="557837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3.4</a:t>
              </a:r>
            </a:p>
          </p:txBody>
        </p:sp>
        <p:sp>
          <p:nvSpPr>
            <p:cNvPr id="136" name="tx136"/>
            <p:cNvSpPr/>
            <p:nvPr/>
          </p:nvSpPr>
          <p:spPr>
            <a:xfrm>
              <a:off x="5160384" y="55799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a:t>
              </a:r>
            </a:p>
          </p:txBody>
        </p:sp>
        <p:sp>
          <p:nvSpPr>
            <p:cNvPr id="137" name="tx137"/>
            <p:cNvSpPr/>
            <p:nvPr/>
          </p:nvSpPr>
          <p:spPr>
            <a:xfrm>
              <a:off x="5925771" y="560218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7415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342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Bangladesh</a:t>
            </a:r>
          </a:p>
        </p:txBody>
      </p:sp>
      <p:grpSp>
        <p:nvGrpSpPr>
          <p:cNvPr id="2" name="grp2"/>
          <p:cNvGrpSpPr/>
          <p:nvPr/>
        </p:nvGrpSpPr>
        <p:grpSpPr>
          <a:xfrm>
            <a:off x="457200" y="1463040"/>
            <a:ext cx="8503920" cy="2286000"/>
            <a:chOff x="457200" y="1463040"/>
            <a:chExt cx="8503920" cy="2286000"/>
          </a:xfrm>
        </p:grpSpPr>
        <p:sp>
          <p:nvSpPr>
            <p:cNvPr id="312" name="rc4"/>
            <p:cNvSpPr/>
            <p:nvPr/>
          </p:nvSpPr>
          <p:spPr>
            <a:xfrm>
              <a:off x="1411675" y="2793936"/>
              <a:ext cx="228964" cy="1169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5"/>
            <p:cNvSpPr/>
            <p:nvPr/>
          </p:nvSpPr>
          <p:spPr>
            <a:xfrm>
              <a:off x="1411675" y="2767958"/>
              <a:ext cx="228964" cy="259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6"/>
            <p:cNvSpPr/>
            <p:nvPr/>
          </p:nvSpPr>
          <p:spPr>
            <a:xfrm>
              <a:off x="1411675" y="2740980"/>
              <a:ext cx="228964" cy="269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7"/>
            <p:cNvSpPr/>
            <p:nvPr/>
          </p:nvSpPr>
          <p:spPr>
            <a:xfrm>
              <a:off x="1411675" y="2549139"/>
              <a:ext cx="228964" cy="1918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8"/>
            <p:cNvSpPr/>
            <p:nvPr/>
          </p:nvSpPr>
          <p:spPr>
            <a:xfrm>
              <a:off x="1686432" y="2602095"/>
              <a:ext cx="228964" cy="3087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9"/>
            <p:cNvSpPr/>
            <p:nvPr/>
          </p:nvSpPr>
          <p:spPr>
            <a:xfrm>
              <a:off x="1686432" y="2401262"/>
              <a:ext cx="228964" cy="2008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10"/>
            <p:cNvSpPr/>
            <p:nvPr/>
          </p:nvSpPr>
          <p:spPr>
            <a:xfrm>
              <a:off x="1686432" y="2368289"/>
              <a:ext cx="228964" cy="329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11"/>
            <p:cNvSpPr/>
            <p:nvPr/>
          </p:nvSpPr>
          <p:spPr>
            <a:xfrm>
              <a:off x="1686432" y="2038562"/>
              <a:ext cx="228964" cy="3297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12"/>
            <p:cNvSpPr/>
            <p:nvPr/>
          </p:nvSpPr>
          <p:spPr>
            <a:xfrm>
              <a:off x="1961189" y="2643061"/>
              <a:ext cx="228964" cy="2677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13"/>
            <p:cNvSpPr/>
            <p:nvPr/>
          </p:nvSpPr>
          <p:spPr>
            <a:xfrm>
              <a:off x="1961189" y="2476200"/>
              <a:ext cx="228964" cy="1668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14"/>
            <p:cNvSpPr/>
            <p:nvPr/>
          </p:nvSpPr>
          <p:spPr>
            <a:xfrm>
              <a:off x="1961189" y="2457215"/>
              <a:ext cx="228964" cy="189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15"/>
            <p:cNvSpPr/>
            <p:nvPr/>
          </p:nvSpPr>
          <p:spPr>
            <a:xfrm>
              <a:off x="1961189" y="1927654"/>
              <a:ext cx="228964" cy="529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16"/>
            <p:cNvSpPr/>
            <p:nvPr/>
          </p:nvSpPr>
          <p:spPr>
            <a:xfrm>
              <a:off x="2235946" y="2476200"/>
              <a:ext cx="228964" cy="4346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17"/>
            <p:cNvSpPr/>
            <p:nvPr/>
          </p:nvSpPr>
          <p:spPr>
            <a:xfrm>
              <a:off x="2235946" y="2293351"/>
              <a:ext cx="228964" cy="1828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18"/>
            <p:cNvSpPr/>
            <p:nvPr/>
          </p:nvSpPr>
          <p:spPr>
            <a:xfrm>
              <a:off x="2235946" y="2257381"/>
              <a:ext cx="228964" cy="359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19"/>
            <p:cNvSpPr/>
            <p:nvPr/>
          </p:nvSpPr>
          <p:spPr>
            <a:xfrm>
              <a:off x="2235946" y="1703840"/>
              <a:ext cx="228964" cy="5535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20"/>
            <p:cNvSpPr/>
            <p:nvPr/>
          </p:nvSpPr>
          <p:spPr>
            <a:xfrm>
              <a:off x="2510703" y="2441229"/>
              <a:ext cx="228964" cy="4696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21"/>
            <p:cNvSpPr/>
            <p:nvPr/>
          </p:nvSpPr>
          <p:spPr>
            <a:xfrm>
              <a:off x="2510703" y="2376283"/>
              <a:ext cx="228964" cy="649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22"/>
            <p:cNvSpPr/>
            <p:nvPr/>
          </p:nvSpPr>
          <p:spPr>
            <a:xfrm>
              <a:off x="2510703" y="2268372"/>
              <a:ext cx="228964" cy="1079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23"/>
            <p:cNvSpPr/>
            <p:nvPr/>
          </p:nvSpPr>
          <p:spPr>
            <a:xfrm>
              <a:off x="2510703" y="1800760"/>
              <a:ext cx="228964" cy="4676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24"/>
            <p:cNvSpPr/>
            <p:nvPr/>
          </p:nvSpPr>
          <p:spPr>
            <a:xfrm>
              <a:off x="2785460" y="2576117"/>
              <a:ext cx="228964" cy="3347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25"/>
            <p:cNvSpPr/>
            <p:nvPr/>
          </p:nvSpPr>
          <p:spPr>
            <a:xfrm>
              <a:off x="2785460" y="2430238"/>
              <a:ext cx="228964" cy="1458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26"/>
            <p:cNvSpPr/>
            <p:nvPr/>
          </p:nvSpPr>
          <p:spPr>
            <a:xfrm>
              <a:off x="2785460" y="2320329"/>
              <a:ext cx="228964" cy="1099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27"/>
            <p:cNvSpPr/>
            <p:nvPr/>
          </p:nvSpPr>
          <p:spPr>
            <a:xfrm>
              <a:off x="2785460" y="1859711"/>
              <a:ext cx="228964" cy="4606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28"/>
            <p:cNvSpPr/>
            <p:nvPr/>
          </p:nvSpPr>
          <p:spPr>
            <a:xfrm>
              <a:off x="3060217" y="2730989"/>
              <a:ext cx="228964" cy="1798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29"/>
            <p:cNvSpPr/>
            <p:nvPr/>
          </p:nvSpPr>
          <p:spPr>
            <a:xfrm>
              <a:off x="3060217" y="2701013"/>
              <a:ext cx="228964" cy="299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30"/>
            <p:cNvSpPr/>
            <p:nvPr/>
          </p:nvSpPr>
          <p:spPr>
            <a:xfrm>
              <a:off x="3060217" y="2686026"/>
              <a:ext cx="228964" cy="149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31"/>
            <p:cNvSpPr/>
            <p:nvPr/>
          </p:nvSpPr>
          <p:spPr>
            <a:xfrm>
              <a:off x="3060217" y="2466208"/>
              <a:ext cx="228964" cy="2198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32"/>
            <p:cNvSpPr/>
            <p:nvPr/>
          </p:nvSpPr>
          <p:spPr>
            <a:xfrm>
              <a:off x="3334974" y="2735984"/>
              <a:ext cx="228964" cy="1748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33"/>
            <p:cNvSpPr/>
            <p:nvPr/>
          </p:nvSpPr>
          <p:spPr>
            <a:xfrm>
              <a:off x="3334974" y="2606092"/>
              <a:ext cx="228964" cy="1298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34"/>
            <p:cNvSpPr/>
            <p:nvPr/>
          </p:nvSpPr>
          <p:spPr>
            <a:xfrm>
              <a:off x="3334974" y="2574119"/>
              <a:ext cx="228964" cy="319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35"/>
            <p:cNvSpPr/>
            <p:nvPr/>
          </p:nvSpPr>
          <p:spPr>
            <a:xfrm>
              <a:off x="3334974" y="2302344"/>
              <a:ext cx="228964" cy="2717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36"/>
            <p:cNvSpPr/>
            <p:nvPr/>
          </p:nvSpPr>
          <p:spPr>
            <a:xfrm>
              <a:off x="3609731" y="2790939"/>
              <a:ext cx="228964" cy="119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37"/>
            <p:cNvSpPr/>
            <p:nvPr/>
          </p:nvSpPr>
          <p:spPr>
            <a:xfrm>
              <a:off x="3609731" y="2765960"/>
              <a:ext cx="228964" cy="249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38"/>
            <p:cNvSpPr/>
            <p:nvPr/>
          </p:nvSpPr>
          <p:spPr>
            <a:xfrm>
              <a:off x="3609731" y="2731988"/>
              <a:ext cx="228964" cy="339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39"/>
            <p:cNvSpPr/>
            <p:nvPr/>
          </p:nvSpPr>
          <p:spPr>
            <a:xfrm>
              <a:off x="3609731" y="2446225"/>
              <a:ext cx="228964" cy="2857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40"/>
            <p:cNvSpPr/>
            <p:nvPr/>
          </p:nvSpPr>
          <p:spPr>
            <a:xfrm>
              <a:off x="3884488" y="2809923"/>
              <a:ext cx="228964" cy="1009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41"/>
            <p:cNvSpPr/>
            <p:nvPr/>
          </p:nvSpPr>
          <p:spPr>
            <a:xfrm>
              <a:off x="3884488" y="2791938"/>
              <a:ext cx="228964" cy="179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42"/>
            <p:cNvSpPr/>
            <p:nvPr/>
          </p:nvSpPr>
          <p:spPr>
            <a:xfrm>
              <a:off x="3884488" y="2784944"/>
              <a:ext cx="228964" cy="69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43"/>
            <p:cNvSpPr/>
            <p:nvPr/>
          </p:nvSpPr>
          <p:spPr>
            <a:xfrm>
              <a:off x="3884488" y="2507174"/>
              <a:ext cx="228964" cy="2777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44"/>
            <p:cNvSpPr/>
            <p:nvPr/>
          </p:nvSpPr>
          <p:spPr>
            <a:xfrm>
              <a:off x="4159245" y="2841897"/>
              <a:ext cx="228964" cy="689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45"/>
            <p:cNvSpPr/>
            <p:nvPr/>
          </p:nvSpPr>
          <p:spPr>
            <a:xfrm>
              <a:off x="4159245" y="2833903"/>
              <a:ext cx="228964" cy="799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46"/>
            <p:cNvSpPr/>
            <p:nvPr/>
          </p:nvSpPr>
          <p:spPr>
            <a:xfrm>
              <a:off x="4159245" y="2823912"/>
              <a:ext cx="228964" cy="99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47"/>
            <p:cNvSpPr/>
            <p:nvPr/>
          </p:nvSpPr>
          <p:spPr>
            <a:xfrm>
              <a:off x="4159245" y="2525159"/>
              <a:ext cx="228964" cy="2987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48"/>
            <p:cNvSpPr/>
            <p:nvPr/>
          </p:nvSpPr>
          <p:spPr>
            <a:xfrm>
              <a:off x="4434002" y="2833903"/>
              <a:ext cx="228964" cy="769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49"/>
            <p:cNvSpPr/>
            <p:nvPr/>
          </p:nvSpPr>
          <p:spPr>
            <a:xfrm>
              <a:off x="4434002" y="2825910"/>
              <a:ext cx="228964" cy="799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50"/>
            <p:cNvSpPr/>
            <p:nvPr/>
          </p:nvSpPr>
          <p:spPr>
            <a:xfrm>
              <a:off x="4434002" y="2824911"/>
              <a:ext cx="228964" cy="9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51"/>
            <p:cNvSpPr/>
            <p:nvPr/>
          </p:nvSpPr>
          <p:spPr>
            <a:xfrm>
              <a:off x="4434002" y="2628074"/>
              <a:ext cx="228964" cy="1968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52"/>
            <p:cNvSpPr/>
            <p:nvPr/>
          </p:nvSpPr>
          <p:spPr>
            <a:xfrm>
              <a:off x="4708759" y="2837900"/>
              <a:ext cx="228964" cy="729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53"/>
            <p:cNvSpPr/>
            <p:nvPr/>
          </p:nvSpPr>
          <p:spPr>
            <a:xfrm>
              <a:off x="4708759" y="2836901"/>
              <a:ext cx="228964" cy="9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54"/>
            <p:cNvSpPr/>
            <p:nvPr/>
          </p:nvSpPr>
          <p:spPr>
            <a:xfrm>
              <a:off x="4708759" y="2834902"/>
              <a:ext cx="228964" cy="19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55"/>
            <p:cNvSpPr/>
            <p:nvPr/>
          </p:nvSpPr>
          <p:spPr>
            <a:xfrm>
              <a:off x="4708759" y="2704011"/>
              <a:ext cx="228964" cy="1308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56"/>
            <p:cNvSpPr/>
            <p:nvPr/>
          </p:nvSpPr>
          <p:spPr>
            <a:xfrm>
              <a:off x="4983516" y="2804927"/>
              <a:ext cx="228964" cy="1059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57"/>
            <p:cNvSpPr/>
            <p:nvPr/>
          </p:nvSpPr>
          <p:spPr>
            <a:xfrm>
              <a:off x="4983516" y="2799931"/>
              <a:ext cx="228964" cy="49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58"/>
            <p:cNvSpPr/>
            <p:nvPr/>
          </p:nvSpPr>
          <p:spPr>
            <a:xfrm>
              <a:off x="4983516" y="2795935"/>
              <a:ext cx="228964" cy="39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59"/>
            <p:cNvSpPr/>
            <p:nvPr/>
          </p:nvSpPr>
          <p:spPr>
            <a:xfrm>
              <a:off x="4983516" y="2642062"/>
              <a:ext cx="228964" cy="1538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60"/>
            <p:cNvSpPr/>
            <p:nvPr/>
          </p:nvSpPr>
          <p:spPr>
            <a:xfrm>
              <a:off x="5258273" y="2775951"/>
              <a:ext cx="228964" cy="1348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61"/>
            <p:cNvSpPr/>
            <p:nvPr/>
          </p:nvSpPr>
          <p:spPr>
            <a:xfrm>
              <a:off x="5258273" y="2760964"/>
              <a:ext cx="228964" cy="149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62"/>
            <p:cNvSpPr/>
            <p:nvPr/>
          </p:nvSpPr>
          <p:spPr>
            <a:xfrm>
              <a:off x="5258273" y="2749973"/>
              <a:ext cx="228964" cy="109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63"/>
            <p:cNvSpPr/>
            <p:nvPr/>
          </p:nvSpPr>
          <p:spPr>
            <a:xfrm>
              <a:off x="5258273" y="2408256"/>
              <a:ext cx="228964" cy="3417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64"/>
            <p:cNvSpPr/>
            <p:nvPr/>
          </p:nvSpPr>
          <p:spPr>
            <a:xfrm>
              <a:off x="5533030" y="2649056"/>
              <a:ext cx="228964" cy="2617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65"/>
            <p:cNvSpPr/>
            <p:nvPr/>
          </p:nvSpPr>
          <p:spPr>
            <a:xfrm>
              <a:off x="5533030" y="2614085"/>
              <a:ext cx="228964" cy="349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66"/>
            <p:cNvSpPr/>
            <p:nvPr/>
          </p:nvSpPr>
          <p:spPr>
            <a:xfrm>
              <a:off x="5533030" y="2598099"/>
              <a:ext cx="228964" cy="159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67"/>
            <p:cNvSpPr/>
            <p:nvPr/>
          </p:nvSpPr>
          <p:spPr>
            <a:xfrm>
              <a:off x="5533030" y="2015582"/>
              <a:ext cx="228964" cy="5825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68"/>
            <p:cNvSpPr/>
            <p:nvPr/>
          </p:nvSpPr>
          <p:spPr>
            <a:xfrm>
              <a:off x="5807787" y="2670039"/>
              <a:ext cx="228964" cy="2408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69"/>
            <p:cNvSpPr/>
            <p:nvPr/>
          </p:nvSpPr>
          <p:spPr>
            <a:xfrm>
              <a:off x="5807787" y="2603095"/>
              <a:ext cx="228964" cy="669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70"/>
            <p:cNvSpPr/>
            <p:nvPr/>
          </p:nvSpPr>
          <p:spPr>
            <a:xfrm>
              <a:off x="5807787" y="2593103"/>
              <a:ext cx="228964" cy="99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71"/>
            <p:cNvSpPr/>
            <p:nvPr/>
          </p:nvSpPr>
          <p:spPr>
            <a:xfrm>
              <a:off x="5807787" y="2102509"/>
              <a:ext cx="228964" cy="4905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72"/>
            <p:cNvSpPr/>
            <p:nvPr/>
          </p:nvSpPr>
          <p:spPr>
            <a:xfrm>
              <a:off x="6082544" y="2701013"/>
              <a:ext cx="228964" cy="2098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73"/>
            <p:cNvSpPr/>
            <p:nvPr/>
          </p:nvSpPr>
          <p:spPr>
            <a:xfrm>
              <a:off x="6082544" y="2585109"/>
              <a:ext cx="228964" cy="11590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74"/>
            <p:cNvSpPr/>
            <p:nvPr/>
          </p:nvSpPr>
          <p:spPr>
            <a:xfrm>
              <a:off x="6082544" y="2566125"/>
              <a:ext cx="228964" cy="189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75"/>
            <p:cNvSpPr/>
            <p:nvPr/>
          </p:nvSpPr>
          <p:spPr>
            <a:xfrm>
              <a:off x="6082544" y="2133484"/>
              <a:ext cx="228964" cy="4326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76"/>
            <p:cNvSpPr/>
            <p:nvPr/>
          </p:nvSpPr>
          <p:spPr>
            <a:xfrm>
              <a:off x="6357301" y="2764960"/>
              <a:ext cx="228964" cy="1458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77"/>
            <p:cNvSpPr/>
            <p:nvPr/>
          </p:nvSpPr>
          <p:spPr>
            <a:xfrm>
              <a:off x="6357301" y="2754969"/>
              <a:ext cx="228964" cy="99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78"/>
            <p:cNvSpPr/>
            <p:nvPr/>
          </p:nvSpPr>
          <p:spPr>
            <a:xfrm>
              <a:off x="6357301" y="27549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79"/>
            <p:cNvSpPr/>
            <p:nvPr/>
          </p:nvSpPr>
          <p:spPr>
            <a:xfrm>
              <a:off x="6357301" y="2506175"/>
              <a:ext cx="228964" cy="2487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80"/>
            <p:cNvSpPr/>
            <p:nvPr/>
          </p:nvSpPr>
          <p:spPr>
            <a:xfrm>
              <a:off x="6632058" y="2820914"/>
              <a:ext cx="228964" cy="89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81"/>
            <p:cNvSpPr/>
            <p:nvPr/>
          </p:nvSpPr>
          <p:spPr>
            <a:xfrm>
              <a:off x="6632058" y="2803928"/>
              <a:ext cx="228964" cy="169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82"/>
            <p:cNvSpPr/>
            <p:nvPr/>
          </p:nvSpPr>
          <p:spPr>
            <a:xfrm>
              <a:off x="6632058" y="280392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83"/>
            <p:cNvSpPr/>
            <p:nvPr/>
          </p:nvSpPr>
          <p:spPr>
            <a:xfrm>
              <a:off x="6632058" y="2566125"/>
              <a:ext cx="228964" cy="2378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84"/>
            <p:cNvSpPr/>
            <p:nvPr/>
          </p:nvSpPr>
          <p:spPr>
            <a:xfrm>
              <a:off x="6906815" y="2828907"/>
              <a:ext cx="228964" cy="819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85"/>
            <p:cNvSpPr/>
            <p:nvPr/>
          </p:nvSpPr>
          <p:spPr>
            <a:xfrm>
              <a:off x="6906815" y="2823912"/>
              <a:ext cx="228964" cy="49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86"/>
            <p:cNvSpPr/>
            <p:nvPr/>
          </p:nvSpPr>
          <p:spPr>
            <a:xfrm>
              <a:off x="6906815" y="2813920"/>
              <a:ext cx="228964" cy="99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87"/>
            <p:cNvSpPr/>
            <p:nvPr/>
          </p:nvSpPr>
          <p:spPr>
            <a:xfrm>
              <a:off x="6906815" y="2539148"/>
              <a:ext cx="228964" cy="2747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88"/>
            <p:cNvSpPr/>
            <p:nvPr/>
          </p:nvSpPr>
          <p:spPr>
            <a:xfrm>
              <a:off x="7181572" y="2818916"/>
              <a:ext cx="228964" cy="919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89"/>
            <p:cNvSpPr/>
            <p:nvPr/>
          </p:nvSpPr>
          <p:spPr>
            <a:xfrm>
              <a:off x="7181572" y="2817917"/>
              <a:ext cx="228964" cy="9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90"/>
            <p:cNvSpPr/>
            <p:nvPr/>
          </p:nvSpPr>
          <p:spPr>
            <a:xfrm>
              <a:off x="7181572" y="2806926"/>
              <a:ext cx="228964" cy="109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91"/>
            <p:cNvSpPr/>
            <p:nvPr/>
          </p:nvSpPr>
          <p:spPr>
            <a:xfrm>
              <a:off x="7181572" y="2341312"/>
              <a:ext cx="228964" cy="4656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92"/>
            <p:cNvSpPr/>
            <p:nvPr/>
          </p:nvSpPr>
          <p:spPr>
            <a:xfrm>
              <a:off x="7456329" y="2812921"/>
              <a:ext cx="228964" cy="979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93"/>
            <p:cNvSpPr/>
            <p:nvPr/>
          </p:nvSpPr>
          <p:spPr>
            <a:xfrm>
              <a:off x="7456329" y="2811921"/>
              <a:ext cx="228964" cy="9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94"/>
            <p:cNvSpPr/>
            <p:nvPr/>
          </p:nvSpPr>
          <p:spPr>
            <a:xfrm>
              <a:off x="7456329" y="2794936"/>
              <a:ext cx="228964" cy="169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95"/>
            <p:cNvSpPr/>
            <p:nvPr/>
          </p:nvSpPr>
          <p:spPr>
            <a:xfrm>
              <a:off x="7456329" y="2300346"/>
              <a:ext cx="228964" cy="4945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rc96"/>
            <p:cNvSpPr/>
            <p:nvPr/>
          </p:nvSpPr>
          <p:spPr>
            <a:xfrm>
              <a:off x="7731086" y="2815918"/>
              <a:ext cx="228964" cy="949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5" name="rc97"/>
            <p:cNvSpPr/>
            <p:nvPr/>
          </p:nvSpPr>
          <p:spPr>
            <a:xfrm>
              <a:off x="7731086" y="28159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6" name="rc98"/>
            <p:cNvSpPr/>
            <p:nvPr/>
          </p:nvSpPr>
          <p:spPr>
            <a:xfrm>
              <a:off x="7731086" y="2806926"/>
              <a:ext cx="228964" cy="89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7" name="rc99"/>
            <p:cNvSpPr/>
            <p:nvPr/>
          </p:nvSpPr>
          <p:spPr>
            <a:xfrm>
              <a:off x="7731086" y="2440230"/>
              <a:ext cx="228964" cy="3666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8" name="rc100"/>
            <p:cNvSpPr/>
            <p:nvPr/>
          </p:nvSpPr>
          <p:spPr>
            <a:xfrm>
              <a:off x="8005843" y="2891855"/>
              <a:ext cx="228964" cy="189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9" name="rc101"/>
            <p:cNvSpPr/>
            <p:nvPr/>
          </p:nvSpPr>
          <p:spPr>
            <a:xfrm>
              <a:off x="8005843" y="289185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10" name="rc102"/>
            <p:cNvSpPr/>
            <p:nvPr/>
          </p:nvSpPr>
          <p:spPr>
            <a:xfrm>
              <a:off x="8005843" y="289185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11" name="rc103"/>
            <p:cNvSpPr/>
            <p:nvPr/>
          </p:nvSpPr>
          <p:spPr>
            <a:xfrm>
              <a:off x="8005843" y="2854886"/>
              <a:ext cx="228964" cy="369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2"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3"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14"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15"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6"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7" name="pl109"/>
            <p:cNvSpPr/>
            <p:nvPr/>
          </p:nvSpPr>
          <p:spPr>
            <a:xfrm>
              <a:off x="1127759" y="271100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8" name="pl110"/>
            <p:cNvSpPr/>
            <p:nvPr/>
          </p:nvSpPr>
          <p:spPr>
            <a:xfrm>
              <a:off x="1127759" y="251117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9" name="pl111"/>
            <p:cNvSpPr/>
            <p:nvPr/>
          </p:nvSpPr>
          <p:spPr>
            <a:xfrm>
              <a:off x="1127759" y="231133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20" name="pl112"/>
            <p:cNvSpPr/>
            <p:nvPr/>
          </p:nvSpPr>
          <p:spPr>
            <a:xfrm>
              <a:off x="1127759" y="211150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21" name="pl113"/>
            <p:cNvSpPr/>
            <p:nvPr/>
          </p:nvSpPr>
          <p:spPr>
            <a:xfrm>
              <a:off x="1127759" y="191166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22" name="pl114"/>
            <p:cNvSpPr/>
            <p:nvPr/>
          </p:nvSpPr>
          <p:spPr>
            <a:xfrm>
              <a:off x="1127759" y="171183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23" name="pl115"/>
            <p:cNvSpPr/>
            <p:nvPr/>
          </p:nvSpPr>
          <p:spPr>
            <a:xfrm>
              <a:off x="1127759" y="151199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24" name="rc116"/>
            <p:cNvSpPr/>
            <p:nvPr/>
          </p:nvSpPr>
          <p:spPr>
            <a:xfrm>
              <a:off x="1411675" y="2793936"/>
              <a:ext cx="228964" cy="1169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5" name="rc117"/>
            <p:cNvSpPr/>
            <p:nvPr/>
          </p:nvSpPr>
          <p:spPr>
            <a:xfrm>
              <a:off x="1411675" y="2767958"/>
              <a:ext cx="228964" cy="259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6" name="rc118"/>
            <p:cNvSpPr/>
            <p:nvPr/>
          </p:nvSpPr>
          <p:spPr>
            <a:xfrm>
              <a:off x="1411675" y="2740980"/>
              <a:ext cx="228964" cy="269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7" name="rc119"/>
            <p:cNvSpPr/>
            <p:nvPr/>
          </p:nvSpPr>
          <p:spPr>
            <a:xfrm>
              <a:off x="1411675" y="2549139"/>
              <a:ext cx="228964" cy="1918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8" name="rc120"/>
            <p:cNvSpPr/>
            <p:nvPr/>
          </p:nvSpPr>
          <p:spPr>
            <a:xfrm>
              <a:off x="1686432" y="2602095"/>
              <a:ext cx="228964" cy="3087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9" name="rc121"/>
            <p:cNvSpPr/>
            <p:nvPr/>
          </p:nvSpPr>
          <p:spPr>
            <a:xfrm>
              <a:off x="1686432" y="2401262"/>
              <a:ext cx="228964" cy="2008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0" name="rc122"/>
            <p:cNvSpPr/>
            <p:nvPr/>
          </p:nvSpPr>
          <p:spPr>
            <a:xfrm>
              <a:off x="1686432" y="2368289"/>
              <a:ext cx="228964" cy="329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1" name="rc123"/>
            <p:cNvSpPr/>
            <p:nvPr/>
          </p:nvSpPr>
          <p:spPr>
            <a:xfrm>
              <a:off x="1686432" y="2038562"/>
              <a:ext cx="228964" cy="3297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2" name="rc124"/>
            <p:cNvSpPr/>
            <p:nvPr/>
          </p:nvSpPr>
          <p:spPr>
            <a:xfrm>
              <a:off x="1961189" y="2643061"/>
              <a:ext cx="228964" cy="2677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3" name="rc125"/>
            <p:cNvSpPr/>
            <p:nvPr/>
          </p:nvSpPr>
          <p:spPr>
            <a:xfrm>
              <a:off x="1961189" y="2476200"/>
              <a:ext cx="228964" cy="1668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4" name="rc126"/>
            <p:cNvSpPr/>
            <p:nvPr/>
          </p:nvSpPr>
          <p:spPr>
            <a:xfrm>
              <a:off x="1961189" y="2457215"/>
              <a:ext cx="228964" cy="189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5" name="rc127"/>
            <p:cNvSpPr/>
            <p:nvPr/>
          </p:nvSpPr>
          <p:spPr>
            <a:xfrm>
              <a:off x="1961189" y="1927654"/>
              <a:ext cx="228964" cy="5295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6" name="rc128"/>
            <p:cNvSpPr/>
            <p:nvPr/>
          </p:nvSpPr>
          <p:spPr>
            <a:xfrm>
              <a:off x="2235946" y="2476200"/>
              <a:ext cx="228964" cy="4346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293351"/>
              <a:ext cx="228964" cy="1828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257381"/>
              <a:ext cx="228964" cy="359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235946" y="1703840"/>
              <a:ext cx="228964" cy="5535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441229"/>
              <a:ext cx="228964" cy="4696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376283"/>
              <a:ext cx="228964" cy="649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268372"/>
              <a:ext cx="228964" cy="1079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510703" y="1800760"/>
              <a:ext cx="228964" cy="4676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576117"/>
              <a:ext cx="228964" cy="3347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430238"/>
              <a:ext cx="228964" cy="1458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320329"/>
              <a:ext cx="228964" cy="1099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2785460" y="1859711"/>
              <a:ext cx="228964" cy="4606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730989"/>
              <a:ext cx="228964" cy="1798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701013"/>
              <a:ext cx="228964" cy="299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686026"/>
              <a:ext cx="228964" cy="149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060217" y="2466208"/>
              <a:ext cx="228964" cy="2198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735984"/>
              <a:ext cx="228964" cy="1748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606092"/>
              <a:ext cx="228964" cy="1298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574119"/>
              <a:ext cx="228964" cy="319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334974" y="2302344"/>
              <a:ext cx="228964" cy="2717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790939"/>
              <a:ext cx="228964" cy="119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765960"/>
              <a:ext cx="228964" cy="249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731988"/>
              <a:ext cx="228964" cy="339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609731" y="2446225"/>
              <a:ext cx="228964" cy="2857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09923"/>
              <a:ext cx="228964" cy="1009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791938"/>
              <a:ext cx="228964" cy="179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784944"/>
              <a:ext cx="228964" cy="69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3884488" y="2507174"/>
              <a:ext cx="228964" cy="2777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41897"/>
              <a:ext cx="228964" cy="689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833903"/>
              <a:ext cx="228964" cy="79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823912"/>
              <a:ext cx="228964" cy="99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159245" y="2525159"/>
              <a:ext cx="228964" cy="2987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33903"/>
              <a:ext cx="228964" cy="769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825910"/>
              <a:ext cx="228964" cy="79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824911"/>
              <a:ext cx="228964" cy="9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434002" y="2628074"/>
              <a:ext cx="228964" cy="1968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37900"/>
              <a:ext cx="228964" cy="729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836901"/>
              <a:ext cx="228964" cy="99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834902"/>
              <a:ext cx="228964" cy="19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708759" y="2704011"/>
              <a:ext cx="228964" cy="1308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04927"/>
              <a:ext cx="228964" cy="1059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799931"/>
              <a:ext cx="228964" cy="49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795935"/>
              <a:ext cx="228964" cy="39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4983516" y="2642062"/>
              <a:ext cx="228964" cy="1538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775951"/>
              <a:ext cx="228964" cy="1348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760964"/>
              <a:ext cx="228964" cy="1498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749973"/>
              <a:ext cx="228964" cy="109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258273" y="2408256"/>
              <a:ext cx="228964" cy="3417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649056"/>
              <a:ext cx="228964" cy="2617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614085"/>
              <a:ext cx="228964" cy="3497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598099"/>
              <a:ext cx="228964" cy="159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533030" y="2015582"/>
              <a:ext cx="228964" cy="5825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670039"/>
              <a:ext cx="228964" cy="2408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603095"/>
              <a:ext cx="228964" cy="6694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593103"/>
              <a:ext cx="228964" cy="99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5807787" y="2102509"/>
              <a:ext cx="228964" cy="4905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701013"/>
              <a:ext cx="228964" cy="2098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585109"/>
              <a:ext cx="228964" cy="11590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566125"/>
              <a:ext cx="228964" cy="189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082544" y="2133484"/>
              <a:ext cx="228964" cy="4326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764960"/>
              <a:ext cx="228964" cy="1458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754969"/>
              <a:ext cx="228964" cy="99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7549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357301" y="2506175"/>
              <a:ext cx="228964" cy="2487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20914"/>
              <a:ext cx="228964" cy="89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803928"/>
              <a:ext cx="228964" cy="169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80392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632058" y="2566125"/>
              <a:ext cx="228964" cy="2378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28907"/>
              <a:ext cx="228964" cy="819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823912"/>
              <a:ext cx="228964" cy="49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813920"/>
              <a:ext cx="228964" cy="99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6906815" y="2539148"/>
              <a:ext cx="228964" cy="2747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18916"/>
              <a:ext cx="228964" cy="919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817917"/>
              <a:ext cx="228964" cy="99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806926"/>
              <a:ext cx="228964" cy="109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181572" y="2341312"/>
              <a:ext cx="228964" cy="4656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12921"/>
              <a:ext cx="228964" cy="979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811921"/>
              <a:ext cx="228964" cy="99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794936"/>
              <a:ext cx="228964" cy="169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456329" y="2300346"/>
              <a:ext cx="228964" cy="4945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815918"/>
              <a:ext cx="228964" cy="949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8159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806926"/>
              <a:ext cx="228964" cy="89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7731086" y="2440230"/>
              <a:ext cx="228964" cy="3666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891855"/>
              <a:ext cx="228964" cy="189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89185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89185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005843" y="2854886"/>
              <a:ext cx="228964" cy="369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9" name="rc219"/>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20" name="pl220"/>
            <p:cNvSpPr/>
            <p:nvPr/>
          </p:nvSpPr>
          <p:spPr>
            <a:xfrm>
              <a:off x="1127759" y="1511999"/>
              <a:ext cx="0" cy="1398840"/>
            </a:xfrm>
            <a:custGeom>
              <a:avLst/>
              <a:gdLst/>
              <a:ahLst/>
              <a:cxnLst/>
              <a:rect l="0" t="0" r="0" b="0"/>
              <a:pathLst>
                <a:path h="1398840">
                  <a:moveTo>
                    <a:pt x="0" y="139884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71100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51117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31133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211150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91166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043940" y="171183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1043940" y="151199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9" name="tx22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30" name="tx230"/>
            <p:cNvSpPr/>
            <p:nvPr/>
          </p:nvSpPr>
          <p:spPr>
            <a:xfrm>
              <a:off x="747705" y="266427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31" name="tx231"/>
            <p:cNvSpPr/>
            <p:nvPr/>
          </p:nvSpPr>
          <p:spPr>
            <a:xfrm>
              <a:off x="747705" y="246443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2" name="tx232"/>
            <p:cNvSpPr/>
            <p:nvPr/>
          </p:nvSpPr>
          <p:spPr>
            <a:xfrm>
              <a:off x="747705" y="226460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33" name="tx233"/>
            <p:cNvSpPr/>
            <p:nvPr/>
          </p:nvSpPr>
          <p:spPr>
            <a:xfrm>
              <a:off x="747705" y="206477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234" name="tx234"/>
            <p:cNvSpPr/>
            <p:nvPr/>
          </p:nvSpPr>
          <p:spPr>
            <a:xfrm>
              <a:off x="676900" y="186493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35" name="tx235"/>
            <p:cNvSpPr/>
            <p:nvPr/>
          </p:nvSpPr>
          <p:spPr>
            <a:xfrm>
              <a:off x="676900" y="166510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1200</a:t>
              </a:r>
            </a:p>
          </p:txBody>
        </p:sp>
        <p:sp>
          <p:nvSpPr>
            <p:cNvPr id="236" name="tx236"/>
            <p:cNvSpPr/>
            <p:nvPr/>
          </p:nvSpPr>
          <p:spPr>
            <a:xfrm>
              <a:off x="676900" y="146526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1400</a:t>
              </a:r>
            </a:p>
          </p:txBody>
        </p:sp>
        <p:sp>
          <p:nvSpPr>
            <p:cNvPr id="237" name="pl237"/>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pl261"/>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2" name="pl262"/>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3" name="pl263"/>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4" name="tx264"/>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5" name="tx265"/>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6" name="tx266"/>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7" name="tx267"/>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8" name="tx268"/>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9" name="tx269"/>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70" name="tx270"/>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71" name="tx271"/>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72" name="tx272"/>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3" name="tx273"/>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4" name="tx274"/>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5" name="tx275"/>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6" name="tx276"/>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7" name="tx277"/>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8" name="tx278"/>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9" name="tx279"/>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80" name="tx280"/>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81" name="tx281"/>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82" name="tx282"/>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3" name="tx283"/>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4" name="tx284"/>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5" name="tx285"/>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6" name="tx286"/>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7" name="tx287"/>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8" name="tx288"/>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9" name="tx289"/>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90" name="pl290"/>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91" name="rc291"/>
            <p:cNvSpPr/>
            <p:nvPr/>
          </p:nvSpPr>
          <p:spPr>
            <a:xfrm>
              <a:off x="457200" y="3055679"/>
              <a:ext cx="779182" cy="693360"/>
            </a:xfrm>
            <a:prstGeom prst="rect">
              <a:avLst/>
            </a:prstGeom>
            <a:solidFill>
              <a:srgbClr val="FFFFFF">
                <a:alpha val="100000"/>
              </a:srgbClr>
            </a:solidFill>
          </p:spPr>
          <p:txBody>
            <a:bodyPr/>
            <a:lstStyle/>
            <a:p>
              <a:endParaRPr/>
            </a:p>
          </p:txBody>
        </p:sp>
        <p:sp>
          <p:nvSpPr>
            <p:cNvPr id="292" name="rc292"/>
            <p:cNvSpPr/>
            <p:nvPr/>
          </p:nvSpPr>
          <p:spPr>
            <a:xfrm>
              <a:off x="463718" y="316883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3" name="rc293"/>
            <p:cNvSpPr/>
            <p:nvPr/>
          </p:nvSpPr>
          <p:spPr>
            <a:xfrm>
              <a:off x="463718" y="331971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4" name="rc294"/>
            <p:cNvSpPr/>
            <p:nvPr/>
          </p:nvSpPr>
          <p:spPr>
            <a:xfrm>
              <a:off x="463718" y="347058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5" name="rc295"/>
            <p:cNvSpPr/>
            <p:nvPr/>
          </p:nvSpPr>
          <p:spPr>
            <a:xfrm>
              <a:off x="463718" y="362146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6" name="tx296"/>
            <p:cNvSpPr/>
            <p:nvPr/>
          </p:nvSpPr>
          <p:spPr>
            <a:xfrm>
              <a:off x="667401" y="315932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7" name="tx297"/>
            <p:cNvSpPr/>
            <p:nvPr/>
          </p:nvSpPr>
          <p:spPr>
            <a:xfrm>
              <a:off x="667401" y="331000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8" name="tx298"/>
            <p:cNvSpPr/>
            <p:nvPr/>
          </p:nvSpPr>
          <p:spPr>
            <a:xfrm>
              <a:off x="667401" y="344341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9" name="tx299"/>
            <p:cNvSpPr/>
            <p:nvPr/>
          </p:nvSpPr>
          <p:spPr>
            <a:xfrm>
              <a:off x="667401" y="361175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300" name="tx300"/>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301" name="tx301"/>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302" name="pt302"/>
            <p:cNvSpPr/>
            <p:nvPr/>
          </p:nvSpPr>
          <p:spPr>
            <a:xfrm>
              <a:off x="2593753" y="1627990"/>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303" name="pt303"/>
            <p:cNvSpPr/>
            <p:nvPr/>
          </p:nvSpPr>
          <p:spPr>
            <a:xfrm>
              <a:off x="3967538" y="1627990"/>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304" name="tx304"/>
            <p:cNvSpPr/>
            <p:nvPr/>
          </p:nvSpPr>
          <p:spPr>
            <a:xfrm>
              <a:off x="2137947" y="1401993"/>
              <a:ext cx="974476"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(9 M-&lt;5 Y)</a:t>
              </a:r>
            </a:p>
          </p:txBody>
        </p:sp>
        <p:sp>
          <p:nvSpPr>
            <p:cNvPr id="305" name="tx305"/>
            <p:cNvSpPr/>
            <p:nvPr/>
          </p:nvSpPr>
          <p:spPr>
            <a:xfrm>
              <a:off x="2396908" y="1534025"/>
              <a:ext cx="456555"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99.8%</a:t>
              </a:r>
            </a:p>
          </p:txBody>
        </p:sp>
        <p:sp>
          <p:nvSpPr>
            <p:cNvPr id="306" name="tx306"/>
            <p:cNvSpPr/>
            <p:nvPr/>
          </p:nvSpPr>
          <p:spPr>
            <a:xfrm>
              <a:off x="3485984" y="1401993"/>
              <a:ext cx="1025971"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(6 M-&lt;15 Y)</a:t>
              </a:r>
            </a:p>
          </p:txBody>
        </p:sp>
        <p:sp>
          <p:nvSpPr>
            <p:cNvPr id="307" name="tx307"/>
            <p:cNvSpPr/>
            <p:nvPr/>
          </p:nvSpPr>
          <p:spPr>
            <a:xfrm>
              <a:off x="3783517" y="1534025"/>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107%</a:t>
              </a:r>
            </a:p>
          </p:txBody>
        </p:sp>
        <p:sp>
          <p:nvSpPr>
            <p:cNvPr id="308" name="pg308"/>
            <p:cNvSpPr/>
            <p:nvPr/>
          </p:nvSpPr>
          <p:spPr>
            <a:xfrm>
              <a:off x="6295899" y="3684624"/>
              <a:ext cx="70910" cy="64415"/>
            </a:xfrm>
            <a:custGeom>
              <a:avLst/>
              <a:gdLst/>
              <a:ahLst/>
              <a:cxnLst/>
              <a:rect l="0" t="0" r="0" b="0"/>
              <a:pathLst>
                <a:path w="70910" h="64415">
                  <a:moveTo>
                    <a:pt x="41950" y="64415"/>
                  </a:moveTo>
                  <a:lnTo>
                    <a:pt x="70910" y="35455"/>
                  </a:lnTo>
                  <a:lnTo>
                    <a:pt x="35455" y="0"/>
                  </a:lnTo>
                  <a:lnTo>
                    <a:pt x="0" y="35455"/>
                  </a:lnTo>
                  <a:lnTo>
                    <a:pt x="28960" y="64415"/>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9" name="pt309"/>
            <p:cNvSpPr/>
            <p:nvPr/>
          </p:nvSpPr>
          <p:spPr>
            <a:xfrm>
              <a:off x="7375529" y="3691790"/>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10" name="tx310"/>
            <p:cNvSpPr/>
            <p:nvPr/>
          </p:nvSpPr>
          <p:spPr>
            <a:xfrm>
              <a:off x="6444511" y="3672652"/>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11" name="tx311"/>
            <p:cNvSpPr/>
            <p:nvPr/>
          </p:nvSpPr>
          <p:spPr>
            <a:xfrm>
              <a:off x="7516975" y="3672652"/>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37" name="grp2"/>
          <p:cNvGrpSpPr/>
          <p:nvPr/>
        </p:nvGrpSpPr>
        <p:grpSpPr>
          <a:xfrm>
            <a:off x="457200" y="4023360"/>
            <a:ext cx="6675120" cy="2743200"/>
            <a:chOff x="457200" y="4023360"/>
            <a:chExt cx="6675120" cy="2743200"/>
          </a:xfrm>
        </p:grpSpPr>
        <p:sp>
          <p:nvSpPr>
            <p:cNvPr id="438" name="rc4"/>
            <p:cNvSpPr/>
            <p:nvPr/>
          </p:nvSpPr>
          <p:spPr>
            <a:xfrm>
              <a:off x="1223433" y="4892780"/>
              <a:ext cx="382693" cy="8679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4779498"/>
              <a:ext cx="382693" cy="1132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776166"/>
              <a:ext cx="382693" cy="33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772834"/>
              <a:ext cx="382693" cy="33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365899"/>
              <a:ext cx="382693" cy="3948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092689"/>
              <a:ext cx="382693" cy="2732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02775"/>
              <a:ext cx="382693" cy="1899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896112"/>
              <a:ext cx="382693" cy="66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469185"/>
              <a:ext cx="382693" cy="2915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136003"/>
              <a:ext cx="382693" cy="3331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4967746"/>
              <a:ext cx="382693" cy="1682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964414"/>
              <a:ext cx="382693" cy="33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97415"/>
              <a:ext cx="382693" cy="633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32444"/>
              <a:ext cx="382693" cy="649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05790"/>
              <a:ext cx="382693" cy="266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04124"/>
              <a:ext cx="382693" cy="16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45772"/>
              <a:ext cx="382693" cy="1149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74137"/>
              <a:ext cx="382693" cy="716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57478"/>
              <a:ext cx="382693" cy="166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57478"/>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30824"/>
              <a:ext cx="382693" cy="2298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452526"/>
              <a:ext cx="382693" cy="782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442531"/>
              <a:ext cx="382693" cy="99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439199"/>
              <a:ext cx="382693" cy="33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45726"/>
              <a:ext cx="382693" cy="149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0729"/>
              <a:ext cx="382693" cy="49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39063"/>
              <a:ext cx="382693" cy="16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3906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2753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09435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76117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4892780"/>
              <a:ext cx="382693" cy="8679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4779498"/>
              <a:ext cx="382693" cy="11328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4776166"/>
              <a:ext cx="382693" cy="333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772834"/>
              <a:ext cx="382693" cy="33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365899"/>
              <a:ext cx="382693" cy="3948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092689"/>
              <a:ext cx="382693" cy="27320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902775"/>
              <a:ext cx="382693" cy="18991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896112"/>
              <a:ext cx="382693" cy="66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469185"/>
              <a:ext cx="382693" cy="2915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136003"/>
              <a:ext cx="382693" cy="33318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4967746"/>
              <a:ext cx="382693" cy="16825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4964414"/>
              <a:ext cx="382693" cy="33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697415"/>
              <a:ext cx="382693" cy="633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32444"/>
              <a:ext cx="382693" cy="6497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05790"/>
              <a:ext cx="382693" cy="2665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04124"/>
              <a:ext cx="382693" cy="16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645772"/>
              <a:ext cx="382693" cy="1149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574137"/>
              <a:ext cx="382693" cy="7163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557478"/>
              <a:ext cx="382693" cy="1665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557478"/>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530824"/>
              <a:ext cx="382693" cy="2298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452526"/>
              <a:ext cx="382693" cy="7829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442531"/>
              <a:ext cx="382693" cy="999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439199"/>
              <a:ext cx="382693" cy="33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45726"/>
              <a:ext cx="382693" cy="149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40729"/>
              <a:ext cx="382693" cy="499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39063"/>
              <a:ext cx="382693" cy="166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3906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761173"/>
              <a:ext cx="0" cy="999546"/>
            </a:xfrm>
            <a:custGeom>
              <a:avLst/>
              <a:gdLst/>
              <a:ahLst/>
              <a:cxnLst/>
              <a:rect l="0" t="0" r="0" b="0"/>
              <a:pathLst>
                <a:path h="999546">
                  <a:moveTo>
                    <a:pt x="0" y="999546"/>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42753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09435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7611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747705" y="538080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1" name="tx71"/>
            <p:cNvSpPr/>
            <p:nvPr/>
          </p:nvSpPr>
          <p:spPr>
            <a:xfrm>
              <a:off x="747705" y="504762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2" name="tx72"/>
            <p:cNvSpPr/>
            <p:nvPr/>
          </p:nvSpPr>
          <p:spPr>
            <a:xfrm>
              <a:off x="747705" y="471444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2338"/>
              <a:ext cx="3312528" cy="301752"/>
            </a:xfrm>
            <a:prstGeom prst="rect">
              <a:avLst/>
            </a:prstGeom>
            <a:solidFill>
              <a:srgbClr val="FFFFFF">
                <a:alpha val="100000"/>
              </a:srgbClr>
            </a:solidFill>
          </p:spPr>
          <p:txBody>
            <a:bodyPr/>
            <a:lstStyle/>
            <a:p>
              <a:endParaRPr/>
            </a:p>
          </p:txBody>
        </p:sp>
        <p:sp>
          <p:nvSpPr>
            <p:cNvPr id="90" name="rc90"/>
            <p:cNvSpPr/>
            <p:nvPr/>
          </p:nvSpPr>
          <p:spPr>
            <a:xfrm>
              <a:off x="2167832" y="628549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5495"/>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5495"/>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549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5986"/>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5986"/>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5986"/>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578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533801" y="4249697"/>
              <a:ext cx="435427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Bangladesh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477225"/>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534433"/>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55696"/>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6449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6009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2100"/>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1033"/>
            </a:xfrm>
            <a:custGeom>
              <a:avLst/>
              <a:gdLst/>
              <a:ahLst/>
              <a:cxnLst/>
              <a:rect l="0" t="0" r="0" b="0"/>
              <a:pathLst>
                <a:path w="4592319" h="951033">
                  <a:moveTo>
                    <a:pt x="0" y="0"/>
                  </a:moveTo>
                  <a:lnTo>
                    <a:pt x="765386" y="746157"/>
                  </a:lnTo>
                  <a:lnTo>
                    <a:pt x="1530773" y="803366"/>
                  </a:lnTo>
                  <a:lnTo>
                    <a:pt x="2296159" y="924629"/>
                  </a:lnTo>
                  <a:lnTo>
                    <a:pt x="3061546" y="933430"/>
                  </a:lnTo>
                  <a:lnTo>
                    <a:pt x="3826933" y="929029"/>
                  </a:lnTo>
                  <a:lnTo>
                    <a:pt x="4592319" y="951033"/>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737073"/>
              <a:ext cx="0" cy="977926"/>
            </a:xfrm>
            <a:custGeom>
              <a:avLst/>
              <a:gdLst/>
              <a:ahLst/>
              <a:cxnLst/>
              <a:rect l="0" t="0" r="0" b="0"/>
              <a:pathLst>
                <a:path h="977926">
                  <a:moveTo>
                    <a:pt x="0" y="977926"/>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47051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22603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98155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473707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tx11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7" name="tx117"/>
            <p:cNvSpPr/>
            <p:nvPr/>
          </p:nvSpPr>
          <p:spPr>
            <a:xfrm>
              <a:off x="6461760" y="542378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18" name="tx118"/>
            <p:cNvSpPr/>
            <p:nvPr/>
          </p:nvSpPr>
          <p:spPr>
            <a:xfrm>
              <a:off x="6461760" y="517930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19" name="tx119"/>
            <p:cNvSpPr/>
            <p:nvPr/>
          </p:nvSpPr>
          <p:spPr>
            <a:xfrm>
              <a:off x="6461760" y="493482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0" name="tx120"/>
            <p:cNvSpPr/>
            <p:nvPr/>
          </p:nvSpPr>
          <p:spPr>
            <a:xfrm>
              <a:off x="6461760" y="469034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1" name="tx12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2" name="tx122"/>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194.8</a:t>
              </a:r>
            </a:p>
          </p:txBody>
        </p:sp>
        <p:sp>
          <p:nvSpPr>
            <p:cNvPr id="123" name="tx123"/>
            <p:cNvSpPr/>
            <p:nvPr/>
          </p:nvSpPr>
          <p:spPr>
            <a:xfrm>
              <a:off x="2066654" y="5399913"/>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42.2</a:t>
              </a:r>
            </a:p>
          </p:txBody>
        </p:sp>
        <p:sp>
          <p:nvSpPr>
            <p:cNvPr id="124" name="tx124"/>
            <p:cNvSpPr/>
            <p:nvPr/>
          </p:nvSpPr>
          <p:spPr>
            <a:xfrm>
              <a:off x="2832040" y="545622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30.5</a:t>
              </a:r>
            </a:p>
          </p:txBody>
        </p:sp>
        <p:sp>
          <p:nvSpPr>
            <p:cNvPr id="125" name="tx125"/>
            <p:cNvSpPr/>
            <p:nvPr/>
          </p:nvSpPr>
          <p:spPr>
            <a:xfrm>
              <a:off x="3629611" y="5578286"/>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a:t>
              </a:r>
            </a:p>
          </p:txBody>
        </p:sp>
        <p:sp>
          <p:nvSpPr>
            <p:cNvPr id="126" name="tx126"/>
            <p:cNvSpPr/>
            <p:nvPr/>
          </p:nvSpPr>
          <p:spPr>
            <a:xfrm>
              <a:off x="4394998" y="558629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3.9</a:t>
              </a:r>
            </a:p>
          </p:txBody>
        </p:sp>
        <p:sp>
          <p:nvSpPr>
            <p:cNvPr id="127" name="tx127"/>
            <p:cNvSpPr/>
            <p:nvPr/>
          </p:nvSpPr>
          <p:spPr>
            <a:xfrm>
              <a:off x="5160384" y="558189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4.8</a:t>
              </a:r>
            </a:p>
          </p:txBody>
        </p:sp>
        <p:sp>
          <p:nvSpPr>
            <p:cNvPr id="128" name="tx128"/>
            <p:cNvSpPr/>
            <p:nvPr/>
          </p:nvSpPr>
          <p:spPr>
            <a:xfrm>
              <a:off x="5925771" y="560389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6028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15977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10180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15107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14704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4715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1804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1069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4001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United Republic of Tanzania</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06916"/>
              <a:ext cx="228964" cy="39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069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832368"/>
              <a:ext cx="228964" cy="745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408622"/>
              <a:ext cx="228964" cy="4237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871604"/>
              <a:ext cx="228964" cy="392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451781"/>
              <a:ext cx="228964" cy="4198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875527"/>
              <a:ext cx="228964" cy="353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475322"/>
              <a:ext cx="228964" cy="4002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883374"/>
              <a:ext cx="228964" cy="274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177131"/>
              <a:ext cx="228964" cy="7062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02992"/>
              <a:ext cx="228964" cy="78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0299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840215"/>
              <a:ext cx="228964" cy="627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385080"/>
              <a:ext cx="228964" cy="4551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871604"/>
              <a:ext cx="228964" cy="392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220290"/>
              <a:ext cx="228964" cy="6513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02992"/>
              <a:ext cx="228964" cy="78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0299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742126"/>
              <a:ext cx="228964" cy="1608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1702378"/>
              <a:ext cx="228964" cy="10397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742126"/>
              <a:ext cx="228964" cy="1687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173207"/>
              <a:ext cx="228964" cy="5689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616571"/>
              <a:ext cx="228964" cy="2942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090812"/>
              <a:ext cx="228964" cy="5257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184978"/>
              <a:ext cx="228964" cy="7258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055500"/>
              <a:ext cx="228964" cy="1294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177131"/>
              <a:ext cx="228964" cy="7337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17713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369386"/>
              <a:ext cx="228964" cy="5414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365462"/>
              <a:ext cx="228964" cy="39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616571"/>
              <a:ext cx="228964" cy="2942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61657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875527"/>
              <a:ext cx="228964" cy="353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589106"/>
              <a:ext cx="228964" cy="2864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899069"/>
              <a:ext cx="228964" cy="117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561641"/>
              <a:ext cx="228964" cy="3374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871604"/>
              <a:ext cx="228964" cy="392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585183"/>
              <a:ext cx="228964" cy="2864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859833"/>
              <a:ext cx="228964" cy="510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542023"/>
              <a:ext cx="228964" cy="3178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902992"/>
              <a:ext cx="228964" cy="78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90299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859833"/>
              <a:ext cx="228964" cy="431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353692"/>
              <a:ext cx="228964" cy="5061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891222"/>
              <a:ext cx="228964" cy="196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184978"/>
              <a:ext cx="228964" cy="7062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875527"/>
              <a:ext cx="228964" cy="353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385080"/>
              <a:ext cx="228964" cy="4904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899069"/>
              <a:ext cx="228964" cy="117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8990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844139"/>
              <a:ext cx="228964" cy="549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318379"/>
              <a:ext cx="228964" cy="5257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906916"/>
              <a:ext cx="228964" cy="39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9069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797056"/>
              <a:ext cx="228964" cy="1098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357615"/>
              <a:ext cx="228964" cy="4394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87298"/>
              <a:ext cx="228964" cy="235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88729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412545"/>
              <a:ext cx="228964" cy="4747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279144"/>
              <a:ext cx="228964" cy="1334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06916"/>
              <a:ext cx="228964" cy="39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069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596953"/>
              <a:ext cx="228964" cy="3099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385080"/>
              <a:ext cx="228964" cy="2118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02992"/>
              <a:ext cx="228964" cy="78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895145"/>
              <a:ext cx="228964" cy="78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1848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2612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3376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06916"/>
              <a:ext cx="228964" cy="39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069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832368"/>
              <a:ext cx="228964" cy="745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408622"/>
              <a:ext cx="228964" cy="4237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871604"/>
              <a:ext cx="228964" cy="392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451781"/>
              <a:ext cx="228964" cy="4198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875527"/>
              <a:ext cx="228964" cy="353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475322"/>
              <a:ext cx="228964" cy="4002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883374"/>
              <a:ext cx="228964" cy="274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177131"/>
              <a:ext cx="228964" cy="7062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902992"/>
              <a:ext cx="228964" cy="78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90299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840215"/>
              <a:ext cx="228964" cy="627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385080"/>
              <a:ext cx="228964" cy="4551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71604"/>
              <a:ext cx="228964" cy="392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220290"/>
              <a:ext cx="228964" cy="6513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02992"/>
              <a:ext cx="228964" cy="78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0299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42126"/>
              <a:ext cx="228964" cy="1608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1702378"/>
              <a:ext cx="228964" cy="10397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42126"/>
              <a:ext cx="228964" cy="1687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173207"/>
              <a:ext cx="228964" cy="5689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616571"/>
              <a:ext cx="228964" cy="29426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090812"/>
              <a:ext cx="228964" cy="5257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184978"/>
              <a:ext cx="228964" cy="7258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055500"/>
              <a:ext cx="228964" cy="1294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177131"/>
              <a:ext cx="228964" cy="7337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17713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369386"/>
              <a:ext cx="228964" cy="5414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365462"/>
              <a:ext cx="228964" cy="39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16571"/>
              <a:ext cx="228964" cy="29426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1657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75527"/>
              <a:ext cx="228964" cy="353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589106"/>
              <a:ext cx="228964" cy="2864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99069"/>
              <a:ext cx="228964" cy="117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561641"/>
              <a:ext cx="228964" cy="3374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71604"/>
              <a:ext cx="228964" cy="392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585183"/>
              <a:ext cx="228964" cy="2864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59833"/>
              <a:ext cx="228964" cy="510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542023"/>
              <a:ext cx="228964" cy="3178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02992"/>
              <a:ext cx="228964" cy="78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0299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59833"/>
              <a:ext cx="228964" cy="431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353692"/>
              <a:ext cx="228964" cy="5061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91222"/>
              <a:ext cx="228964" cy="196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184978"/>
              <a:ext cx="228964" cy="7062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75527"/>
              <a:ext cx="228964" cy="353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385080"/>
              <a:ext cx="228964" cy="4904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99069"/>
              <a:ext cx="228964" cy="117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990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44139"/>
              <a:ext cx="228964" cy="549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318379"/>
              <a:ext cx="228964" cy="5257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06916"/>
              <a:ext cx="228964" cy="39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069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97056"/>
              <a:ext cx="228964" cy="1098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357615"/>
              <a:ext cx="228964" cy="4394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87298"/>
              <a:ext cx="228964" cy="235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8729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412545"/>
              <a:ext cx="228964" cy="4747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279144"/>
              <a:ext cx="228964" cy="1334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06916"/>
              <a:ext cx="228964" cy="39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069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596953"/>
              <a:ext cx="228964" cy="3099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385080"/>
              <a:ext cx="228964" cy="2118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02992"/>
              <a:ext cx="228964" cy="78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895145"/>
              <a:ext cx="228964" cy="78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33766"/>
              <a:ext cx="0" cy="1177073"/>
            </a:xfrm>
            <a:custGeom>
              <a:avLst/>
              <a:gdLst/>
              <a:ahLst/>
              <a:cxnLst/>
              <a:rect l="0" t="0" r="0" b="0"/>
              <a:pathLst>
                <a:path h="1177073">
                  <a:moveTo>
                    <a:pt x="0" y="1177073"/>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184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2612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337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7175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207939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68703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855"/>
              <a:ext cx="779182" cy="693184"/>
            </a:xfrm>
            <a:prstGeom prst="rect">
              <a:avLst/>
            </a:prstGeom>
            <a:solidFill>
              <a:srgbClr val="FFFFFF">
                <a:alpha val="100000"/>
              </a:srgbClr>
            </a:solidFill>
          </p:spPr>
          <p:txBody>
            <a:bodyPr/>
            <a:lstStyle/>
            <a:p>
              <a:endParaRPr/>
            </a:p>
          </p:txBody>
        </p:sp>
        <p:sp>
          <p:nvSpPr>
            <p:cNvPr id="280" name="rc280"/>
            <p:cNvSpPr/>
            <p:nvPr/>
          </p:nvSpPr>
          <p:spPr>
            <a:xfrm>
              <a:off x="463718" y="316901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888"/>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764"/>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640"/>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50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180"/>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59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932"/>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9" name="grp2"/>
          <p:cNvGrpSpPr/>
          <p:nvPr/>
        </p:nvGrpSpPr>
        <p:grpSpPr>
          <a:xfrm>
            <a:off x="457200" y="4023360"/>
            <a:ext cx="6675120" cy="2743200"/>
            <a:chOff x="457200" y="4023360"/>
            <a:chExt cx="6675120" cy="2743200"/>
          </a:xfrm>
        </p:grpSpPr>
        <p:sp>
          <p:nvSpPr>
            <p:cNvPr id="420" name="rc4"/>
            <p:cNvSpPr/>
            <p:nvPr/>
          </p:nvSpPr>
          <p:spPr>
            <a:xfrm>
              <a:off x="1223433" y="5735267"/>
              <a:ext cx="382693" cy="254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67394"/>
              <a:ext cx="382693" cy="678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63152"/>
              <a:ext cx="382693" cy="42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78311"/>
              <a:ext cx="382693" cy="848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19545"/>
              <a:ext cx="382693" cy="4411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20791"/>
              <a:ext cx="382693" cy="3987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319"/>
              <a:ext cx="382693" cy="1484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29216"/>
              <a:ext cx="382693" cy="13150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78311"/>
              <a:ext cx="382693" cy="509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27406"/>
              <a:ext cx="382693" cy="509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39509"/>
              <a:ext cx="382693" cy="212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3950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92847"/>
              <a:ext cx="382693" cy="466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52235"/>
              <a:ext cx="382693" cy="84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18299"/>
              <a:ext cx="382693" cy="339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09815"/>
              <a:ext cx="382693" cy="84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50426"/>
              <a:ext cx="382693" cy="593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39509"/>
              <a:ext cx="382693" cy="212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39509"/>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35267"/>
              <a:ext cx="382693" cy="42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09815"/>
              <a:ext cx="382693" cy="254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6477"/>
              <a:ext cx="382693" cy="42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647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43751"/>
              <a:ext cx="382693" cy="127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4861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3651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244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1230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0020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735267"/>
              <a:ext cx="382693" cy="254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667394"/>
              <a:ext cx="382693" cy="6787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663152"/>
              <a:ext cx="382693" cy="424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78311"/>
              <a:ext cx="382693" cy="848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19545"/>
              <a:ext cx="382693" cy="44117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920791"/>
              <a:ext cx="382693" cy="39875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772319"/>
              <a:ext cx="382693" cy="1484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29216"/>
              <a:ext cx="382693" cy="13150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578311"/>
              <a:ext cx="382693" cy="5090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527406"/>
              <a:ext cx="382693" cy="509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39509"/>
              <a:ext cx="382693" cy="2121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3950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92847"/>
              <a:ext cx="382693" cy="466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52235"/>
              <a:ext cx="382693" cy="84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18299"/>
              <a:ext cx="382693" cy="3393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09815"/>
              <a:ext cx="382693" cy="848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50426"/>
              <a:ext cx="382693" cy="593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39509"/>
              <a:ext cx="382693" cy="212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39509"/>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35267"/>
              <a:ext cx="382693" cy="424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09815"/>
              <a:ext cx="382693" cy="254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56477"/>
              <a:ext cx="382693" cy="424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5647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43751"/>
              <a:ext cx="382693" cy="127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700204"/>
              <a:ext cx="0" cy="1060515"/>
            </a:xfrm>
            <a:custGeom>
              <a:avLst/>
              <a:gdLst/>
              <a:ahLst/>
              <a:cxnLst/>
              <a:rect l="0" t="0" r="0" b="0"/>
              <a:pathLst>
                <a:path h="1060515">
                  <a:moveTo>
                    <a:pt x="0" y="1060515"/>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4861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365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1244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91230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70020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18510" y="550188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5" name="tx75"/>
            <p:cNvSpPr/>
            <p:nvPr/>
          </p:nvSpPr>
          <p:spPr>
            <a:xfrm>
              <a:off x="747705" y="528978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6" name="tx76"/>
            <p:cNvSpPr/>
            <p:nvPr/>
          </p:nvSpPr>
          <p:spPr>
            <a:xfrm>
              <a:off x="747705" y="507767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77" name="tx77"/>
            <p:cNvSpPr/>
            <p:nvPr/>
          </p:nvSpPr>
          <p:spPr>
            <a:xfrm>
              <a:off x="747705" y="486557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8" name="tx78"/>
            <p:cNvSpPr/>
            <p:nvPr/>
          </p:nvSpPr>
          <p:spPr>
            <a:xfrm>
              <a:off x="747705" y="465347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2553"/>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5710"/>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5710"/>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5710"/>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571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6201"/>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6201"/>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6201"/>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6002"/>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098665" y="4249102"/>
              <a:ext cx="5224549" cy="10953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United Republic of Tanzania age distribution, vaccination status, and incidence, 2017-12 to 2018-11</a:t>
              </a:r>
            </a:p>
          </p:txBody>
        </p:sp>
        <p:sp>
          <p:nvSpPr>
            <p:cNvPr id="107" name="pt107"/>
            <p:cNvSpPr/>
            <p:nvPr/>
          </p:nvSpPr>
          <p:spPr>
            <a:xfrm>
              <a:off x="1383347" y="5030424"/>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474924"/>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610996"/>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607972"/>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647281"/>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71472"/>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40404"/>
            </a:xfrm>
            <a:custGeom>
              <a:avLst/>
              <a:gdLst/>
              <a:ahLst/>
              <a:cxnLst/>
              <a:rect l="0" t="0" r="0" b="0"/>
              <a:pathLst>
                <a:path w="4592319" h="940404">
                  <a:moveTo>
                    <a:pt x="0" y="299357"/>
                  </a:moveTo>
                  <a:lnTo>
                    <a:pt x="765386" y="0"/>
                  </a:lnTo>
                  <a:lnTo>
                    <a:pt x="1530773" y="743857"/>
                  </a:lnTo>
                  <a:lnTo>
                    <a:pt x="2296159" y="879928"/>
                  </a:lnTo>
                  <a:lnTo>
                    <a:pt x="3061546" y="876904"/>
                  </a:lnTo>
                  <a:lnTo>
                    <a:pt x="3826933" y="916214"/>
                  </a:lnTo>
                  <a:lnTo>
                    <a:pt x="4592319" y="940404"/>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807857"/>
              <a:ext cx="0" cy="907142"/>
            </a:xfrm>
            <a:custGeom>
              <a:avLst/>
              <a:gdLst/>
              <a:ahLst/>
              <a:cxnLst/>
              <a:rect l="0" t="0" r="0" b="0"/>
              <a:pathLst>
                <a:path h="907142">
                  <a:moveTo>
                    <a:pt x="0" y="907142"/>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41261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511023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80785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tx12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2" name="tx122"/>
            <p:cNvSpPr/>
            <p:nvPr/>
          </p:nvSpPr>
          <p:spPr>
            <a:xfrm>
              <a:off x="6461760" y="53658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23" name="tx123"/>
            <p:cNvSpPr/>
            <p:nvPr/>
          </p:nvSpPr>
          <p:spPr>
            <a:xfrm>
              <a:off x="6461760" y="506350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4" name="tx124"/>
            <p:cNvSpPr/>
            <p:nvPr/>
          </p:nvSpPr>
          <p:spPr>
            <a:xfrm>
              <a:off x="6461760" y="476112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a:t>
              </a:r>
            </a:p>
          </p:txBody>
        </p:sp>
        <p:sp>
          <p:nvSpPr>
            <p:cNvPr id="125" name="tx12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6" name="tx126"/>
            <p:cNvSpPr/>
            <p:nvPr/>
          </p:nvSpPr>
          <p:spPr>
            <a:xfrm>
              <a:off x="1301267" y="495222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21.6</a:t>
              </a:r>
            </a:p>
          </p:txBody>
        </p:sp>
        <p:sp>
          <p:nvSpPr>
            <p:cNvPr id="127" name="tx127"/>
            <p:cNvSpPr/>
            <p:nvPr/>
          </p:nvSpPr>
          <p:spPr>
            <a:xfrm>
              <a:off x="2066654"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31.5</a:t>
              </a:r>
            </a:p>
          </p:txBody>
        </p:sp>
        <p:sp>
          <p:nvSpPr>
            <p:cNvPr id="128" name="tx128"/>
            <p:cNvSpPr/>
            <p:nvPr/>
          </p:nvSpPr>
          <p:spPr>
            <a:xfrm>
              <a:off x="2864224" y="539672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6.9</a:t>
              </a:r>
            </a:p>
          </p:txBody>
        </p:sp>
        <p:sp>
          <p:nvSpPr>
            <p:cNvPr id="129" name="tx129"/>
            <p:cNvSpPr/>
            <p:nvPr/>
          </p:nvSpPr>
          <p:spPr>
            <a:xfrm>
              <a:off x="3629611" y="5533684"/>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2.4</a:t>
              </a:r>
            </a:p>
          </p:txBody>
        </p:sp>
        <p:sp>
          <p:nvSpPr>
            <p:cNvPr id="130" name="tx130"/>
            <p:cNvSpPr/>
            <p:nvPr/>
          </p:nvSpPr>
          <p:spPr>
            <a:xfrm>
              <a:off x="4394998" y="552976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2.5</a:t>
              </a:r>
            </a:p>
          </p:txBody>
        </p:sp>
        <p:sp>
          <p:nvSpPr>
            <p:cNvPr id="131" name="tx131"/>
            <p:cNvSpPr/>
            <p:nvPr/>
          </p:nvSpPr>
          <p:spPr>
            <a:xfrm>
              <a:off x="5160384" y="5569970"/>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a:t>
              </a:r>
            </a:p>
          </p:txBody>
        </p:sp>
        <p:sp>
          <p:nvSpPr>
            <p:cNvPr id="132" name="tx132"/>
            <p:cNvSpPr/>
            <p:nvPr/>
          </p:nvSpPr>
          <p:spPr>
            <a:xfrm>
              <a:off x="5925771" y="559326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1369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654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800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Uganda</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903707"/>
              <a:ext cx="228964" cy="71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90370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894198"/>
              <a:ext cx="228964" cy="95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801482"/>
              <a:ext cx="228964" cy="927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875179"/>
              <a:ext cx="228964" cy="356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87517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865670"/>
              <a:ext cx="228964" cy="95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749180"/>
              <a:ext cx="228964" cy="1164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901330"/>
              <a:ext cx="228964" cy="95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90133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898953"/>
              <a:ext cx="228964" cy="23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2856161"/>
              <a:ext cx="228964" cy="427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872802"/>
              <a:ext cx="228964" cy="380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87280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865670"/>
              <a:ext cx="228964" cy="71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2644577"/>
              <a:ext cx="228964" cy="2210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884689"/>
              <a:ext cx="228964" cy="261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879934"/>
              <a:ext cx="228964" cy="47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846651"/>
              <a:ext cx="228964" cy="332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2580389"/>
              <a:ext cx="228964" cy="2662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896575"/>
              <a:ext cx="228964" cy="142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887066"/>
              <a:ext cx="228964" cy="95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2879934"/>
              <a:ext cx="228964" cy="71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2692124"/>
              <a:ext cx="228964" cy="1878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887066"/>
              <a:ext cx="228964" cy="237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879934"/>
              <a:ext cx="228964" cy="713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865670"/>
              <a:ext cx="228964" cy="1426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780086"/>
              <a:ext cx="228964" cy="855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853783"/>
              <a:ext cx="228964" cy="570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803859"/>
              <a:ext cx="228964" cy="499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791973"/>
              <a:ext cx="228964" cy="118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654087"/>
              <a:ext cx="22896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863293"/>
              <a:ext cx="228964" cy="475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734916"/>
              <a:ext cx="228964" cy="12837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673106"/>
              <a:ext cx="228964" cy="618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335523"/>
              <a:ext cx="228964" cy="3375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808614"/>
              <a:ext cx="228964" cy="1022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732539"/>
              <a:ext cx="228964" cy="760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704011"/>
              <a:ext cx="228964" cy="285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537597"/>
              <a:ext cx="228964" cy="1664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865670"/>
              <a:ext cx="228964" cy="451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739671"/>
              <a:ext cx="228964" cy="1259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682615"/>
              <a:ext cx="228964" cy="570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573257"/>
              <a:ext cx="228964" cy="1093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841897"/>
              <a:ext cx="228964" cy="689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509069"/>
              <a:ext cx="228964" cy="3328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506692"/>
              <a:ext cx="228964" cy="23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837142"/>
              <a:ext cx="228964" cy="736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737294"/>
              <a:ext cx="228964" cy="998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226166"/>
              <a:ext cx="228964" cy="5111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185751"/>
              <a:ext cx="228964" cy="404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627936"/>
              <a:ext cx="228964" cy="2829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558993"/>
              <a:ext cx="228964" cy="689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509069"/>
              <a:ext cx="228964" cy="499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195260"/>
              <a:ext cx="228964" cy="3138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680238"/>
              <a:ext cx="228964" cy="2306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556616"/>
              <a:ext cx="228964" cy="1236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337901"/>
              <a:ext cx="228964" cy="2187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2104921"/>
              <a:ext cx="228964" cy="2329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822878"/>
              <a:ext cx="228964" cy="879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620804"/>
              <a:ext cx="228964" cy="2020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1986054"/>
              <a:ext cx="228964" cy="6347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1703151"/>
              <a:ext cx="228964" cy="2829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868047"/>
              <a:ext cx="228964" cy="427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8680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328391"/>
              <a:ext cx="228964" cy="5396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2152468"/>
              <a:ext cx="228964" cy="1759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820501"/>
              <a:ext cx="228964" cy="903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794350"/>
              <a:ext cx="228964" cy="261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138204"/>
              <a:ext cx="228964" cy="6561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2095412"/>
              <a:ext cx="228964" cy="427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825255"/>
              <a:ext cx="228964" cy="855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782463"/>
              <a:ext cx="228964" cy="427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578012"/>
              <a:ext cx="228964" cy="2044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475786"/>
              <a:ext cx="228964" cy="1022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803859"/>
              <a:ext cx="228964" cy="1069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780086"/>
              <a:ext cx="228964" cy="237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335523"/>
              <a:ext cx="228964" cy="4445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159600"/>
              <a:ext cx="228964" cy="1759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791973"/>
              <a:ext cx="228964" cy="1188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749180"/>
              <a:ext cx="228964" cy="427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390202"/>
              <a:ext cx="228964" cy="3589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157223"/>
              <a:ext cx="228964" cy="2329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758690"/>
              <a:ext cx="228964" cy="1521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651709"/>
              <a:ext cx="228964" cy="1069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413975"/>
              <a:ext cx="228964" cy="2377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254694"/>
              <a:ext cx="228964" cy="1592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794350"/>
              <a:ext cx="228964" cy="1164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782463"/>
              <a:ext cx="228964" cy="118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475786"/>
              <a:ext cx="228964" cy="3066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242807"/>
              <a:ext cx="228964" cy="2329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841897"/>
              <a:ext cx="228964" cy="689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758690"/>
              <a:ext cx="228964" cy="8320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585144"/>
              <a:ext cx="228964" cy="1735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371183"/>
              <a:ext cx="228964" cy="2139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891821"/>
              <a:ext cx="228964" cy="190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8918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837142"/>
              <a:ext cx="228964" cy="546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772954"/>
              <a:ext cx="228964" cy="641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731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3537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19763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195990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72217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48443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903707"/>
              <a:ext cx="228964" cy="71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90370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894198"/>
              <a:ext cx="228964" cy="95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18"/>
            <p:cNvSpPr/>
            <p:nvPr/>
          </p:nvSpPr>
          <p:spPr>
            <a:xfrm>
              <a:off x="1411675" y="2801482"/>
              <a:ext cx="228964" cy="927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19"/>
            <p:cNvSpPr/>
            <p:nvPr/>
          </p:nvSpPr>
          <p:spPr>
            <a:xfrm>
              <a:off x="1686432" y="2875179"/>
              <a:ext cx="228964" cy="356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0"/>
            <p:cNvSpPr/>
            <p:nvPr/>
          </p:nvSpPr>
          <p:spPr>
            <a:xfrm>
              <a:off x="1686432" y="287517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1"/>
            <p:cNvSpPr/>
            <p:nvPr/>
          </p:nvSpPr>
          <p:spPr>
            <a:xfrm>
              <a:off x="1686432" y="2865670"/>
              <a:ext cx="228964" cy="95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2"/>
            <p:cNvSpPr/>
            <p:nvPr/>
          </p:nvSpPr>
          <p:spPr>
            <a:xfrm>
              <a:off x="1686432" y="2749180"/>
              <a:ext cx="228964" cy="1164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3"/>
            <p:cNvSpPr/>
            <p:nvPr/>
          </p:nvSpPr>
          <p:spPr>
            <a:xfrm>
              <a:off x="1961189" y="2901330"/>
              <a:ext cx="228964" cy="95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24"/>
            <p:cNvSpPr/>
            <p:nvPr/>
          </p:nvSpPr>
          <p:spPr>
            <a:xfrm>
              <a:off x="1961189" y="290133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25"/>
            <p:cNvSpPr/>
            <p:nvPr/>
          </p:nvSpPr>
          <p:spPr>
            <a:xfrm>
              <a:off x="1961189" y="2898953"/>
              <a:ext cx="228964" cy="23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26"/>
            <p:cNvSpPr/>
            <p:nvPr/>
          </p:nvSpPr>
          <p:spPr>
            <a:xfrm>
              <a:off x="1961189" y="2856161"/>
              <a:ext cx="228964" cy="427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27"/>
            <p:cNvSpPr/>
            <p:nvPr/>
          </p:nvSpPr>
          <p:spPr>
            <a:xfrm>
              <a:off x="2235946" y="2872802"/>
              <a:ext cx="228964" cy="380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28"/>
            <p:cNvSpPr/>
            <p:nvPr/>
          </p:nvSpPr>
          <p:spPr>
            <a:xfrm>
              <a:off x="2235946" y="287280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29"/>
            <p:cNvSpPr/>
            <p:nvPr/>
          </p:nvSpPr>
          <p:spPr>
            <a:xfrm>
              <a:off x="2235946" y="2865670"/>
              <a:ext cx="228964" cy="71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0"/>
            <p:cNvSpPr/>
            <p:nvPr/>
          </p:nvSpPr>
          <p:spPr>
            <a:xfrm>
              <a:off x="2235946" y="2644577"/>
              <a:ext cx="228964" cy="2210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84689"/>
              <a:ext cx="228964" cy="261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879934"/>
              <a:ext cx="228964" cy="47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846651"/>
              <a:ext cx="228964" cy="332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580389"/>
              <a:ext cx="228964" cy="2662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96575"/>
              <a:ext cx="228964" cy="142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887066"/>
              <a:ext cx="228964" cy="950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879934"/>
              <a:ext cx="228964" cy="71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692124"/>
              <a:ext cx="228964" cy="1878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87066"/>
              <a:ext cx="228964" cy="237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79934"/>
              <a:ext cx="228964" cy="713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865670"/>
              <a:ext cx="228964" cy="1426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780086"/>
              <a:ext cx="228964" cy="855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53783"/>
              <a:ext cx="228964" cy="570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03859"/>
              <a:ext cx="228964" cy="499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791973"/>
              <a:ext cx="228964" cy="118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654087"/>
              <a:ext cx="22896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63293"/>
              <a:ext cx="228964" cy="475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734916"/>
              <a:ext cx="228964" cy="12837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673106"/>
              <a:ext cx="228964" cy="618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335523"/>
              <a:ext cx="228964" cy="3375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08614"/>
              <a:ext cx="228964" cy="1022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732539"/>
              <a:ext cx="228964" cy="760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704011"/>
              <a:ext cx="228964" cy="285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537597"/>
              <a:ext cx="228964" cy="1664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65670"/>
              <a:ext cx="228964" cy="451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739671"/>
              <a:ext cx="228964" cy="12599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682615"/>
              <a:ext cx="228964" cy="570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573257"/>
              <a:ext cx="228964" cy="1093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41897"/>
              <a:ext cx="228964" cy="6894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509069"/>
              <a:ext cx="228964" cy="3328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506692"/>
              <a:ext cx="228964" cy="23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37142"/>
              <a:ext cx="228964" cy="736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737294"/>
              <a:ext cx="228964" cy="998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226166"/>
              <a:ext cx="228964" cy="5111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185751"/>
              <a:ext cx="228964" cy="404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627936"/>
              <a:ext cx="228964" cy="2829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558993"/>
              <a:ext cx="228964" cy="6894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509069"/>
              <a:ext cx="228964" cy="499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195260"/>
              <a:ext cx="228964" cy="3138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680238"/>
              <a:ext cx="228964" cy="2306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556616"/>
              <a:ext cx="228964" cy="1236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337901"/>
              <a:ext cx="228964" cy="2187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104921"/>
              <a:ext cx="228964" cy="2329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22878"/>
              <a:ext cx="228964" cy="879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620804"/>
              <a:ext cx="228964" cy="2020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1986054"/>
              <a:ext cx="228964" cy="6347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1703151"/>
              <a:ext cx="228964" cy="2829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68047"/>
              <a:ext cx="228964" cy="427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680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328391"/>
              <a:ext cx="228964" cy="5396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152468"/>
              <a:ext cx="228964" cy="1759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20501"/>
              <a:ext cx="228964" cy="903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794350"/>
              <a:ext cx="228964" cy="261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138204"/>
              <a:ext cx="228964" cy="65614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095412"/>
              <a:ext cx="228964" cy="427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25255"/>
              <a:ext cx="228964" cy="855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782463"/>
              <a:ext cx="228964" cy="427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578012"/>
              <a:ext cx="228964" cy="2044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475786"/>
              <a:ext cx="228964" cy="1022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03859"/>
              <a:ext cx="228964" cy="1069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80086"/>
              <a:ext cx="228964" cy="237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335523"/>
              <a:ext cx="228964" cy="4445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159600"/>
              <a:ext cx="228964" cy="1759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791973"/>
              <a:ext cx="228964" cy="1188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749180"/>
              <a:ext cx="228964" cy="427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390202"/>
              <a:ext cx="228964" cy="3589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157223"/>
              <a:ext cx="228964" cy="2329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58690"/>
              <a:ext cx="228964" cy="1521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651709"/>
              <a:ext cx="228964" cy="1069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413975"/>
              <a:ext cx="228964" cy="2377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254694"/>
              <a:ext cx="228964" cy="1592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794350"/>
              <a:ext cx="228964" cy="1164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782463"/>
              <a:ext cx="228964" cy="118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475786"/>
              <a:ext cx="228964" cy="3066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242807"/>
              <a:ext cx="228964" cy="2329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41897"/>
              <a:ext cx="228964" cy="689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758690"/>
              <a:ext cx="228964" cy="8320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585144"/>
              <a:ext cx="228964" cy="17354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371183"/>
              <a:ext cx="228964" cy="2139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891821"/>
              <a:ext cx="228964" cy="190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8918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837142"/>
              <a:ext cx="228964" cy="546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772954"/>
              <a:ext cx="228964" cy="641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484436"/>
              <a:ext cx="0" cy="1426403"/>
            </a:xfrm>
            <a:custGeom>
              <a:avLst/>
              <a:gdLst/>
              <a:ahLst/>
              <a:cxnLst/>
              <a:rect l="0" t="0" r="0" b="0"/>
              <a:pathLst>
                <a:path h="1426403">
                  <a:moveTo>
                    <a:pt x="0" y="1426403"/>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731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3537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19763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95990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2217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48443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747705" y="262637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9" name="tx229"/>
            <p:cNvSpPr/>
            <p:nvPr/>
          </p:nvSpPr>
          <p:spPr>
            <a:xfrm>
              <a:off x="747705" y="238863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30" name="tx230"/>
            <p:cNvSpPr/>
            <p:nvPr/>
          </p:nvSpPr>
          <p:spPr>
            <a:xfrm>
              <a:off x="747705" y="215090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31" name="tx231"/>
            <p:cNvSpPr/>
            <p:nvPr/>
          </p:nvSpPr>
          <p:spPr>
            <a:xfrm>
              <a:off x="747705" y="191317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2" name="tx232"/>
            <p:cNvSpPr/>
            <p:nvPr/>
          </p:nvSpPr>
          <p:spPr>
            <a:xfrm>
              <a:off x="747705" y="167543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33" name="tx233"/>
            <p:cNvSpPr/>
            <p:nvPr/>
          </p:nvSpPr>
          <p:spPr>
            <a:xfrm>
              <a:off x="747705" y="143770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5762"/>
              <a:ext cx="779182" cy="693277"/>
            </a:xfrm>
            <a:prstGeom prst="rect">
              <a:avLst/>
            </a:prstGeom>
            <a:solidFill>
              <a:srgbClr val="FFFFFF">
                <a:alpha val="100000"/>
              </a:srgbClr>
            </a:solidFill>
          </p:spPr>
          <p:txBody>
            <a:bodyPr/>
            <a:lstStyle/>
            <a:p>
              <a:endParaRPr/>
            </a:p>
          </p:txBody>
        </p:sp>
        <p:sp>
          <p:nvSpPr>
            <p:cNvPr id="289" name="rc289"/>
            <p:cNvSpPr/>
            <p:nvPr/>
          </p:nvSpPr>
          <p:spPr>
            <a:xfrm>
              <a:off x="463718" y="316891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1979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067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154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5941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008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350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184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6" name="grp2"/>
          <p:cNvGrpSpPr/>
          <p:nvPr/>
        </p:nvGrpSpPr>
        <p:grpSpPr>
          <a:xfrm>
            <a:off x="457200" y="4023360"/>
            <a:ext cx="6675120" cy="2743200"/>
            <a:chOff x="457200" y="4023360"/>
            <a:chExt cx="6675120" cy="2743200"/>
          </a:xfrm>
        </p:grpSpPr>
        <p:sp>
          <p:nvSpPr>
            <p:cNvPr id="427" name="rc4"/>
            <p:cNvSpPr/>
            <p:nvPr/>
          </p:nvSpPr>
          <p:spPr>
            <a:xfrm>
              <a:off x="1223433" y="5537420"/>
              <a:ext cx="382693" cy="2232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03610"/>
              <a:ext cx="382693" cy="338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02037"/>
              <a:ext cx="382693" cy="15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74518"/>
              <a:ext cx="382693" cy="275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231561"/>
              <a:ext cx="382693" cy="5291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11551"/>
              <a:ext cx="382693" cy="3200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59657"/>
              <a:ext cx="382693" cy="518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168"/>
              <a:ext cx="382693" cy="864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482381"/>
              <a:ext cx="382693" cy="2783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15692"/>
              <a:ext cx="382693" cy="1666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264585"/>
              <a:ext cx="382693" cy="511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219767"/>
              <a:ext cx="382693" cy="448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35703"/>
              <a:ext cx="382693" cy="1250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581451"/>
              <a:ext cx="382693" cy="542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565725"/>
              <a:ext cx="382693" cy="157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46068"/>
              <a:ext cx="382693" cy="196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79734"/>
              <a:ext cx="382693" cy="809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49856"/>
              <a:ext cx="382693" cy="298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45138"/>
              <a:ext cx="382693" cy="47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35703"/>
              <a:ext cx="382693" cy="94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38704"/>
              <a:ext cx="382693" cy="220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36345"/>
              <a:ext cx="382693" cy="235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3634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34773"/>
              <a:ext cx="382693" cy="15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0498"/>
              <a:ext cx="382693" cy="102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9712"/>
              <a:ext cx="382693" cy="7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971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49712"/>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6758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7445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8131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537420"/>
              <a:ext cx="382693" cy="2232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503610"/>
              <a:ext cx="382693" cy="3380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502037"/>
              <a:ext cx="382693" cy="157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474518"/>
              <a:ext cx="382693" cy="275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231561"/>
              <a:ext cx="382693" cy="5291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911551"/>
              <a:ext cx="382693" cy="32001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859657"/>
              <a:ext cx="382693" cy="5189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773168"/>
              <a:ext cx="382693" cy="864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482381"/>
              <a:ext cx="382693" cy="2783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315692"/>
              <a:ext cx="382693" cy="16668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264585"/>
              <a:ext cx="382693" cy="5110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219767"/>
              <a:ext cx="382693" cy="448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635703"/>
              <a:ext cx="382693" cy="1250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581451"/>
              <a:ext cx="382693" cy="542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565725"/>
              <a:ext cx="382693" cy="1572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546068"/>
              <a:ext cx="382693" cy="196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679734"/>
              <a:ext cx="382693" cy="809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49856"/>
              <a:ext cx="382693" cy="2987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645138"/>
              <a:ext cx="382693" cy="471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35703"/>
              <a:ext cx="382693" cy="94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38704"/>
              <a:ext cx="382693" cy="220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36345"/>
              <a:ext cx="382693" cy="235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3634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34773"/>
              <a:ext cx="382693" cy="15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50498"/>
              <a:ext cx="382693" cy="102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49712"/>
              <a:ext cx="382693" cy="78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4971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49712"/>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81318"/>
              <a:ext cx="0" cy="1179401"/>
            </a:xfrm>
            <a:custGeom>
              <a:avLst/>
              <a:gdLst/>
              <a:ahLst/>
              <a:cxnLst/>
              <a:rect l="0" t="0" r="0" b="0"/>
              <a:pathLst>
                <a:path h="1179401">
                  <a:moveTo>
                    <a:pt x="0" y="1179401"/>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675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7445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8131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747705" y="532085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71" name="tx71"/>
            <p:cNvSpPr/>
            <p:nvPr/>
          </p:nvSpPr>
          <p:spPr>
            <a:xfrm>
              <a:off x="676900" y="492772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72" name="tx72"/>
            <p:cNvSpPr/>
            <p:nvPr/>
          </p:nvSpPr>
          <p:spPr>
            <a:xfrm>
              <a:off x="676900" y="453458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2200"/>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34911" y="4249697"/>
              <a:ext cx="415205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Uganda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4780723"/>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230093"/>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470988"/>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01080"/>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64689"/>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7248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41419"/>
            </a:xfrm>
            <a:custGeom>
              <a:avLst/>
              <a:gdLst/>
              <a:ahLst/>
              <a:cxnLst/>
              <a:rect l="0" t="0" r="0" b="0"/>
              <a:pathLst>
                <a:path w="4592319" h="941419">
                  <a:moveTo>
                    <a:pt x="0" y="0"/>
                  </a:moveTo>
                  <a:lnTo>
                    <a:pt x="765386" y="49656"/>
                  </a:lnTo>
                  <a:lnTo>
                    <a:pt x="1530773" y="499026"/>
                  </a:lnTo>
                  <a:lnTo>
                    <a:pt x="2296159" y="739921"/>
                  </a:lnTo>
                  <a:lnTo>
                    <a:pt x="3061546" y="870012"/>
                  </a:lnTo>
                  <a:lnTo>
                    <a:pt x="3826933" y="933622"/>
                  </a:lnTo>
                  <a:lnTo>
                    <a:pt x="4592319" y="941419"/>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689041"/>
              <a:ext cx="0" cy="1025958"/>
            </a:xfrm>
            <a:custGeom>
              <a:avLst/>
              <a:gdLst/>
              <a:ahLst/>
              <a:cxnLst/>
              <a:rect l="0" t="0" r="0" b="0"/>
              <a:pathLst>
                <a:path h="1025958">
                  <a:moveTo>
                    <a:pt x="0" y="1025958"/>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50980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30461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09942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489423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468904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tx11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8" name="tx118"/>
            <p:cNvSpPr/>
            <p:nvPr/>
          </p:nvSpPr>
          <p:spPr>
            <a:xfrm>
              <a:off x="6461760" y="546307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19" name="tx119"/>
            <p:cNvSpPr/>
            <p:nvPr/>
          </p:nvSpPr>
          <p:spPr>
            <a:xfrm>
              <a:off x="6461760" y="525788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0" name="tx120"/>
            <p:cNvSpPr/>
            <p:nvPr/>
          </p:nvSpPr>
          <p:spPr>
            <a:xfrm>
              <a:off x="6461760" y="505269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1" name="tx121"/>
            <p:cNvSpPr/>
            <p:nvPr/>
          </p:nvSpPr>
          <p:spPr>
            <a:xfrm>
              <a:off x="6461760" y="484750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2" name="tx122"/>
            <p:cNvSpPr/>
            <p:nvPr/>
          </p:nvSpPr>
          <p:spPr>
            <a:xfrm>
              <a:off x="6461760" y="464230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250</a:t>
              </a:r>
            </a:p>
          </p:txBody>
        </p:sp>
        <p:sp>
          <p:nvSpPr>
            <p:cNvPr id="123" name="tx12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4" name="tx124"/>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232.1</a:t>
              </a:r>
            </a:p>
          </p:txBody>
        </p:sp>
        <p:sp>
          <p:nvSpPr>
            <p:cNvPr id="125" name="tx125"/>
            <p:cNvSpPr/>
            <p:nvPr/>
          </p:nvSpPr>
          <p:spPr>
            <a:xfrm>
              <a:off x="2083614" y="4702519"/>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220</a:t>
              </a:r>
            </a:p>
          </p:txBody>
        </p:sp>
        <p:sp>
          <p:nvSpPr>
            <p:cNvPr id="126" name="tx126"/>
            <p:cNvSpPr/>
            <p:nvPr/>
          </p:nvSpPr>
          <p:spPr>
            <a:xfrm>
              <a:off x="2799856" y="5151889"/>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110.5</a:t>
              </a:r>
            </a:p>
          </p:txBody>
        </p:sp>
        <p:sp>
          <p:nvSpPr>
            <p:cNvPr id="127" name="tx127"/>
            <p:cNvSpPr/>
            <p:nvPr/>
          </p:nvSpPr>
          <p:spPr>
            <a:xfrm>
              <a:off x="3597427" y="539278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51.8</a:t>
              </a:r>
            </a:p>
          </p:txBody>
        </p:sp>
        <p:sp>
          <p:nvSpPr>
            <p:cNvPr id="128" name="tx128"/>
            <p:cNvSpPr/>
            <p:nvPr/>
          </p:nvSpPr>
          <p:spPr>
            <a:xfrm>
              <a:off x="4362814" y="552287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20.1</a:t>
              </a:r>
            </a:p>
          </p:txBody>
        </p:sp>
        <p:sp>
          <p:nvSpPr>
            <p:cNvPr id="129" name="tx129"/>
            <p:cNvSpPr/>
            <p:nvPr/>
          </p:nvSpPr>
          <p:spPr>
            <a:xfrm>
              <a:off x="5160384" y="5586584"/>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4.6</a:t>
              </a:r>
            </a:p>
          </p:txBody>
        </p:sp>
        <p:sp>
          <p:nvSpPr>
            <p:cNvPr id="130" name="tx130"/>
            <p:cNvSpPr/>
            <p:nvPr/>
          </p:nvSpPr>
          <p:spPr>
            <a:xfrm>
              <a:off x="5925771" y="5595175"/>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460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466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252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2530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Ukraine</a:t>
            </a:r>
          </a:p>
        </p:txBody>
      </p:sp>
      <p:grpSp>
        <p:nvGrpSpPr>
          <p:cNvPr id="2" name="grp2"/>
          <p:cNvGrpSpPr/>
          <p:nvPr/>
        </p:nvGrpSpPr>
        <p:grpSpPr>
          <a:xfrm>
            <a:off x="457200" y="1463040"/>
            <a:ext cx="8503920" cy="2286000"/>
            <a:chOff x="457200" y="1463040"/>
            <a:chExt cx="8503920" cy="2286000"/>
          </a:xfrm>
        </p:grpSpPr>
        <p:sp>
          <p:nvSpPr>
            <p:cNvPr id="300" name="rc4"/>
            <p:cNvSpPr/>
            <p:nvPr/>
          </p:nvSpPr>
          <p:spPr>
            <a:xfrm>
              <a:off x="1411675" y="2909131"/>
              <a:ext cx="228964" cy="17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
            <p:cNvSpPr/>
            <p:nvPr/>
          </p:nvSpPr>
          <p:spPr>
            <a:xfrm>
              <a:off x="1411675" y="29091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6"/>
            <p:cNvSpPr/>
            <p:nvPr/>
          </p:nvSpPr>
          <p:spPr>
            <a:xfrm>
              <a:off x="1411675" y="2905713"/>
              <a:ext cx="228964" cy="34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7"/>
            <p:cNvSpPr/>
            <p:nvPr/>
          </p:nvSpPr>
          <p:spPr>
            <a:xfrm>
              <a:off x="1411675" y="290571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8"/>
            <p:cNvSpPr/>
            <p:nvPr/>
          </p:nvSpPr>
          <p:spPr>
            <a:xfrm>
              <a:off x="1686432" y="2908276"/>
              <a:ext cx="228964" cy="25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9"/>
            <p:cNvSpPr/>
            <p:nvPr/>
          </p:nvSpPr>
          <p:spPr>
            <a:xfrm>
              <a:off x="1686432" y="290827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0"/>
            <p:cNvSpPr/>
            <p:nvPr/>
          </p:nvSpPr>
          <p:spPr>
            <a:xfrm>
              <a:off x="1686432" y="2905499"/>
              <a:ext cx="228964" cy="27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1"/>
            <p:cNvSpPr/>
            <p:nvPr/>
          </p:nvSpPr>
          <p:spPr>
            <a:xfrm>
              <a:off x="1686432" y="290549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2"/>
            <p:cNvSpPr/>
            <p:nvPr/>
          </p:nvSpPr>
          <p:spPr>
            <a:xfrm>
              <a:off x="1961189" y="2909771"/>
              <a:ext cx="228964" cy="10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3"/>
            <p:cNvSpPr/>
            <p:nvPr/>
          </p:nvSpPr>
          <p:spPr>
            <a:xfrm>
              <a:off x="1961189" y="290977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4"/>
            <p:cNvSpPr/>
            <p:nvPr/>
          </p:nvSpPr>
          <p:spPr>
            <a:xfrm>
              <a:off x="1961189" y="2907849"/>
              <a:ext cx="228964" cy="19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5"/>
            <p:cNvSpPr/>
            <p:nvPr/>
          </p:nvSpPr>
          <p:spPr>
            <a:xfrm>
              <a:off x="1961189" y="290784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16"/>
            <p:cNvSpPr/>
            <p:nvPr/>
          </p:nvSpPr>
          <p:spPr>
            <a:xfrm>
              <a:off x="2235946" y="2907208"/>
              <a:ext cx="228964" cy="36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17"/>
            <p:cNvSpPr/>
            <p:nvPr/>
          </p:nvSpPr>
          <p:spPr>
            <a:xfrm>
              <a:off x="2235946" y="290720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8"/>
            <p:cNvSpPr/>
            <p:nvPr/>
          </p:nvSpPr>
          <p:spPr>
            <a:xfrm>
              <a:off x="2235946" y="2901441"/>
              <a:ext cx="228964" cy="57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9"/>
            <p:cNvSpPr/>
            <p:nvPr/>
          </p:nvSpPr>
          <p:spPr>
            <a:xfrm>
              <a:off x="2235946" y="290144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0"/>
            <p:cNvSpPr/>
            <p:nvPr/>
          </p:nvSpPr>
          <p:spPr>
            <a:xfrm>
              <a:off x="2510703" y="2896528"/>
              <a:ext cx="228964" cy="143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1"/>
            <p:cNvSpPr/>
            <p:nvPr/>
          </p:nvSpPr>
          <p:spPr>
            <a:xfrm>
              <a:off x="2510703" y="28965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2"/>
            <p:cNvSpPr/>
            <p:nvPr/>
          </p:nvSpPr>
          <p:spPr>
            <a:xfrm>
              <a:off x="2510703" y="2891829"/>
              <a:ext cx="228964" cy="46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3"/>
            <p:cNvSpPr/>
            <p:nvPr/>
          </p:nvSpPr>
          <p:spPr>
            <a:xfrm>
              <a:off x="2510703" y="289182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4"/>
            <p:cNvSpPr/>
            <p:nvPr/>
          </p:nvSpPr>
          <p:spPr>
            <a:xfrm>
              <a:off x="2785460" y="2864060"/>
              <a:ext cx="228964" cy="467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5"/>
            <p:cNvSpPr/>
            <p:nvPr/>
          </p:nvSpPr>
          <p:spPr>
            <a:xfrm>
              <a:off x="2785460" y="286406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26"/>
            <p:cNvSpPr/>
            <p:nvPr/>
          </p:nvSpPr>
          <p:spPr>
            <a:xfrm>
              <a:off x="2785460" y="2843127"/>
              <a:ext cx="228964" cy="209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27"/>
            <p:cNvSpPr/>
            <p:nvPr/>
          </p:nvSpPr>
          <p:spPr>
            <a:xfrm>
              <a:off x="2785460" y="284312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8"/>
            <p:cNvSpPr/>
            <p:nvPr/>
          </p:nvSpPr>
          <p:spPr>
            <a:xfrm>
              <a:off x="3060217" y="2854021"/>
              <a:ext cx="228964" cy="568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9"/>
            <p:cNvSpPr/>
            <p:nvPr/>
          </p:nvSpPr>
          <p:spPr>
            <a:xfrm>
              <a:off x="3060217" y="28540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0"/>
            <p:cNvSpPr/>
            <p:nvPr/>
          </p:nvSpPr>
          <p:spPr>
            <a:xfrm>
              <a:off x="3060217" y="2810660"/>
              <a:ext cx="228964" cy="433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1"/>
            <p:cNvSpPr/>
            <p:nvPr/>
          </p:nvSpPr>
          <p:spPr>
            <a:xfrm>
              <a:off x="3060217" y="281066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2"/>
            <p:cNvSpPr/>
            <p:nvPr/>
          </p:nvSpPr>
          <p:spPr>
            <a:xfrm>
              <a:off x="3334974" y="2870255"/>
              <a:ext cx="228964" cy="405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3"/>
            <p:cNvSpPr/>
            <p:nvPr/>
          </p:nvSpPr>
          <p:spPr>
            <a:xfrm>
              <a:off x="3334974" y="287025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4"/>
            <p:cNvSpPr/>
            <p:nvPr/>
          </p:nvSpPr>
          <p:spPr>
            <a:xfrm>
              <a:off x="3334974" y="2819417"/>
              <a:ext cx="228964" cy="508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5"/>
            <p:cNvSpPr/>
            <p:nvPr/>
          </p:nvSpPr>
          <p:spPr>
            <a:xfrm>
              <a:off x="3334974" y="281941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36"/>
            <p:cNvSpPr/>
            <p:nvPr/>
          </p:nvSpPr>
          <p:spPr>
            <a:xfrm>
              <a:off x="3609731" y="2889266"/>
              <a:ext cx="228964" cy="215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37"/>
            <p:cNvSpPr/>
            <p:nvPr/>
          </p:nvSpPr>
          <p:spPr>
            <a:xfrm>
              <a:off x="3609731" y="28892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8"/>
            <p:cNvSpPr/>
            <p:nvPr/>
          </p:nvSpPr>
          <p:spPr>
            <a:xfrm>
              <a:off x="3609731" y="2859148"/>
              <a:ext cx="228964" cy="301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9"/>
            <p:cNvSpPr/>
            <p:nvPr/>
          </p:nvSpPr>
          <p:spPr>
            <a:xfrm>
              <a:off x="3609731" y="285914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0"/>
            <p:cNvSpPr/>
            <p:nvPr/>
          </p:nvSpPr>
          <p:spPr>
            <a:xfrm>
              <a:off x="3884488" y="2886062"/>
              <a:ext cx="228964" cy="247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1"/>
            <p:cNvSpPr/>
            <p:nvPr/>
          </p:nvSpPr>
          <p:spPr>
            <a:xfrm>
              <a:off x="3884488" y="28860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2"/>
            <p:cNvSpPr/>
            <p:nvPr/>
          </p:nvSpPr>
          <p:spPr>
            <a:xfrm>
              <a:off x="3884488" y="2857866"/>
              <a:ext cx="228964" cy="281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3"/>
            <p:cNvSpPr/>
            <p:nvPr/>
          </p:nvSpPr>
          <p:spPr>
            <a:xfrm>
              <a:off x="3884488" y="285786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4"/>
            <p:cNvSpPr/>
            <p:nvPr/>
          </p:nvSpPr>
          <p:spPr>
            <a:xfrm>
              <a:off x="4159245" y="2865983"/>
              <a:ext cx="228964" cy="448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5"/>
            <p:cNvSpPr/>
            <p:nvPr/>
          </p:nvSpPr>
          <p:spPr>
            <a:xfrm>
              <a:off x="4159245" y="286598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46"/>
            <p:cNvSpPr/>
            <p:nvPr/>
          </p:nvSpPr>
          <p:spPr>
            <a:xfrm>
              <a:off x="4159245" y="2802970"/>
              <a:ext cx="228964" cy="630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47"/>
            <p:cNvSpPr/>
            <p:nvPr/>
          </p:nvSpPr>
          <p:spPr>
            <a:xfrm>
              <a:off x="4159245" y="280297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48"/>
            <p:cNvSpPr/>
            <p:nvPr/>
          </p:nvSpPr>
          <p:spPr>
            <a:xfrm>
              <a:off x="4434002" y="2835224"/>
              <a:ext cx="228964" cy="756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49"/>
            <p:cNvSpPr/>
            <p:nvPr/>
          </p:nvSpPr>
          <p:spPr>
            <a:xfrm>
              <a:off x="4434002" y="283522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0"/>
            <p:cNvSpPr/>
            <p:nvPr/>
          </p:nvSpPr>
          <p:spPr>
            <a:xfrm>
              <a:off x="4434002" y="2697023"/>
              <a:ext cx="228964" cy="1382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1"/>
            <p:cNvSpPr/>
            <p:nvPr/>
          </p:nvSpPr>
          <p:spPr>
            <a:xfrm>
              <a:off x="4434002" y="269702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2"/>
            <p:cNvSpPr/>
            <p:nvPr/>
          </p:nvSpPr>
          <p:spPr>
            <a:xfrm>
              <a:off x="4708759" y="2819845"/>
              <a:ext cx="228964" cy="909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3"/>
            <p:cNvSpPr/>
            <p:nvPr/>
          </p:nvSpPr>
          <p:spPr>
            <a:xfrm>
              <a:off x="4708759" y="28198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4"/>
            <p:cNvSpPr/>
            <p:nvPr/>
          </p:nvSpPr>
          <p:spPr>
            <a:xfrm>
              <a:off x="4708759" y="2611796"/>
              <a:ext cx="228964" cy="2080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5"/>
            <p:cNvSpPr/>
            <p:nvPr/>
          </p:nvSpPr>
          <p:spPr>
            <a:xfrm>
              <a:off x="4708759" y="261179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56"/>
            <p:cNvSpPr/>
            <p:nvPr/>
          </p:nvSpPr>
          <p:spPr>
            <a:xfrm>
              <a:off x="4983516" y="2811728"/>
              <a:ext cx="228964" cy="991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57"/>
            <p:cNvSpPr/>
            <p:nvPr/>
          </p:nvSpPr>
          <p:spPr>
            <a:xfrm>
              <a:off x="4983516" y="28117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58"/>
            <p:cNvSpPr/>
            <p:nvPr/>
          </p:nvSpPr>
          <p:spPr>
            <a:xfrm>
              <a:off x="4983516" y="2263623"/>
              <a:ext cx="228964" cy="5481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59"/>
            <p:cNvSpPr/>
            <p:nvPr/>
          </p:nvSpPr>
          <p:spPr>
            <a:xfrm>
              <a:off x="4983516" y="2258496"/>
              <a:ext cx="228964" cy="51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0"/>
            <p:cNvSpPr/>
            <p:nvPr/>
          </p:nvSpPr>
          <p:spPr>
            <a:xfrm>
              <a:off x="5258273" y="2806601"/>
              <a:ext cx="228964" cy="1042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1"/>
            <p:cNvSpPr/>
            <p:nvPr/>
          </p:nvSpPr>
          <p:spPr>
            <a:xfrm>
              <a:off x="5258273" y="28066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2"/>
            <p:cNvSpPr/>
            <p:nvPr/>
          </p:nvSpPr>
          <p:spPr>
            <a:xfrm>
              <a:off x="5258273" y="2248884"/>
              <a:ext cx="228964" cy="5577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3"/>
            <p:cNvSpPr/>
            <p:nvPr/>
          </p:nvSpPr>
          <p:spPr>
            <a:xfrm>
              <a:off x="5258273" y="2239913"/>
              <a:ext cx="228964" cy="89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4"/>
            <p:cNvSpPr/>
            <p:nvPr/>
          </p:nvSpPr>
          <p:spPr>
            <a:xfrm>
              <a:off x="5533030" y="2813009"/>
              <a:ext cx="228964" cy="978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5"/>
            <p:cNvSpPr/>
            <p:nvPr/>
          </p:nvSpPr>
          <p:spPr>
            <a:xfrm>
              <a:off x="5533030" y="281300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66"/>
            <p:cNvSpPr/>
            <p:nvPr/>
          </p:nvSpPr>
          <p:spPr>
            <a:xfrm>
              <a:off x="5533030" y="2351627"/>
              <a:ext cx="228964" cy="4613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67"/>
            <p:cNvSpPr/>
            <p:nvPr/>
          </p:nvSpPr>
          <p:spPr>
            <a:xfrm>
              <a:off x="5533030" y="2347996"/>
              <a:ext cx="228964" cy="36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68"/>
            <p:cNvSpPr/>
            <p:nvPr/>
          </p:nvSpPr>
          <p:spPr>
            <a:xfrm>
              <a:off x="5807787" y="2717956"/>
              <a:ext cx="228964" cy="1928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69"/>
            <p:cNvSpPr/>
            <p:nvPr/>
          </p:nvSpPr>
          <p:spPr>
            <a:xfrm>
              <a:off x="5807787" y="271795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0"/>
            <p:cNvSpPr/>
            <p:nvPr/>
          </p:nvSpPr>
          <p:spPr>
            <a:xfrm>
              <a:off x="5807787" y="2096586"/>
              <a:ext cx="228964" cy="6213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1"/>
            <p:cNvSpPr/>
            <p:nvPr/>
          </p:nvSpPr>
          <p:spPr>
            <a:xfrm>
              <a:off x="5807787" y="2089750"/>
              <a:ext cx="228964" cy="68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2"/>
            <p:cNvSpPr/>
            <p:nvPr/>
          </p:nvSpPr>
          <p:spPr>
            <a:xfrm>
              <a:off x="6082544" y="2696596"/>
              <a:ext cx="228964" cy="214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3"/>
            <p:cNvSpPr/>
            <p:nvPr/>
          </p:nvSpPr>
          <p:spPr>
            <a:xfrm>
              <a:off x="6082544" y="26965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4"/>
            <p:cNvSpPr/>
            <p:nvPr/>
          </p:nvSpPr>
          <p:spPr>
            <a:xfrm>
              <a:off x="6082544" y="1708469"/>
              <a:ext cx="228964" cy="9881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5"/>
            <p:cNvSpPr/>
            <p:nvPr/>
          </p:nvSpPr>
          <p:spPr>
            <a:xfrm>
              <a:off x="6082544" y="1704197"/>
              <a:ext cx="228964" cy="42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76"/>
            <p:cNvSpPr/>
            <p:nvPr/>
          </p:nvSpPr>
          <p:spPr>
            <a:xfrm>
              <a:off x="6357301" y="2769648"/>
              <a:ext cx="228964" cy="1411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77"/>
            <p:cNvSpPr/>
            <p:nvPr/>
          </p:nvSpPr>
          <p:spPr>
            <a:xfrm>
              <a:off x="6357301" y="276964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78"/>
            <p:cNvSpPr/>
            <p:nvPr/>
          </p:nvSpPr>
          <p:spPr>
            <a:xfrm>
              <a:off x="6357301" y="1868030"/>
              <a:ext cx="228964" cy="9016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79"/>
            <p:cNvSpPr/>
            <p:nvPr/>
          </p:nvSpPr>
          <p:spPr>
            <a:xfrm>
              <a:off x="6357301" y="1865467"/>
              <a:ext cx="228964" cy="25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0"/>
            <p:cNvSpPr/>
            <p:nvPr/>
          </p:nvSpPr>
          <p:spPr>
            <a:xfrm>
              <a:off x="6632058" y="2770716"/>
              <a:ext cx="228964" cy="140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1"/>
            <p:cNvSpPr/>
            <p:nvPr/>
          </p:nvSpPr>
          <p:spPr>
            <a:xfrm>
              <a:off x="6632058" y="27707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2"/>
            <p:cNvSpPr/>
            <p:nvPr/>
          </p:nvSpPr>
          <p:spPr>
            <a:xfrm>
              <a:off x="6632058" y="2082701"/>
              <a:ext cx="228964" cy="6880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3"/>
            <p:cNvSpPr/>
            <p:nvPr/>
          </p:nvSpPr>
          <p:spPr>
            <a:xfrm>
              <a:off x="6632058" y="2080352"/>
              <a:ext cx="228964" cy="23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4"/>
            <p:cNvSpPr/>
            <p:nvPr/>
          </p:nvSpPr>
          <p:spPr>
            <a:xfrm>
              <a:off x="6906815" y="2814932"/>
              <a:ext cx="228964" cy="959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5"/>
            <p:cNvSpPr/>
            <p:nvPr/>
          </p:nvSpPr>
          <p:spPr>
            <a:xfrm>
              <a:off x="6906815" y="28149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86"/>
            <p:cNvSpPr/>
            <p:nvPr/>
          </p:nvSpPr>
          <p:spPr>
            <a:xfrm>
              <a:off x="6906815" y="2373201"/>
              <a:ext cx="228964" cy="4417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87"/>
            <p:cNvSpPr/>
            <p:nvPr/>
          </p:nvSpPr>
          <p:spPr>
            <a:xfrm>
              <a:off x="6906815" y="2367220"/>
              <a:ext cx="228964" cy="59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88"/>
            <p:cNvSpPr/>
            <p:nvPr/>
          </p:nvSpPr>
          <p:spPr>
            <a:xfrm>
              <a:off x="7181572" y="2842914"/>
              <a:ext cx="228964" cy="67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89"/>
            <p:cNvSpPr/>
            <p:nvPr/>
          </p:nvSpPr>
          <p:spPr>
            <a:xfrm>
              <a:off x="7181572" y="28429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0"/>
            <p:cNvSpPr/>
            <p:nvPr/>
          </p:nvSpPr>
          <p:spPr>
            <a:xfrm>
              <a:off x="7181572" y="2516101"/>
              <a:ext cx="228964" cy="3268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1"/>
            <p:cNvSpPr/>
            <p:nvPr/>
          </p:nvSpPr>
          <p:spPr>
            <a:xfrm>
              <a:off x="7181572" y="2512897"/>
              <a:ext cx="228964" cy="32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2"/>
            <p:cNvSpPr/>
            <p:nvPr/>
          </p:nvSpPr>
          <p:spPr>
            <a:xfrm>
              <a:off x="7456329" y="2792931"/>
              <a:ext cx="228964" cy="1179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3"/>
            <p:cNvSpPr/>
            <p:nvPr/>
          </p:nvSpPr>
          <p:spPr>
            <a:xfrm>
              <a:off x="7456329" y="27929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4"/>
            <p:cNvSpPr/>
            <p:nvPr/>
          </p:nvSpPr>
          <p:spPr>
            <a:xfrm>
              <a:off x="7456329" y="2097440"/>
              <a:ext cx="228964" cy="6954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5"/>
            <p:cNvSpPr/>
            <p:nvPr/>
          </p:nvSpPr>
          <p:spPr>
            <a:xfrm>
              <a:off x="7456329" y="2095517"/>
              <a:ext cx="228964" cy="1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09"/>
            <p:cNvSpPr/>
            <p:nvPr/>
          </p:nvSpPr>
          <p:spPr>
            <a:xfrm>
              <a:off x="1127759" y="248363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0"/>
            <p:cNvSpPr/>
            <p:nvPr/>
          </p:nvSpPr>
          <p:spPr>
            <a:xfrm>
              <a:off x="1127759" y="205642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1"/>
            <p:cNvSpPr/>
            <p:nvPr/>
          </p:nvSpPr>
          <p:spPr>
            <a:xfrm>
              <a:off x="1127759" y="162922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rc112"/>
            <p:cNvSpPr/>
            <p:nvPr/>
          </p:nvSpPr>
          <p:spPr>
            <a:xfrm>
              <a:off x="1411675" y="2909131"/>
              <a:ext cx="228964" cy="17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9" name="rc113"/>
            <p:cNvSpPr/>
            <p:nvPr/>
          </p:nvSpPr>
          <p:spPr>
            <a:xfrm>
              <a:off x="1411675" y="29091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14"/>
            <p:cNvSpPr/>
            <p:nvPr/>
          </p:nvSpPr>
          <p:spPr>
            <a:xfrm>
              <a:off x="1411675" y="2905713"/>
              <a:ext cx="228964" cy="34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1" name="rc115"/>
            <p:cNvSpPr/>
            <p:nvPr/>
          </p:nvSpPr>
          <p:spPr>
            <a:xfrm>
              <a:off x="1411675" y="290571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2" name="rc116"/>
            <p:cNvSpPr/>
            <p:nvPr/>
          </p:nvSpPr>
          <p:spPr>
            <a:xfrm>
              <a:off x="1686432" y="2908276"/>
              <a:ext cx="228964" cy="25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3" name="rc117"/>
            <p:cNvSpPr/>
            <p:nvPr/>
          </p:nvSpPr>
          <p:spPr>
            <a:xfrm>
              <a:off x="1686432" y="290827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18"/>
            <p:cNvSpPr/>
            <p:nvPr/>
          </p:nvSpPr>
          <p:spPr>
            <a:xfrm>
              <a:off x="1686432" y="2905499"/>
              <a:ext cx="228964" cy="27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5" name="rc119"/>
            <p:cNvSpPr/>
            <p:nvPr/>
          </p:nvSpPr>
          <p:spPr>
            <a:xfrm>
              <a:off x="1686432" y="290549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6" name="rc120"/>
            <p:cNvSpPr/>
            <p:nvPr/>
          </p:nvSpPr>
          <p:spPr>
            <a:xfrm>
              <a:off x="1961189" y="2909771"/>
              <a:ext cx="228964" cy="10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21"/>
            <p:cNvSpPr/>
            <p:nvPr/>
          </p:nvSpPr>
          <p:spPr>
            <a:xfrm>
              <a:off x="1961189" y="290977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22"/>
            <p:cNvSpPr/>
            <p:nvPr/>
          </p:nvSpPr>
          <p:spPr>
            <a:xfrm>
              <a:off x="1961189" y="2907849"/>
              <a:ext cx="228964" cy="19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9" name="rc123"/>
            <p:cNvSpPr/>
            <p:nvPr/>
          </p:nvSpPr>
          <p:spPr>
            <a:xfrm>
              <a:off x="1961189" y="290784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0" name="rc124"/>
            <p:cNvSpPr/>
            <p:nvPr/>
          </p:nvSpPr>
          <p:spPr>
            <a:xfrm>
              <a:off x="2235946" y="2907208"/>
              <a:ext cx="228964" cy="36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1" name="rc125"/>
            <p:cNvSpPr/>
            <p:nvPr/>
          </p:nvSpPr>
          <p:spPr>
            <a:xfrm>
              <a:off x="2235946" y="290720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26"/>
            <p:cNvSpPr/>
            <p:nvPr/>
          </p:nvSpPr>
          <p:spPr>
            <a:xfrm>
              <a:off x="2235946" y="2901441"/>
              <a:ext cx="228964" cy="57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3" name="rc127"/>
            <p:cNvSpPr/>
            <p:nvPr/>
          </p:nvSpPr>
          <p:spPr>
            <a:xfrm>
              <a:off x="2235946" y="290144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4" name="rc128"/>
            <p:cNvSpPr/>
            <p:nvPr/>
          </p:nvSpPr>
          <p:spPr>
            <a:xfrm>
              <a:off x="2510703" y="2896528"/>
              <a:ext cx="228964" cy="143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5" name="rc129"/>
            <p:cNvSpPr/>
            <p:nvPr/>
          </p:nvSpPr>
          <p:spPr>
            <a:xfrm>
              <a:off x="2510703" y="28965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6" name="rc130"/>
            <p:cNvSpPr/>
            <p:nvPr/>
          </p:nvSpPr>
          <p:spPr>
            <a:xfrm>
              <a:off x="2510703" y="2891829"/>
              <a:ext cx="228964" cy="46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7" name="rc131"/>
            <p:cNvSpPr/>
            <p:nvPr/>
          </p:nvSpPr>
          <p:spPr>
            <a:xfrm>
              <a:off x="2510703" y="289182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864060"/>
              <a:ext cx="228964" cy="467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6406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43127"/>
              <a:ext cx="228964" cy="209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4312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854021"/>
              <a:ext cx="228964" cy="568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540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10660"/>
              <a:ext cx="228964" cy="433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1066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70255"/>
              <a:ext cx="228964" cy="405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7025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19417"/>
              <a:ext cx="228964" cy="508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1941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89266"/>
              <a:ext cx="228964" cy="215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892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59148"/>
              <a:ext cx="228964" cy="301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5914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86062"/>
              <a:ext cx="228964" cy="247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860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57866"/>
              <a:ext cx="228964" cy="281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5786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65983"/>
              <a:ext cx="228964" cy="448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6598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02970"/>
              <a:ext cx="228964" cy="630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0297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35224"/>
              <a:ext cx="228964" cy="756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3522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697023"/>
              <a:ext cx="228964" cy="1382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9702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19845"/>
              <a:ext cx="228964" cy="909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198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11796"/>
              <a:ext cx="228964" cy="2080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1179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11728"/>
              <a:ext cx="228964" cy="991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117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263623"/>
              <a:ext cx="228964" cy="5481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258496"/>
              <a:ext cx="228964" cy="51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06601"/>
              <a:ext cx="228964" cy="1042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066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248884"/>
              <a:ext cx="228964" cy="5577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239913"/>
              <a:ext cx="228964" cy="89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13009"/>
              <a:ext cx="228964" cy="978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1300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351627"/>
              <a:ext cx="228964" cy="4613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347996"/>
              <a:ext cx="228964" cy="36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717956"/>
              <a:ext cx="228964" cy="1928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71795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096586"/>
              <a:ext cx="228964" cy="6213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089750"/>
              <a:ext cx="228964" cy="68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696596"/>
              <a:ext cx="228964" cy="2142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6965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1708469"/>
              <a:ext cx="228964" cy="98812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704197"/>
              <a:ext cx="228964" cy="42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769648"/>
              <a:ext cx="228964" cy="1411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6964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1868030"/>
              <a:ext cx="228964" cy="9016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1865467"/>
              <a:ext cx="228964" cy="25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770716"/>
              <a:ext cx="228964" cy="1401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707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082701"/>
              <a:ext cx="228964" cy="6880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080352"/>
              <a:ext cx="228964" cy="23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14932"/>
              <a:ext cx="228964" cy="959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149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373201"/>
              <a:ext cx="228964" cy="4417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367220"/>
              <a:ext cx="228964" cy="59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42914"/>
              <a:ext cx="228964" cy="67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429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516101"/>
              <a:ext cx="228964" cy="3268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512897"/>
              <a:ext cx="228964" cy="32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792931"/>
              <a:ext cx="228964" cy="1179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7929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097440"/>
              <a:ext cx="228964" cy="6954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095517"/>
              <a:ext cx="228964" cy="1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629223"/>
              <a:ext cx="0" cy="1281616"/>
            </a:xfrm>
            <a:custGeom>
              <a:avLst/>
              <a:gdLst/>
              <a:ahLst/>
              <a:cxnLst/>
              <a:rect l="0" t="0" r="0" b="0"/>
              <a:pathLst>
                <a:path h="1281616">
                  <a:moveTo>
                    <a:pt x="0" y="1281616"/>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8363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5642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62922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676900" y="243690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223" name="tx223"/>
            <p:cNvSpPr/>
            <p:nvPr/>
          </p:nvSpPr>
          <p:spPr>
            <a:xfrm>
              <a:off x="676900" y="200969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4000</a:t>
              </a:r>
            </a:p>
          </p:txBody>
        </p:sp>
        <p:sp>
          <p:nvSpPr>
            <p:cNvPr id="224" name="tx224"/>
            <p:cNvSpPr/>
            <p:nvPr/>
          </p:nvSpPr>
          <p:spPr>
            <a:xfrm>
              <a:off x="676900" y="158249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37"/>
              <a:ext cx="779182" cy="693402"/>
            </a:xfrm>
            <a:prstGeom prst="rect">
              <a:avLst/>
            </a:prstGeom>
            <a:solidFill>
              <a:srgbClr val="FFFFFF">
                <a:alpha val="100000"/>
              </a:srgbClr>
            </a:solidFill>
          </p:spPr>
          <p:txBody>
            <a:bodyPr/>
            <a:lstStyle/>
            <a:p>
              <a:endParaRPr/>
            </a:p>
          </p:txBody>
        </p:sp>
        <p:sp>
          <p:nvSpPr>
            <p:cNvPr id="280" name="rc280"/>
            <p:cNvSpPr/>
            <p:nvPr/>
          </p:nvSpPr>
          <p:spPr>
            <a:xfrm>
              <a:off x="463718" y="316879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70"/>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46"/>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2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8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6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7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1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g290"/>
            <p:cNvSpPr/>
            <p:nvPr/>
          </p:nvSpPr>
          <p:spPr>
            <a:xfrm>
              <a:off x="3959575" y="1620398"/>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1" name="pg291"/>
            <p:cNvSpPr/>
            <p:nvPr/>
          </p:nvSpPr>
          <p:spPr>
            <a:xfrm>
              <a:off x="3959575" y="1620398"/>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2" name="tx292"/>
            <p:cNvSpPr/>
            <p:nvPr/>
          </p:nvSpPr>
          <p:spPr>
            <a:xfrm>
              <a:off x="3678121" y="1402405"/>
              <a:ext cx="64169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(1-9 Y)</a:t>
              </a:r>
            </a:p>
          </p:txBody>
        </p:sp>
        <p:sp>
          <p:nvSpPr>
            <p:cNvPr id="293" name="tx293"/>
            <p:cNvSpPr/>
            <p:nvPr/>
          </p:nvSpPr>
          <p:spPr>
            <a:xfrm>
              <a:off x="3809264" y="1534438"/>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57%</a:t>
              </a:r>
            </a:p>
          </p:txBody>
        </p:sp>
        <p:sp>
          <p:nvSpPr>
            <p:cNvPr id="294" name="tx294"/>
            <p:cNvSpPr/>
            <p:nvPr/>
          </p:nvSpPr>
          <p:spPr>
            <a:xfrm>
              <a:off x="3678121" y="1402405"/>
              <a:ext cx="64169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(6-9 Y)</a:t>
              </a:r>
            </a:p>
          </p:txBody>
        </p:sp>
        <p:sp>
          <p:nvSpPr>
            <p:cNvPr id="295" name="tx295"/>
            <p:cNvSpPr/>
            <p:nvPr/>
          </p:nvSpPr>
          <p:spPr>
            <a:xfrm>
              <a:off x="3809264" y="1534438"/>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67%</a:t>
              </a:r>
            </a:p>
          </p:txBody>
        </p:sp>
        <p:sp>
          <p:nvSpPr>
            <p:cNvPr id="296" name="pg296"/>
            <p:cNvSpPr/>
            <p:nvPr/>
          </p:nvSpPr>
          <p:spPr>
            <a:xfrm>
              <a:off x="6295899" y="3684429"/>
              <a:ext cx="70910" cy="64610"/>
            </a:xfrm>
            <a:custGeom>
              <a:avLst/>
              <a:gdLst/>
              <a:ahLst/>
              <a:cxnLst/>
              <a:rect l="0" t="0" r="0" b="0"/>
              <a:pathLst>
                <a:path w="70910" h="64610">
                  <a:moveTo>
                    <a:pt x="41755" y="64610"/>
                  </a:moveTo>
                  <a:lnTo>
                    <a:pt x="70910" y="35455"/>
                  </a:lnTo>
                  <a:lnTo>
                    <a:pt x="35455" y="0"/>
                  </a:lnTo>
                  <a:lnTo>
                    <a:pt x="0" y="35455"/>
                  </a:lnTo>
                  <a:lnTo>
                    <a:pt x="29155" y="64610"/>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7"/>
            <p:cNvSpPr/>
            <p:nvPr/>
          </p:nvSpPr>
          <p:spPr>
            <a:xfrm>
              <a:off x="7375529" y="3691595"/>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8"/>
            <p:cNvSpPr/>
            <p:nvPr/>
          </p:nvSpPr>
          <p:spPr>
            <a:xfrm>
              <a:off x="6444511" y="3672458"/>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9" name="tx299"/>
            <p:cNvSpPr/>
            <p:nvPr/>
          </p:nvSpPr>
          <p:spPr>
            <a:xfrm>
              <a:off x="7516975" y="3672458"/>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8" name="grp2"/>
          <p:cNvGrpSpPr/>
          <p:nvPr/>
        </p:nvGrpSpPr>
        <p:grpSpPr>
          <a:xfrm>
            <a:off x="457200" y="4023360"/>
            <a:ext cx="6675120" cy="2743200"/>
            <a:chOff x="457200" y="4023360"/>
            <a:chExt cx="6675120" cy="2743200"/>
          </a:xfrm>
        </p:grpSpPr>
        <p:sp>
          <p:nvSpPr>
            <p:cNvPr id="429" name="rc4"/>
            <p:cNvSpPr/>
            <p:nvPr/>
          </p:nvSpPr>
          <p:spPr>
            <a:xfrm>
              <a:off x="1223433" y="5493548"/>
              <a:ext cx="382693" cy="2671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93276"/>
              <a:ext cx="382693" cy="2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9327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9327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135866"/>
              <a:ext cx="382693" cy="6248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47483"/>
              <a:ext cx="382693" cy="1883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47210"/>
              <a:ext cx="382693" cy="2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931807"/>
              <a:ext cx="382693" cy="154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199387"/>
              <a:ext cx="382693" cy="5613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4962341"/>
              <a:ext cx="382693" cy="2370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4793451"/>
              <a:ext cx="382693" cy="1688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773140"/>
              <a:ext cx="382693" cy="203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514131"/>
              <a:ext cx="382693" cy="2465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388861"/>
              <a:ext cx="382693" cy="1252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146498"/>
              <a:ext cx="382693" cy="2423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132186"/>
              <a:ext cx="382693" cy="143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18001"/>
              <a:ext cx="382693" cy="1427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54480"/>
              <a:ext cx="382693" cy="635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263045"/>
              <a:ext cx="382693" cy="2914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204704"/>
              <a:ext cx="382693" cy="583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56933"/>
              <a:ext cx="382693" cy="2037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10860"/>
              <a:ext cx="382693" cy="460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239872"/>
              <a:ext cx="382693" cy="2709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928127"/>
              <a:ext cx="382693" cy="3117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559523"/>
              <a:ext cx="382693" cy="2011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512087"/>
              <a:ext cx="382693" cy="474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417350"/>
              <a:ext cx="382693" cy="94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4883689"/>
              <a:ext cx="382693" cy="5336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8809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1547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94284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67022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493548"/>
              <a:ext cx="382693" cy="2671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493276"/>
              <a:ext cx="382693" cy="27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49327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49327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35866"/>
              <a:ext cx="382693" cy="6248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947483"/>
              <a:ext cx="382693" cy="18838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947210"/>
              <a:ext cx="382693" cy="27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931807"/>
              <a:ext cx="382693" cy="154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199387"/>
              <a:ext cx="382693" cy="5613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4962341"/>
              <a:ext cx="382693" cy="23704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4793451"/>
              <a:ext cx="382693" cy="16889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4773140"/>
              <a:ext cx="382693" cy="203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514131"/>
              <a:ext cx="382693" cy="2465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388861"/>
              <a:ext cx="382693" cy="12527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146498"/>
              <a:ext cx="382693" cy="24236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132186"/>
              <a:ext cx="382693" cy="143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18001"/>
              <a:ext cx="382693" cy="1427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554480"/>
              <a:ext cx="382693" cy="6352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263045"/>
              <a:ext cx="382693" cy="29143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204704"/>
              <a:ext cx="382693" cy="583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556933"/>
              <a:ext cx="382693" cy="2037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510860"/>
              <a:ext cx="382693" cy="4607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239872"/>
              <a:ext cx="382693" cy="2709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4928127"/>
              <a:ext cx="382693" cy="3117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559523"/>
              <a:ext cx="382693" cy="2011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512087"/>
              <a:ext cx="382693" cy="4743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417350"/>
              <a:ext cx="382693" cy="9473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4883689"/>
              <a:ext cx="382693" cy="5336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670225"/>
              <a:ext cx="0" cy="1090494"/>
            </a:xfrm>
            <a:custGeom>
              <a:avLst/>
              <a:gdLst/>
              <a:ahLst/>
              <a:cxnLst/>
              <a:rect l="0" t="0" r="0" b="0"/>
              <a:pathLst>
                <a:path h="1090494">
                  <a:moveTo>
                    <a:pt x="0" y="1090494"/>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8809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21547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9428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6702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676900" y="544136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73" name="tx73"/>
            <p:cNvSpPr/>
            <p:nvPr/>
          </p:nvSpPr>
          <p:spPr>
            <a:xfrm>
              <a:off x="676900" y="516874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4000</a:t>
              </a:r>
            </a:p>
          </p:txBody>
        </p:sp>
        <p:sp>
          <p:nvSpPr>
            <p:cNvPr id="74" name="tx74"/>
            <p:cNvSpPr/>
            <p:nvPr/>
          </p:nvSpPr>
          <p:spPr>
            <a:xfrm>
              <a:off x="676900" y="489611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6000</a:t>
              </a:r>
            </a:p>
          </p:txBody>
        </p:sp>
        <p:sp>
          <p:nvSpPr>
            <p:cNvPr id="75" name="tx75"/>
            <p:cNvSpPr/>
            <p:nvPr/>
          </p:nvSpPr>
          <p:spPr>
            <a:xfrm>
              <a:off x="676900" y="462349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15-19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20-29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30+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2211"/>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5368"/>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5368"/>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5368"/>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5368"/>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585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585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585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5660"/>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29826" y="4249697"/>
              <a:ext cx="416222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Ukraine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4967758"/>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4977783"/>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098321"/>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489006"/>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549367"/>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17283"/>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886216"/>
            </a:xfrm>
            <a:custGeom>
              <a:avLst/>
              <a:gdLst/>
              <a:ahLst/>
              <a:cxnLst/>
              <a:rect l="0" t="0" r="0" b="0"/>
              <a:pathLst>
                <a:path w="4592319" h="886216">
                  <a:moveTo>
                    <a:pt x="0" y="0"/>
                  </a:moveTo>
                  <a:lnTo>
                    <a:pt x="765386" y="236691"/>
                  </a:lnTo>
                  <a:lnTo>
                    <a:pt x="1530773" y="246716"/>
                  </a:lnTo>
                  <a:lnTo>
                    <a:pt x="2296159" y="367253"/>
                  </a:lnTo>
                  <a:lnTo>
                    <a:pt x="3061546" y="757938"/>
                  </a:lnTo>
                  <a:lnTo>
                    <a:pt x="3826933" y="818300"/>
                  </a:lnTo>
                  <a:lnTo>
                    <a:pt x="4592319" y="886216"/>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782410"/>
              <a:ext cx="0" cy="932589"/>
            </a:xfrm>
            <a:custGeom>
              <a:avLst/>
              <a:gdLst/>
              <a:ahLst/>
              <a:cxnLst/>
              <a:rect l="0" t="0" r="0" b="0"/>
              <a:pathLst>
                <a:path h="932589">
                  <a:moveTo>
                    <a:pt x="0" y="932589"/>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48185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24870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01555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478241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tx119"/>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0" name="tx120"/>
            <p:cNvSpPr/>
            <p:nvPr/>
          </p:nvSpPr>
          <p:spPr>
            <a:xfrm>
              <a:off x="6461760" y="543512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1" name="tx121"/>
            <p:cNvSpPr/>
            <p:nvPr/>
          </p:nvSpPr>
          <p:spPr>
            <a:xfrm>
              <a:off x="6461760" y="520197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22" name="tx122"/>
            <p:cNvSpPr/>
            <p:nvPr/>
          </p:nvSpPr>
          <p:spPr>
            <a:xfrm>
              <a:off x="6461760" y="496882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3000</a:t>
              </a:r>
            </a:p>
          </p:txBody>
        </p:sp>
        <p:sp>
          <p:nvSpPr>
            <p:cNvPr id="123" name="tx123"/>
            <p:cNvSpPr/>
            <p:nvPr/>
          </p:nvSpPr>
          <p:spPr>
            <a:xfrm>
              <a:off x="6461760" y="473567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4000</a:t>
              </a:r>
            </a:p>
          </p:txBody>
        </p:sp>
        <p:sp>
          <p:nvSpPr>
            <p:cNvPr id="124" name="tx12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5" name="tx125"/>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4085.4</a:t>
              </a:r>
            </a:p>
          </p:txBody>
        </p:sp>
        <p:sp>
          <p:nvSpPr>
            <p:cNvPr id="126" name="tx126"/>
            <p:cNvSpPr/>
            <p:nvPr/>
          </p:nvSpPr>
          <p:spPr>
            <a:xfrm>
              <a:off x="2002286" y="4889554"/>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3070.2</a:t>
              </a:r>
            </a:p>
          </p:txBody>
        </p:sp>
        <p:sp>
          <p:nvSpPr>
            <p:cNvPr id="127" name="tx127"/>
            <p:cNvSpPr/>
            <p:nvPr/>
          </p:nvSpPr>
          <p:spPr>
            <a:xfrm>
              <a:off x="2767672" y="4899579"/>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3027.2</a:t>
              </a:r>
            </a:p>
          </p:txBody>
        </p:sp>
        <p:sp>
          <p:nvSpPr>
            <p:cNvPr id="128" name="tx128"/>
            <p:cNvSpPr/>
            <p:nvPr/>
          </p:nvSpPr>
          <p:spPr>
            <a:xfrm>
              <a:off x="3533059" y="5020116"/>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2510.2</a:t>
              </a:r>
            </a:p>
          </p:txBody>
        </p:sp>
        <p:sp>
          <p:nvSpPr>
            <p:cNvPr id="129" name="tx129"/>
            <p:cNvSpPr/>
            <p:nvPr/>
          </p:nvSpPr>
          <p:spPr>
            <a:xfrm>
              <a:off x="4330630" y="5410801"/>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834.5</a:t>
              </a:r>
            </a:p>
          </p:txBody>
        </p:sp>
        <p:sp>
          <p:nvSpPr>
            <p:cNvPr id="130" name="tx130"/>
            <p:cNvSpPr/>
            <p:nvPr/>
          </p:nvSpPr>
          <p:spPr>
            <a:xfrm>
              <a:off x="5096016" y="5471262"/>
              <a:ext cx="291393"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575.6</a:t>
              </a:r>
            </a:p>
          </p:txBody>
        </p:sp>
        <p:sp>
          <p:nvSpPr>
            <p:cNvPr id="131" name="tx131"/>
            <p:cNvSpPr/>
            <p:nvPr/>
          </p:nvSpPr>
          <p:spPr>
            <a:xfrm>
              <a:off x="5861403" y="5539079"/>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284.3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945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12744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3308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4782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35120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 name="Title 1"/>
          <p:cNvSpPr>
            <a:spLocks noGrp="1"/>
          </p:cNvSpPr>
          <p:nvPr>
            <p:ph type="title"/>
          </p:nvPr>
        </p:nvSpPr>
        <p:spPr/>
        <p:txBody>
          <a:bodyPr/>
          <a:lstStyle/>
          <a:p>
            <a:r>
              <a:t>Measles cases: Uruguay</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2669539"/>
              <a:ext cx="23818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669539"/>
              <a:ext cx="23818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669539"/>
              <a:ext cx="23818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1704340"/>
              <a:ext cx="238184" cy="1206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17043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rc106"/>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669539"/>
              <a:ext cx="23818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669539"/>
              <a:ext cx="23818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669539"/>
              <a:ext cx="23818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1704340"/>
              <a:ext cx="238184" cy="1206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pl206"/>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07" name="pl20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tx20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0" name="tx210"/>
            <p:cNvSpPr/>
            <p:nvPr/>
          </p:nvSpPr>
          <p:spPr>
            <a:xfrm>
              <a:off x="889315" y="165879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11" name="pl211"/>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3" name="pl213"/>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4" name="pl214"/>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tx237"/>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38" name="tx238"/>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39" name="tx239"/>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0" name="tx240"/>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1" name="tx241"/>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2" name="tx242"/>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3" name="tx243"/>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4" name="tx244"/>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5" name="tx245"/>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6" name="tx246"/>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47" name="tx247"/>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48" name="tx248"/>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49" name="tx249"/>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0" name="tx250"/>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1" name="tx251"/>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2" name="tx252"/>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3" name="tx253"/>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4" name="tx254"/>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5" name="tx255"/>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6" name="tx256"/>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57" name="tx257"/>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58" name="tx258"/>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59" name="tx259"/>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0" name="tx260"/>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1" name="tx261"/>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2" name="pl262"/>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3" name="rc263"/>
            <p:cNvSpPr/>
            <p:nvPr/>
          </p:nvSpPr>
          <p:spPr>
            <a:xfrm>
              <a:off x="457200" y="3055620"/>
              <a:ext cx="754288" cy="693419"/>
            </a:xfrm>
            <a:prstGeom prst="rect">
              <a:avLst/>
            </a:prstGeom>
            <a:solidFill>
              <a:srgbClr val="FFFFFF">
                <a:alpha val="100000"/>
              </a:srgbClr>
            </a:solidFill>
          </p:spPr>
          <p:txBody>
            <a:bodyPr/>
            <a:lstStyle/>
            <a:p>
              <a:endParaRPr/>
            </a:p>
          </p:txBody>
        </p:sp>
        <p:sp>
          <p:nvSpPr>
            <p:cNvPr id="264" name="rc264"/>
            <p:cNvSpPr/>
            <p:nvPr/>
          </p:nvSpPr>
          <p:spPr>
            <a:xfrm>
              <a:off x="457200" y="3168776"/>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5" name="rc265"/>
            <p:cNvSpPr/>
            <p:nvPr/>
          </p:nvSpPr>
          <p:spPr>
            <a:xfrm>
              <a:off x="457200" y="3319652"/>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6" name="rc266"/>
            <p:cNvSpPr/>
            <p:nvPr/>
          </p:nvSpPr>
          <p:spPr>
            <a:xfrm>
              <a:off x="457200" y="3470528"/>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67" name="rc267"/>
            <p:cNvSpPr/>
            <p:nvPr/>
          </p:nvSpPr>
          <p:spPr>
            <a:xfrm>
              <a:off x="457200" y="3621404"/>
              <a:ext cx="72150"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68" name="tx268"/>
            <p:cNvSpPr/>
            <p:nvPr/>
          </p:nvSpPr>
          <p:spPr>
            <a:xfrm>
              <a:off x="642507"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69" name="tx269"/>
            <p:cNvSpPr/>
            <p:nvPr/>
          </p:nvSpPr>
          <p:spPr>
            <a:xfrm>
              <a:off x="642507"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0" name="tx270"/>
            <p:cNvSpPr/>
            <p:nvPr/>
          </p:nvSpPr>
          <p:spPr>
            <a:xfrm>
              <a:off x="642507"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1" name="tx271"/>
            <p:cNvSpPr/>
            <p:nvPr/>
          </p:nvSpPr>
          <p:spPr>
            <a:xfrm>
              <a:off x="642507"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2" name="tx272"/>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3" name="tx273"/>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94996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Title 1"/>
          <p:cNvSpPr>
            <a:spLocks noGrp="1"/>
          </p:cNvSpPr>
          <p:nvPr>
            <p:ph type="title"/>
          </p:nvPr>
        </p:nvSpPr>
        <p:spPr/>
        <p:txBody>
          <a:bodyPr/>
          <a:lstStyle/>
          <a:p>
            <a:r>
              <a:t>Measles cases: United States of America</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579914"/>
              <a:ext cx="228964" cy="330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5799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5799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5799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414451"/>
              <a:ext cx="228964" cy="4963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4144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41445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41445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344129"/>
              <a:ext cx="228964" cy="5667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3441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34412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34412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323446"/>
              <a:ext cx="228964" cy="5873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3234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32344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32344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000794"/>
              <a:ext cx="228964" cy="9100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00079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00079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00079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1702961"/>
              <a:ext cx="228964" cy="12078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17029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170296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170296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49718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08352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66986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rc112"/>
            <p:cNvSpPr/>
            <p:nvPr/>
          </p:nvSpPr>
          <p:spPr>
            <a:xfrm>
              <a:off x="1411675" y="2579914"/>
              <a:ext cx="228964" cy="330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5799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5799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5799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414451"/>
              <a:ext cx="228964" cy="4963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4144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41445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41445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344129"/>
              <a:ext cx="228964" cy="5667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3441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34412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34412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323446"/>
              <a:ext cx="228964" cy="5873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3234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32344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32344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000794"/>
              <a:ext cx="228964" cy="9100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00079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00079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00079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1702961"/>
              <a:ext cx="228964" cy="12078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17029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170296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170296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669868"/>
              <a:ext cx="0" cy="1240971"/>
            </a:xfrm>
            <a:custGeom>
              <a:avLst/>
              <a:gdLst/>
              <a:ahLst/>
              <a:cxnLst/>
              <a:rect l="0" t="0" r="0" b="0"/>
              <a:pathLst>
                <a:path h="1240971">
                  <a:moveTo>
                    <a:pt x="0" y="1240971"/>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971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835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66986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5045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203679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62313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785"/>
              <a:ext cx="779182" cy="693254"/>
            </a:xfrm>
            <a:prstGeom prst="rect">
              <a:avLst/>
            </a:prstGeom>
            <a:solidFill>
              <a:srgbClr val="FFFFFF">
                <a:alpha val="100000"/>
              </a:srgbClr>
            </a:solidFill>
          </p:spPr>
          <p:txBody>
            <a:bodyPr/>
            <a:lstStyle/>
            <a:p>
              <a:endParaRPr/>
            </a:p>
          </p:txBody>
        </p:sp>
        <p:sp>
          <p:nvSpPr>
            <p:cNvPr id="280" name="rc280"/>
            <p:cNvSpPr/>
            <p:nvPr/>
          </p:nvSpPr>
          <p:spPr>
            <a:xfrm>
              <a:off x="463718" y="316894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818"/>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694"/>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570"/>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43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110"/>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52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862"/>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19253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Uzbekistan</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724027"/>
              <a:ext cx="228964" cy="1868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864136"/>
              <a:ext cx="228964" cy="467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116885"/>
              <a:ext cx="228964" cy="7939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397104"/>
              <a:ext cx="228964" cy="5137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817433"/>
              <a:ext cx="228964" cy="934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724027"/>
              <a:ext cx="228964" cy="1868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864136"/>
              <a:ext cx="228964" cy="467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864136"/>
              <a:ext cx="228964" cy="467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864136"/>
              <a:ext cx="228964" cy="467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864136"/>
              <a:ext cx="228964" cy="467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397104"/>
              <a:ext cx="228964" cy="5137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770730"/>
              <a:ext cx="228964" cy="1401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350401"/>
              <a:ext cx="228964" cy="5604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724027"/>
              <a:ext cx="228964" cy="1868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817433"/>
              <a:ext cx="228964" cy="934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817433"/>
              <a:ext cx="228964" cy="934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817433"/>
              <a:ext cx="228964" cy="934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81743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81743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443807"/>
              <a:ext cx="228964" cy="373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583917"/>
              <a:ext cx="228964" cy="3269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5839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58391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210291"/>
              <a:ext cx="228964" cy="373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583917"/>
              <a:ext cx="228964" cy="3269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5839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58391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256994"/>
              <a:ext cx="228964" cy="326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583917"/>
              <a:ext cx="228964" cy="326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864136"/>
              <a:ext cx="228964" cy="467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8641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8641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677323"/>
              <a:ext cx="228964" cy="1868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1696556"/>
              <a:ext cx="228964" cy="12142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4380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197677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50974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724027"/>
              <a:ext cx="228964" cy="1868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864136"/>
              <a:ext cx="228964" cy="467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116885"/>
              <a:ext cx="228964" cy="7939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397104"/>
              <a:ext cx="228964" cy="5137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17433"/>
              <a:ext cx="228964" cy="934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724027"/>
              <a:ext cx="228964" cy="1868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64136"/>
              <a:ext cx="228964" cy="467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64136"/>
              <a:ext cx="228964" cy="467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64136"/>
              <a:ext cx="228964" cy="467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64136"/>
              <a:ext cx="228964" cy="467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397104"/>
              <a:ext cx="228964" cy="5137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70730"/>
              <a:ext cx="228964" cy="1401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350401"/>
              <a:ext cx="228964" cy="560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724027"/>
              <a:ext cx="228964" cy="1868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17433"/>
              <a:ext cx="228964" cy="934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17433"/>
              <a:ext cx="228964" cy="934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17433"/>
              <a:ext cx="228964" cy="934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1743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1743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443807"/>
              <a:ext cx="228964" cy="3736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583917"/>
              <a:ext cx="228964" cy="3269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5839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58391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210291"/>
              <a:ext cx="228964" cy="3736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583917"/>
              <a:ext cx="228964" cy="3269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5839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58391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256994"/>
              <a:ext cx="228964" cy="326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583917"/>
              <a:ext cx="228964" cy="326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64136"/>
              <a:ext cx="228964" cy="467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641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641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677323"/>
              <a:ext cx="228964" cy="1868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1696556"/>
              <a:ext cx="228964" cy="12142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09743"/>
              <a:ext cx="0" cy="1401096"/>
            </a:xfrm>
            <a:custGeom>
              <a:avLst/>
              <a:gdLst/>
              <a:ahLst/>
              <a:cxnLst/>
              <a:rect l="0" t="0" r="0" b="0"/>
              <a:pathLst>
                <a:path h="1401096">
                  <a:moveTo>
                    <a:pt x="0" y="1401096"/>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4380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19767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0974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39707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3" name="tx223"/>
            <p:cNvSpPr/>
            <p:nvPr/>
          </p:nvSpPr>
          <p:spPr>
            <a:xfrm>
              <a:off x="818510" y="193004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4" name="tx224"/>
            <p:cNvSpPr/>
            <p:nvPr/>
          </p:nvSpPr>
          <p:spPr>
            <a:xfrm>
              <a:off x="818510" y="146301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6554"/>
              <a:ext cx="779182" cy="692485"/>
            </a:xfrm>
            <a:prstGeom prst="rect">
              <a:avLst/>
            </a:prstGeom>
            <a:solidFill>
              <a:srgbClr val="FFFFFF">
                <a:alpha val="100000"/>
              </a:srgbClr>
            </a:solidFill>
          </p:spPr>
          <p:txBody>
            <a:bodyPr/>
            <a:lstStyle/>
            <a:p>
              <a:endParaRPr/>
            </a:p>
          </p:txBody>
        </p:sp>
        <p:sp>
          <p:nvSpPr>
            <p:cNvPr id="280" name="rc280"/>
            <p:cNvSpPr/>
            <p:nvPr/>
          </p:nvSpPr>
          <p:spPr>
            <a:xfrm>
              <a:off x="463718" y="3169711"/>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0587"/>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1463"/>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2339"/>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6020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87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4293"/>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263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0" name="grp2"/>
          <p:cNvGrpSpPr/>
          <p:nvPr/>
        </p:nvGrpSpPr>
        <p:grpSpPr>
          <a:xfrm>
            <a:off x="457200" y="4023360"/>
            <a:ext cx="6675120" cy="2743200"/>
            <a:chOff x="457200" y="4023360"/>
            <a:chExt cx="6675120" cy="2743200"/>
          </a:xfrm>
        </p:grpSpPr>
        <p:sp>
          <p:nvSpPr>
            <p:cNvPr id="411"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37275"/>
              <a:ext cx="382693" cy="123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637275"/>
              <a:ext cx="382693" cy="1234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63727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43500"/>
              <a:ext cx="382693" cy="4937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90388"/>
              <a:ext cx="382693" cy="37033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266944"/>
              <a:ext cx="382693" cy="1234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773168"/>
              <a:ext cx="382693" cy="4937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37275"/>
              <a:ext cx="382693" cy="1234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3727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13832"/>
              <a:ext cx="382693" cy="2468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637275"/>
              <a:ext cx="382693" cy="1234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637275"/>
              <a:ext cx="382693" cy="12344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63727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143500"/>
              <a:ext cx="382693" cy="4937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390388"/>
              <a:ext cx="382693" cy="37033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266944"/>
              <a:ext cx="382693" cy="12344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4773168"/>
              <a:ext cx="382693" cy="4937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37275"/>
              <a:ext cx="382693" cy="12344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3727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513832"/>
              <a:ext cx="382693" cy="2468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795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9" name="tx69"/>
            <p:cNvSpPr/>
            <p:nvPr/>
          </p:nvSpPr>
          <p:spPr>
            <a:xfrm>
              <a:off x="818510" y="44795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72200"/>
              <a:ext cx="3312528" cy="301751"/>
            </a:xfrm>
            <a:prstGeom prst="rect">
              <a:avLst/>
            </a:prstGeom>
            <a:solidFill>
              <a:srgbClr val="FFFFFF">
                <a:alpha val="100000"/>
              </a:srgbClr>
            </a:solidFill>
          </p:spPr>
          <p:txBody>
            <a:bodyPr/>
            <a:lstStyle/>
            <a:p>
              <a:endParaRPr/>
            </a:p>
          </p:txBody>
        </p:sp>
        <p:sp>
          <p:nvSpPr>
            <p:cNvPr id="87" name="rc87"/>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545738" y="4249697"/>
              <a:ext cx="433040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Uzbekistan age distribution, vaccination status, and incidence, 2017-12 to 2018-11</a:t>
              </a:r>
            </a:p>
          </p:txBody>
        </p:sp>
        <p:sp>
          <p:nvSpPr>
            <p:cNvPr id="98" name="pt98"/>
            <p:cNvSpPr/>
            <p:nvPr/>
          </p:nvSpPr>
          <p:spPr>
            <a:xfrm>
              <a:off x="1383347" y="5139281"/>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003210"/>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47310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547496"/>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581513"/>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408214"/>
                  </a:moveTo>
                  <a:lnTo>
                    <a:pt x="765386" y="272142"/>
                  </a:lnTo>
                  <a:lnTo>
                    <a:pt x="1530773" y="0"/>
                  </a:lnTo>
                  <a:lnTo>
                    <a:pt x="2296159" y="816428"/>
                  </a:lnTo>
                  <a:lnTo>
                    <a:pt x="3061546" y="952500"/>
                  </a:lnTo>
                  <a:lnTo>
                    <a:pt x="3826933" y="850446"/>
                  </a:lnTo>
                  <a:lnTo>
                    <a:pt x="4592319" y="95250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694464"/>
              <a:ext cx="0" cy="1020535"/>
            </a:xfrm>
            <a:custGeom>
              <a:avLst/>
              <a:gdLst/>
              <a:ahLst/>
              <a:cxnLst/>
              <a:rect l="0" t="0" r="0" b="0"/>
              <a:pathLst>
                <a:path h="1020535">
                  <a:moveTo>
                    <a:pt x="0" y="1020535"/>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37482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503464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469446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tx112"/>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3" name="tx113"/>
            <p:cNvSpPr/>
            <p:nvPr/>
          </p:nvSpPr>
          <p:spPr>
            <a:xfrm>
              <a:off x="6461760" y="5330073"/>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a:t>
              </a:r>
            </a:p>
          </p:txBody>
        </p:sp>
        <p:sp>
          <p:nvSpPr>
            <p:cNvPr id="114" name="tx114"/>
            <p:cNvSpPr/>
            <p:nvPr/>
          </p:nvSpPr>
          <p:spPr>
            <a:xfrm>
              <a:off x="6461760" y="4989299"/>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a:t>
              </a:r>
            </a:p>
          </p:txBody>
        </p:sp>
        <p:sp>
          <p:nvSpPr>
            <p:cNvPr id="115" name="tx115"/>
            <p:cNvSpPr/>
            <p:nvPr/>
          </p:nvSpPr>
          <p:spPr>
            <a:xfrm>
              <a:off x="6461760" y="4647732"/>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a:t>
              </a:r>
            </a:p>
          </p:txBody>
        </p:sp>
        <p:sp>
          <p:nvSpPr>
            <p:cNvPr id="116" name="tx116"/>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7" name="tx117"/>
            <p:cNvSpPr/>
            <p:nvPr/>
          </p:nvSpPr>
          <p:spPr>
            <a:xfrm>
              <a:off x="1333451" y="5061176"/>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a:t>
              </a:r>
            </a:p>
          </p:txBody>
        </p:sp>
        <p:sp>
          <p:nvSpPr>
            <p:cNvPr id="118" name="tx118"/>
            <p:cNvSpPr/>
            <p:nvPr/>
          </p:nvSpPr>
          <p:spPr>
            <a:xfrm>
              <a:off x="2147982" y="4927089"/>
              <a:ext cx="64368" cy="8175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a:t>
              </a:r>
            </a:p>
          </p:txBody>
        </p:sp>
        <p:sp>
          <p:nvSpPr>
            <p:cNvPr id="119" name="tx119"/>
            <p:cNvSpPr/>
            <p:nvPr/>
          </p:nvSpPr>
          <p:spPr>
            <a:xfrm>
              <a:off x="2864224"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2.8</a:t>
              </a:r>
            </a:p>
          </p:txBody>
        </p:sp>
        <p:sp>
          <p:nvSpPr>
            <p:cNvPr id="120" name="tx120"/>
            <p:cNvSpPr/>
            <p:nvPr/>
          </p:nvSpPr>
          <p:spPr>
            <a:xfrm>
              <a:off x="3629611" y="546929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sp>
          <p:nvSpPr>
            <p:cNvPr id="121" name="tx121"/>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2" name="tx122"/>
            <p:cNvSpPr/>
            <p:nvPr/>
          </p:nvSpPr>
          <p:spPr>
            <a:xfrm>
              <a:off x="5160384" y="550330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0.3</a:t>
              </a:r>
            </a:p>
          </p:txBody>
        </p:sp>
        <p:sp>
          <p:nvSpPr>
            <p:cNvPr id="123" name="tx123"/>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2504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 name="Title 1"/>
          <p:cNvSpPr>
            <a:spLocks noGrp="1"/>
          </p:cNvSpPr>
          <p:nvPr>
            <p:ph type="title"/>
          </p:nvPr>
        </p:nvSpPr>
        <p:spPr/>
        <p:txBody>
          <a:bodyPr/>
          <a:lstStyle/>
          <a:p>
            <a:r>
              <a:t>Measles cases: Saint Vincent and the Grenadines</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14630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rc106"/>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pl206"/>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07" name="pl20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tx20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0" name="tx210"/>
            <p:cNvSpPr/>
            <p:nvPr/>
          </p:nvSpPr>
          <p:spPr>
            <a:xfrm>
              <a:off x="889315" y="14182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11" name="pl211"/>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3" name="pl213"/>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4" name="pl214"/>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tx237"/>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38" name="tx238"/>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39" name="tx239"/>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0" name="tx240"/>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1" name="tx241"/>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2" name="tx242"/>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3" name="tx243"/>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4" name="tx244"/>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5" name="tx245"/>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6" name="tx246"/>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47" name="tx247"/>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48" name="tx248"/>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49" name="tx249"/>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0" name="tx250"/>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1" name="tx251"/>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2" name="tx252"/>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3" name="tx253"/>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4" name="tx254"/>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5" name="tx255"/>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6" name="tx256"/>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57" name="tx257"/>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58" name="tx258"/>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59" name="tx259"/>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0" name="tx260"/>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1" name="tx261"/>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2" name="pl262"/>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3" name="rc263"/>
            <p:cNvSpPr/>
            <p:nvPr/>
          </p:nvSpPr>
          <p:spPr>
            <a:xfrm>
              <a:off x="457200" y="3084575"/>
              <a:ext cx="754288" cy="664463"/>
            </a:xfrm>
            <a:prstGeom prst="rect">
              <a:avLst/>
            </a:prstGeom>
            <a:solidFill>
              <a:srgbClr val="FFFFFF">
                <a:alpha val="100000"/>
              </a:srgbClr>
            </a:solidFill>
          </p:spPr>
          <p:txBody>
            <a:bodyPr/>
            <a:lstStyle/>
            <a:p>
              <a:endParaRPr/>
            </a:p>
          </p:txBody>
        </p:sp>
        <p:sp>
          <p:nvSpPr>
            <p:cNvPr id="264" name="rc264"/>
            <p:cNvSpPr/>
            <p:nvPr/>
          </p:nvSpPr>
          <p:spPr>
            <a:xfrm>
              <a:off x="457200" y="3197733"/>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5" name="rc265"/>
            <p:cNvSpPr/>
            <p:nvPr/>
          </p:nvSpPr>
          <p:spPr>
            <a:xfrm>
              <a:off x="457200" y="3348609"/>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6" name="rc266"/>
            <p:cNvSpPr/>
            <p:nvPr/>
          </p:nvSpPr>
          <p:spPr>
            <a:xfrm>
              <a:off x="457200" y="3499485"/>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67" name="rc267"/>
            <p:cNvSpPr/>
            <p:nvPr/>
          </p:nvSpPr>
          <p:spPr>
            <a:xfrm>
              <a:off x="457200" y="3650361"/>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68" name="tx268"/>
            <p:cNvSpPr/>
            <p:nvPr/>
          </p:nvSpPr>
          <p:spPr>
            <a:xfrm>
              <a:off x="642507"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69" name="tx269"/>
            <p:cNvSpPr/>
            <p:nvPr/>
          </p:nvSpPr>
          <p:spPr>
            <a:xfrm>
              <a:off x="642507"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0" name="tx270"/>
            <p:cNvSpPr/>
            <p:nvPr/>
          </p:nvSpPr>
          <p:spPr>
            <a:xfrm>
              <a:off x="642507"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1" name="tx271"/>
            <p:cNvSpPr/>
            <p:nvPr/>
          </p:nvSpPr>
          <p:spPr>
            <a:xfrm>
              <a:off x="642507"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2" name="tx272"/>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3" name="tx273"/>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6248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Venezuela (Bolivarian Republic of)</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626"/>
              <a:ext cx="228964" cy="2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62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62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901217"/>
              <a:ext cx="228964" cy="94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755390"/>
              <a:ext cx="228964" cy="1554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7553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7553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7553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1704233"/>
              <a:ext cx="228964" cy="12066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170423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170423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170423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8319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05554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62789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626"/>
              <a:ext cx="228964" cy="2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62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62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901217"/>
              <a:ext cx="228964" cy="94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755390"/>
              <a:ext cx="228964" cy="1554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7553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553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553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1704233"/>
              <a:ext cx="228964" cy="12066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170423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170423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170423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627898"/>
              <a:ext cx="0" cy="1282941"/>
            </a:xfrm>
            <a:custGeom>
              <a:avLst/>
              <a:gdLst/>
              <a:ahLst/>
              <a:cxnLst/>
              <a:rect l="0" t="0" r="0" b="0"/>
              <a:pathLst>
                <a:path h="1282941">
                  <a:moveTo>
                    <a:pt x="0" y="1282941"/>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8319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5554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62789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676900" y="243646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223" name="tx223"/>
            <p:cNvSpPr/>
            <p:nvPr/>
          </p:nvSpPr>
          <p:spPr>
            <a:xfrm>
              <a:off x="676900" y="200881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4000</a:t>
              </a:r>
            </a:p>
          </p:txBody>
        </p:sp>
        <p:sp>
          <p:nvSpPr>
            <p:cNvPr id="224" name="tx224"/>
            <p:cNvSpPr/>
            <p:nvPr/>
          </p:nvSpPr>
          <p:spPr>
            <a:xfrm>
              <a:off x="676900" y="158116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32"/>
              <a:ext cx="779182" cy="693407"/>
            </a:xfrm>
            <a:prstGeom prst="rect">
              <a:avLst/>
            </a:prstGeom>
            <a:solidFill>
              <a:srgbClr val="FFFFFF">
                <a:alpha val="100000"/>
              </a:srgbClr>
            </a:solidFill>
          </p:spPr>
          <p:txBody>
            <a:bodyPr/>
            <a:lstStyle/>
            <a:p>
              <a:endParaRPr/>
            </a:p>
          </p:txBody>
        </p:sp>
        <p:sp>
          <p:nvSpPr>
            <p:cNvPr id="280" name="rc280"/>
            <p:cNvSpPr/>
            <p:nvPr/>
          </p:nvSpPr>
          <p:spPr>
            <a:xfrm>
              <a:off x="463718" y="316878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6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4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1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8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5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7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1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3" name="grp2"/>
          <p:cNvGrpSpPr/>
          <p:nvPr/>
        </p:nvGrpSpPr>
        <p:grpSpPr>
          <a:xfrm>
            <a:off x="457200" y="4023360"/>
            <a:ext cx="6675120" cy="2743200"/>
            <a:chOff x="457200" y="4023360"/>
            <a:chExt cx="6675120" cy="2743200"/>
          </a:xfrm>
        </p:grpSpPr>
        <p:sp>
          <p:nvSpPr>
            <p:cNvPr id="414"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41569"/>
              <a:ext cx="382693" cy="191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34941"/>
              <a:ext cx="382693" cy="66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065426"/>
              <a:ext cx="382693" cy="6695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06952"/>
              <a:ext cx="382693" cy="537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696641"/>
              <a:ext cx="382693" cy="103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020"/>
              <a:ext cx="382693" cy="9236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43779"/>
              <a:ext cx="382693" cy="169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35677"/>
              <a:ext cx="382693" cy="81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24121"/>
              <a:ext cx="382693" cy="3115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50408"/>
              <a:ext cx="382693" cy="103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43779"/>
              <a:ext cx="382693" cy="66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41231"/>
              <a:ext cx="382693" cy="2025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56300"/>
              <a:ext cx="382693" cy="44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55564"/>
              <a:ext cx="382693" cy="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27406"/>
              <a:ext cx="382693" cy="1281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59246"/>
              <a:ext cx="382693" cy="14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5924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91485"/>
              <a:ext cx="382693" cy="677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9983"/>
              <a:ext cx="382693" cy="7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9246"/>
              <a:ext cx="382693" cy="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06216"/>
              <a:ext cx="382693" cy="530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9245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0241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6559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41569"/>
              <a:ext cx="382693" cy="1915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34941"/>
              <a:ext cx="382693" cy="662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065426"/>
              <a:ext cx="382693" cy="6695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06952"/>
              <a:ext cx="382693" cy="5376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696641"/>
              <a:ext cx="382693" cy="1031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773020"/>
              <a:ext cx="382693" cy="9236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43779"/>
              <a:ext cx="382693" cy="1694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35677"/>
              <a:ext cx="382693" cy="810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24121"/>
              <a:ext cx="382693" cy="3115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50408"/>
              <a:ext cx="382693" cy="1031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43779"/>
              <a:ext cx="382693" cy="662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541231"/>
              <a:ext cx="382693" cy="2025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56300"/>
              <a:ext cx="382693" cy="441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55564"/>
              <a:ext cx="382693" cy="73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27406"/>
              <a:ext cx="382693" cy="1281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59246"/>
              <a:ext cx="382693" cy="147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5924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91485"/>
              <a:ext cx="382693" cy="677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59983"/>
              <a:ext cx="382693" cy="73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59246"/>
              <a:ext cx="382693" cy="73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06216"/>
              <a:ext cx="382693" cy="530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655910"/>
              <a:ext cx="0" cy="1104809"/>
            </a:xfrm>
            <a:custGeom>
              <a:avLst/>
              <a:gdLst/>
              <a:ahLst/>
              <a:cxnLst/>
              <a:rect l="0" t="0" r="0" b="0"/>
              <a:pathLst>
                <a:path h="1104809">
                  <a:moveTo>
                    <a:pt x="0" y="110480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924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0241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6559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747705" y="534571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71" name="tx71"/>
            <p:cNvSpPr/>
            <p:nvPr/>
          </p:nvSpPr>
          <p:spPr>
            <a:xfrm>
              <a:off x="676900" y="497744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72" name="tx72"/>
            <p:cNvSpPr/>
            <p:nvPr/>
          </p:nvSpPr>
          <p:spPr>
            <a:xfrm>
              <a:off x="676900" y="460917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2261"/>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5418"/>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5418"/>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5418"/>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5418"/>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590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590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590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5710"/>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933063" y="4247713"/>
              <a:ext cx="5555753" cy="11092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Venezuela (Bolivarian Republic of)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345550"/>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59025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21360"/>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63986"/>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75746"/>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78970"/>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47903"/>
            </a:xfrm>
            <a:custGeom>
              <a:avLst/>
              <a:gdLst/>
              <a:ahLst/>
              <a:cxnLst/>
              <a:rect l="0" t="0" r="0" b="0"/>
              <a:pathLst>
                <a:path w="4592319" h="947903">
                  <a:moveTo>
                    <a:pt x="0" y="0"/>
                  </a:moveTo>
                  <a:lnTo>
                    <a:pt x="765386" y="614483"/>
                  </a:lnTo>
                  <a:lnTo>
                    <a:pt x="1530773" y="859190"/>
                  </a:lnTo>
                  <a:lnTo>
                    <a:pt x="2296159" y="890293"/>
                  </a:lnTo>
                  <a:lnTo>
                    <a:pt x="3061546" y="932918"/>
                  </a:lnTo>
                  <a:lnTo>
                    <a:pt x="3826933" y="944679"/>
                  </a:lnTo>
                  <a:lnTo>
                    <a:pt x="4592319" y="947903"/>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819512"/>
              <a:ext cx="0" cy="895487"/>
            </a:xfrm>
            <a:custGeom>
              <a:avLst/>
              <a:gdLst/>
              <a:ahLst/>
              <a:cxnLst/>
              <a:rect l="0" t="0" r="0" b="0"/>
              <a:pathLst>
                <a:path h="895487">
                  <a:moveTo>
                    <a:pt x="0" y="895487"/>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41650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11800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81951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tx115"/>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6" name="tx116"/>
            <p:cNvSpPr/>
            <p:nvPr/>
          </p:nvSpPr>
          <p:spPr>
            <a:xfrm>
              <a:off x="6461760" y="536977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a:t>
              </a:r>
            </a:p>
          </p:txBody>
        </p:sp>
        <p:sp>
          <p:nvSpPr>
            <p:cNvPr id="117" name="tx117"/>
            <p:cNvSpPr/>
            <p:nvPr/>
          </p:nvSpPr>
          <p:spPr>
            <a:xfrm>
              <a:off x="6461760" y="507127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18" name="tx118"/>
            <p:cNvSpPr/>
            <p:nvPr/>
          </p:nvSpPr>
          <p:spPr>
            <a:xfrm>
              <a:off x="6461760" y="477278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1500</a:t>
              </a:r>
            </a:p>
          </p:txBody>
        </p:sp>
        <p:sp>
          <p:nvSpPr>
            <p:cNvPr id="119" name="tx11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0" name="tx120"/>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1595.5</a:t>
              </a:r>
            </a:p>
          </p:txBody>
        </p:sp>
        <p:sp>
          <p:nvSpPr>
            <p:cNvPr id="121" name="tx121"/>
            <p:cNvSpPr/>
            <p:nvPr/>
          </p:nvSpPr>
          <p:spPr>
            <a:xfrm>
              <a:off x="2034470" y="526734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566.2</a:t>
              </a:r>
            </a:p>
          </p:txBody>
        </p:sp>
        <p:sp>
          <p:nvSpPr>
            <p:cNvPr id="122" name="tx122"/>
            <p:cNvSpPr/>
            <p:nvPr/>
          </p:nvSpPr>
          <p:spPr>
            <a:xfrm>
              <a:off x="2799856" y="551205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156.3</a:t>
              </a:r>
            </a:p>
          </p:txBody>
        </p:sp>
        <p:sp>
          <p:nvSpPr>
            <p:cNvPr id="123" name="tx123"/>
            <p:cNvSpPr/>
            <p:nvPr/>
          </p:nvSpPr>
          <p:spPr>
            <a:xfrm>
              <a:off x="3565243" y="554315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104.2</a:t>
              </a:r>
            </a:p>
          </p:txBody>
        </p:sp>
        <p:sp>
          <p:nvSpPr>
            <p:cNvPr id="124" name="tx124"/>
            <p:cNvSpPr/>
            <p:nvPr/>
          </p:nvSpPr>
          <p:spPr>
            <a:xfrm>
              <a:off x="4362814" y="558578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32.8</a:t>
              </a:r>
            </a:p>
          </p:txBody>
        </p:sp>
        <p:sp>
          <p:nvSpPr>
            <p:cNvPr id="125" name="tx125"/>
            <p:cNvSpPr/>
            <p:nvPr/>
          </p:nvSpPr>
          <p:spPr>
            <a:xfrm>
              <a:off x="5128200" y="559754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13.1</a:t>
              </a:r>
            </a:p>
          </p:txBody>
        </p:sp>
        <p:sp>
          <p:nvSpPr>
            <p:cNvPr id="126" name="tx126"/>
            <p:cNvSpPr/>
            <p:nvPr/>
          </p:nvSpPr>
          <p:spPr>
            <a:xfrm>
              <a:off x="5925771" y="5602453"/>
              <a:ext cx="162656" cy="8096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7.7</a:t>
              </a:r>
            </a:p>
          </p:txBody>
        </p:sp>
      </p:grpSp>
      <p:graphicFrame>
        <p:nvGraphicFramePr>
          <p:cNvPr id="4" name="nvGraphicFrame 4"/>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5643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
        <p:nvSpPr>
          <p:cNvPr id="415" name="TextBox 414">
            <a:extLst>
              <a:ext uri="{FF2B5EF4-FFF2-40B4-BE49-F238E27FC236}">
                <a16:creationId xmlns:a16="http://schemas.microsoft.com/office/drawing/2014/main" id="{AFBC4B8E-39CD-431F-80C3-2217596F405B}"/>
              </a:ext>
            </a:extLst>
          </p:cNvPr>
          <p:cNvSpPr txBox="1"/>
          <p:nvPr/>
        </p:nvSpPr>
        <p:spPr>
          <a:xfrm>
            <a:off x="982205" y="1109786"/>
            <a:ext cx="8229599" cy="369332"/>
          </a:xfrm>
          <a:prstGeom prst="rect">
            <a:avLst/>
          </a:prstGeom>
          <a:noFill/>
        </p:spPr>
        <p:txBody>
          <a:bodyPr wrap="square" rtlCol="0">
            <a:spAutoFit/>
          </a:bodyPr>
          <a:lstStyle/>
          <a:p>
            <a:r>
              <a:rPr lang="en-US" dirty="0">
                <a:solidFill>
                  <a:srgbClr val="FF0000"/>
                </a:solidFill>
              </a:rPr>
              <a:t>The clustering of cases at specific time points is an artifact of reporting</a:t>
            </a: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Viet Nam</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892373"/>
              <a:ext cx="228964" cy="184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07146"/>
              <a:ext cx="228964" cy="36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071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755718"/>
              <a:ext cx="228964" cy="1514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559970"/>
              <a:ext cx="228964" cy="1957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704011"/>
              <a:ext cx="228964" cy="2068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463942"/>
              <a:ext cx="228964" cy="2400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07146"/>
              <a:ext cx="228964" cy="36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071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585823"/>
              <a:ext cx="228964" cy="3213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168473"/>
              <a:ext cx="228964" cy="4173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896066"/>
              <a:ext cx="228964" cy="147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8960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692931"/>
              <a:ext cx="228964" cy="2031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175859"/>
              <a:ext cx="228964" cy="5170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03453"/>
              <a:ext cx="228964" cy="73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034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711398"/>
              <a:ext cx="228964" cy="1920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260807"/>
              <a:ext cx="228964" cy="4505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755718"/>
              <a:ext cx="228964" cy="1551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246033"/>
              <a:ext cx="228964" cy="5096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03453"/>
              <a:ext cx="228964" cy="73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034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740945"/>
              <a:ext cx="228964" cy="1625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127846"/>
              <a:ext cx="228964" cy="6130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884986"/>
              <a:ext cx="228964" cy="258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88498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740945"/>
              <a:ext cx="228964" cy="1440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1887777"/>
              <a:ext cx="228964" cy="8531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859132"/>
              <a:ext cx="228964" cy="51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8591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781572"/>
              <a:ext cx="228964" cy="775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227567"/>
              <a:ext cx="228964" cy="5540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774185"/>
              <a:ext cx="228964" cy="1366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77418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711398"/>
              <a:ext cx="228964" cy="627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268194"/>
              <a:ext cx="228964" cy="4432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800038"/>
              <a:ext cx="228964" cy="1108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80003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718784"/>
              <a:ext cx="228964" cy="812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1850843"/>
              <a:ext cx="228964" cy="8679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896066"/>
              <a:ext cx="228964" cy="147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8960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848052"/>
              <a:ext cx="228964" cy="480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615370"/>
              <a:ext cx="228964" cy="2326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844359"/>
              <a:ext cx="228964" cy="664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84435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729864"/>
              <a:ext cx="228964" cy="1144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519343"/>
              <a:ext cx="228964" cy="2105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825892"/>
              <a:ext cx="228964" cy="849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82589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715091"/>
              <a:ext cx="228964" cy="1108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571050"/>
              <a:ext cx="228964" cy="1440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678157"/>
              <a:ext cx="228964" cy="2326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67815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489796"/>
              <a:ext cx="228964" cy="1883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039205"/>
              <a:ext cx="228964" cy="4505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670771"/>
              <a:ext cx="228964" cy="2400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67077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441782"/>
              <a:ext cx="228964" cy="2289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1943177"/>
              <a:ext cx="228964" cy="4986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585823"/>
              <a:ext cx="228964" cy="3250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5858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330981"/>
              <a:ext cx="228964" cy="2548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1703108"/>
              <a:ext cx="228964" cy="6278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689237"/>
              <a:ext cx="228964" cy="2216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6892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297741"/>
              <a:ext cx="228964" cy="3914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1946871"/>
              <a:ext cx="228964" cy="3508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859132"/>
              <a:ext cx="228964" cy="51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8591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563663"/>
              <a:ext cx="228964" cy="2954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345754"/>
              <a:ext cx="228964" cy="2179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740945"/>
              <a:ext cx="228964" cy="1698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7409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622757"/>
              <a:ext cx="228964" cy="1181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330981"/>
              <a:ext cx="228964" cy="2917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467635"/>
              <a:ext cx="228964" cy="4432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4676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404848"/>
              <a:ext cx="228964" cy="627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135232"/>
              <a:ext cx="228964" cy="2696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342061"/>
              <a:ext cx="228964" cy="5687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3420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308821"/>
              <a:ext cx="228964" cy="3324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1913630"/>
              <a:ext cx="228964" cy="3951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803732"/>
              <a:ext cx="228964" cy="1071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8037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770492"/>
              <a:ext cx="228964" cy="3324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748331"/>
              <a:ext cx="228964" cy="221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07146"/>
              <a:ext cx="228964" cy="36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0714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4150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7216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80282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892373"/>
              <a:ext cx="228964" cy="184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07146"/>
              <a:ext cx="228964" cy="36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071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755718"/>
              <a:ext cx="228964" cy="1514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559970"/>
              <a:ext cx="228964" cy="1957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704011"/>
              <a:ext cx="228964" cy="2068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463942"/>
              <a:ext cx="228964" cy="2400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07146"/>
              <a:ext cx="228964" cy="36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071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585823"/>
              <a:ext cx="228964" cy="3213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168473"/>
              <a:ext cx="228964" cy="4173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896066"/>
              <a:ext cx="228964" cy="147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8960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692931"/>
              <a:ext cx="228964" cy="2031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175859"/>
              <a:ext cx="228964" cy="5170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903453"/>
              <a:ext cx="228964" cy="73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9034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711398"/>
              <a:ext cx="228964" cy="19205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260807"/>
              <a:ext cx="228964" cy="4505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8"/>
            <p:cNvSpPr/>
            <p:nvPr/>
          </p:nvSpPr>
          <p:spPr>
            <a:xfrm>
              <a:off x="3060217" y="2755718"/>
              <a:ext cx="228964" cy="1551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246033"/>
              <a:ext cx="228964" cy="5096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03453"/>
              <a:ext cx="228964" cy="73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034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40945"/>
              <a:ext cx="228964" cy="1625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127846"/>
              <a:ext cx="228964" cy="6130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84986"/>
              <a:ext cx="228964" cy="258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8498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40945"/>
              <a:ext cx="228964" cy="1440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1887777"/>
              <a:ext cx="228964" cy="8531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59132"/>
              <a:ext cx="228964" cy="51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591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81572"/>
              <a:ext cx="228964" cy="775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227567"/>
              <a:ext cx="228964" cy="5540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774185"/>
              <a:ext cx="228964" cy="1366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77418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11398"/>
              <a:ext cx="228964" cy="627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268194"/>
              <a:ext cx="228964" cy="4432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00038"/>
              <a:ext cx="228964" cy="1108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0003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18784"/>
              <a:ext cx="228964" cy="812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1850843"/>
              <a:ext cx="228964" cy="8679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96066"/>
              <a:ext cx="228964" cy="147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960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48052"/>
              <a:ext cx="228964" cy="480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15370"/>
              <a:ext cx="228964" cy="2326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44359"/>
              <a:ext cx="228964" cy="664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4435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29864"/>
              <a:ext cx="228964" cy="1144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519343"/>
              <a:ext cx="228964" cy="2105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25892"/>
              <a:ext cx="228964" cy="849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2589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15091"/>
              <a:ext cx="228964" cy="1108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571050"/>
              <a:ext cx="228964" cy="1440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678157"/>
              <a:ext cx="228964" cy="2326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7815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489796"/>
              <a:ext cx="228964" cy="1883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039205"/>
              <a:ext cx="228964" cy="4505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670771"/>
              <a:ext cx="228964" cy="2400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67077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441782"/>
              <a:ext cx="228964" cy="2289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943177"/>
              <a:ext cx="228964" cy="4986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585823"/>
              <a:ext cx="228964" cy="3250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5858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330981"/>
              <a:ext cx="228964" cy="2548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703108"/>
              <a:ext cx="228964" cy="6278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689237"/>
              <a:ext cx="228964" cy="2216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6892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297741"/>
              <a:ext cx="228964" cy="3914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1946871"/>
              <a:ext cx="228964" cy="3508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59132"/>
              <a:ext cx="228964" cy="51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591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563663"/>
              <a:ext cx="228964" cy="2954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345754"/>
              <a:ext cx="228964" cy="2179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740945"/>
              <a:ext cx="228964" cy="1698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7409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22757"/>
              <a:ext cx="228964" cy="1181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330981"/>
              <a:ext cx="228964" cy="2917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467635"/>
              <a:ext cx="228964" cy="4432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4676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404848"/>
              <a:ext cx="228964" cy="627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135232"/>
              <a:ext cx="228964" cy="2696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342061"/>
              <a:ext cx="228964" cy="5687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3420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308821"/>
              <a:ext cx="228964" cy="3324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1913630"/>
              <a:ext cx="228964" cy="3951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803732"/>
              <a:ext cx="228964" cy="1071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8037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770492"/>
              <a:ext cx="228964" cy="3324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748331"/>
              <a:ext cx="228964" cy="221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07146"/>
              <a:ext cx="228964" cy="369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0714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802829"/>
              <a:ext cx="0" cy="1108010"/>
            </a:xfrm>
            <a:custGeom>
              <a:avLst/>
              <a:gdLst/>
              <a:ahLst/>
              <a:cxnLst/>
              <a:rect l="0" t="0" r="0" b="0"/>
              <a:pathLst>
                <a:path h="1108010">
                  <a:moveTo>
                    <a:pt x="0" y="110801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415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721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80282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9477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212543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75609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767"/>
              <a:ext cx="779182" cy="693272"/>
            </a:xfrm>
            <a:prstGeom prst="rect">
              <a:avLst/>
            </a:prstGeom>
            <a:solidFill>
              <a:srgbClr val="FFFFFF">
                <a:alpha val="100000"/>
              </a:srgbClr>
            </a:solidFill>
          </p:spPr>
          <p:txBody>
            <a:bodyPr/>
            <a:lstStyle/>
            <a:p>
              <a:endParaRPr/>
            </a:p>
          </p:txBody>
        </p:sp>
        <p:sp>
          <p:nvSpPr>
            <p:cNvPr id="280" name="rc280"/>
            <p:cNvSpPr/>
            <p:nvPr/>
          </p:nvSpPr>
          <p:spPr>
            <a:xfrm>
              <a:off x="463718" y="3168924"/>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800"/>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676"/>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55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41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09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50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84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5" name="grp2"/>
          <p:cNvGrpSpPr/>
          <p:nvPr/>
        </p:nvGrpSpPr>
        <p:grpSpPr>
          <a:xfrm>
            <a:off x="457200" y="4023360"/>
            <a:ext cx="6675120" cy="2743200"/>
            <a:chOff x="457200" y="4023360"/>
            <a:chExt cx="6675120" cy="2743200"/>
          </a:xfrm>
        </p:grpSpPr>
        <p:sp>
          <p:nvSpPr>
            <p:cNvPr id="426" name="rc4"/>
            <p:cNvSpPr/>
            <p:nvPr/>
          </p:nvSpPr>
          <p:spPr>
            <a:xfrm>
              <a:off x="1223433" y="4897540"/>
              <a:ext cx="382693" cy="8631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4844171"/>
              <a:ext cx="382693" cy="5336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84417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772239"/>
              <a:ext cx="382693" cy="719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308246"/>
              <a:ext cx="382693" cy="4524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99189"/>
              <a:ext cx="382693" cy="1090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41179"/>
              <a:ext cx="382693" cy="580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939306"/>
              <a:ext cx="382693" cy="2018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98293"/>
              <a:ext cx="382693" cy="1624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61167"/>
              <a:ext cx="382693" cy="371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31002"/>
              <a:ext cx="382693" cy="3016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26585"/>
              <a:ext cx="382693" cy="1044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18953"/>
              <a:ext cx="382693" cy="417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09671"/>
              <a:ext cx="382693" cy="92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95749"/>
              <a:ext cx="382693" cy="139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70225"/>
              <a:ext cx="382693" cy="255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00390"/>
              <a:ext cx="382693" cy="603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98069"/>
              <a:ext cx="382693" cy="23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93429"/>
              <a:ext cx="382693" cy="464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30778"/>
              <a:ext cx="382693" cy="626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63488"/>
              <a:ext cx="382693" cy="1972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61167"/>
              <a:ext cx="382693" cy="23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6116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428906"/>
              <a:ext cx="382693" cy="1322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25914"/>
              <a:ext cx="382693" cy="348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25914"/>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2591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00390"/>
              <a:ext cx="382693" cy="255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2868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9664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6460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83256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60053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4897540"/>
              <a:ext cx="382693" cy="8631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844171"/>
              <a:ext cx="382693" cy="5336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484417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4772239"/>
              <a:ext cx="382693" cy="719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308246"/>
              <a:ext cx="382693" cy="4524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199189"/>
              <a:ext cx="382693" cy="10905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141179"/>
              <a:ext cx="382693" cy="5800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939306"/>
              <a:ext cx="382693" cy="2018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598293"/>
              <a:ext cx="382693" cy="1624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561167"/>
              <a:ext cx="382693" cy="3712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531002"/>
              <a:ext cx="382693" cy="3016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426585"/>
              <a:ext cx="382693" cy="1044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18953"/>
              <a:ext cx="382693" cy="417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09671"/>
              <a:ext cx="382693" cy="928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95749"/>
              <a:ext cx="382693" cy="1392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70225"/>
              <a:ext cx="382693" cy="255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00390"/>
              <a:ext cx="382693" cy="603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98069"/>
              <a:ext cx="382693" cy="23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93429"/>
              <a:ext cx="382693" cy="464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30778"/>
              <a:ext cx="382693" cy="626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563488"/>
              <a:ext cx="382693" cy="1972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561167"/>
              <a:ext cx="382693" cy="23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56116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428906"/>
              <a:ext cx="382693" cy="1322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25914"/>
              <a:ext cx="382693" cy="348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25914"/>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2591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00390"/>
              <a:ext cx="382693" cy="255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600532"/>
              <a:ext cx="0" cy="1160187"/>
            </a:xfrm>
            <a:custGeom>
              <a:avLst/>
              <a:gdLst/>
              <a:ahLst/>
              <a:cxnLst/>
              <a:rect l="0" t="0" r="0" b="0"/>
              <a:pathLst>
                <a:path h="1160187">
                  <a:moveTo>
                    <a:pt x="0" y="1160187"/>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286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29664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6460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83256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60053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747705" y="548195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5" name="tx75"/>
            <p:cNvSpPr/>
            <p:nvPr/>
          </p:nvSpPr>
          <p:spPr>
            <a:xfrm>
              <a:off x="747705" y="524991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6" name="tx76"/>
            <p:cNvSpPr/>
            <p:nvPr/>
          </p:nvSpPr>
          <p:spPr>
            <a:xfrm>
              <a:off x="747705" y="501787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7" name="tx77"/>
            <p:cNvSpPr/>
            <p:nvPr/>
          </p:nvSpPr>
          <p:spPr>
            <a:xfrm>
              <a:off x="747705" y="478583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8" name="tx78"/>
            <p:cNvSpPr/>
            <p:nvPr/>
          </p:nvSpPr>
          <p:spPr>
            <a:xfrm>
              <a:off x="747705" y="455379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2586"/>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5743"/>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5743"/>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5743"/>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5743"/>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623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623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623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6036"/>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591007" y="4249697"/>
              <a:ext cx="423986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Viet Nam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5484941"/>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614465"/>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663079"/>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671413"/>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662732"/>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80789"/>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49722"/>
            </a:xfrm>
            <a:custGeom>
              <a:avLst/>
              <a:gdLst/>
              <a:ahLst/>
              <a:cxnLst/>
              <a:rect l="0" t="0" r="0" b="0"/>
              <a:pathLst>
                <a:path w="4592319" h="949722">
                  <a:moveTo>
                    <a:pt x="0" y="0"/>
                  </a:moveTo>
                  <a:lnTo>
                    <a:pt x="765386" y="753874"/>
                  </a:lnTo>
                  <a:lnTo>
                    <a:pt x="1530773" y="883397"/>
                  </a:lnTo>
                  <a:lnTo>
                    <a:pt x="2296159" y="932012"/>
                  </a:lnTo>
                  <a:lnTo>
                    <a:pt x="3061546" y="940346"/>
                  </a:lnTo>
                  <a:lnTo>
                    <a:pt x="3826933" y="931665"/>
                  </a:lnTo>
                  <a:lnTo>
                    <a:pt x="4592319" y="949722"/>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673257"/>
              <a:ext cx="0" cy="1041742"/>
            </a:xfrm>
            <a:custGeom>
              <a:avLst/>
              <a:gdLst/>
              <a:ahLst/>
              <a:cxnLst/>
              <a:rect l="0" t="0" r="0" b="0"/>
              <a:pathLst>
                <a:path h="1041742">
                  <a:moveTo>
                    <a:pt x="0" y="1041742"/>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54137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536775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19412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02050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484688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67325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tx12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5" name="tx125"/>
            <p:cNvSpPr/>
            <p:nvPr/>
          </p:nvSpPr>
          <p:spPr>
            <a:xfrm>
              <a:off x="6461760" y="549464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6" name="tx126"/>
            <p:cNvSpPr/>
            <p:nvPr/>
          </p:nvSpPr>
          <p:spPr>
            <a:xfrm>
              <a:off x="6461760" y="532102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7" name="tx127"/>
            <p:cNvSpPr/>
            <p:nvPr/>
          </p:nvSpPr>
          <p:spPr>
            <a:xfrm>
              <a:off x="6461760" y="514739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8" name="tx128"/>
            <p:cNvSpPr/>
            <p:nvPr/>
          </p:nvSpPr>
          <p:spPr>
            <a:xfrm>
              <a:off x="6461760" y="497377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9" name="tx129"/>
            <p:cNvSpPr/>
            <p:nvPr/>
          </p:nvSpPr>
          <p:spPr>
            <a:xfrm>
              <a:off x="6461760" y="480014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250</a:t>
              </a:r>
            </a:p>
          </p:txBody>
        </p:sp>
        <p:sp>
          <p:nvSpPr>
            <p:cNvPr id="130" name="tx130"/>
            <p:cNvSpPr/>
            <p:nvPr/>
          </p:nvSpPr>
          <p:spPr>
            <a:xfrm>
              <a:off x="6461760" y="462652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a:t>
              </a:r>
            </a:p>
          </p:txBody>
        </p:sp>
        <p:sp>
          <p:nvSpPr>
            <p:cNvPr id="131" name="tx13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2" name="tx132"/>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274.3</a:t>
              </a:r>
            </a:p>
          </p:txBody>
        </p:sp>
        <p:sp>
          <p:nvSpPr>
            <p:cNvPr id="133" name="tx133"/>
            <p:cNvSpPr/>
            <p:nvPr/>
          </p:nvSpPr>
          <p:spPr>
            <a:xfrm>
              <a:off x="2066654" y="540673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57.2</a:t>
              </a:r>
            </a:p>
          </p:txBody>
        </p:sp>
        <p:sp>
          <p:nvSpPr>
            <p:cNvPr id="134" name="tx134"/>
            <p:cNvSpPr/>
            <p:nvPr/>
          </p:nvSpPr>
          <p:spPr>
            <a:xfrm>
              <a:off x="2832040" y="553626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19.9</a:t>
              </a:r>
            </a:p>
          </p:txBody>
        </p:sp>
        <p:sp>
          <p:nvSpPr>
            <p:cNvPr id="135" name="tx135"/>
            <p:cNvSpPr/>
            <p:nvPr/>
          </p:nvSpPr>
          <p:spPr>
            <a:xfrm>
              <a:off x="3629611" y="558487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5.9</a:t>
              </a:r>
            </a:p>
          </p:txBody>
        </p:sp>
        <p:sp>
          <p:nvSpPr>
            <p:cNvPr id="136" name="tx136"/>
            <p:cNvSpPr/>
            <p:nvPr/>
          </p:nvSpPr>
          <p:spPr>
            <a:xfrm>
              <a:off x="4394998" y="559320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3.5</a:t>
              </a:r>
            </a:p>
          </p:txBody>
        </p:sp>
        <p:sp>
          <p:nvSpPr>
            <p:cNvPr id="137" name="tx137"/>
            <p:cNvSpPr/>
            <p:nvPr/>
          </p:nvSpPr>
          <p:spPr>
            <a:xfrm>
              <a:off x="5209529" y="5584627"/>
              <a:ext cx="64368"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a:t>
              </a:r>
            </a:p>
          </p:txBody>
        </p:sp>
        <p:sp>
          <p:nvSpPr>
            <p:cNvPr id="138" name="tx138"/>
            <p:cNvSpPr/>
            <p:nvPr/>
          </p:nvSpPr>
          <p:spPr>
            <a:xfrm>
              <a:off x="5925771" y="560258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0.8</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5218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745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16606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884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1177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Yemen</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820943"/>
              <a:ext cx="228964" cy="898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878508"/>
              <a:ext cx="228964" cy="323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859583"/>
              <a:ext cx="228964" cy="189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831195"/>
              <a:ext cx="228964" cy="283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614340"/>
              <a:ext cx="228964" cy="2168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892703"/>
              <a:ext cx="228964" cy="181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831195"/>
              <a:ext cx="228964" cy="615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786247"/>
              <a:ext cx="228964" cy="449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569392"/>
              <a:ext cx="228964" cy="2168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877720"/>
              <a:ext cx="228964" cy="331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846966"/>
              <a:ext cx="228964" cy="3075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809115"/>
              <a:ext cx="228964" cy="378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515770"/>
              <a:ext cx="228964" cy="2933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893491"/>
              <a:ext cx="228964" cy="173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891914"/>
              <a:ext cx="228964" cy="15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849332"/>
              <a:ext cx="228964" cy="425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594626"/>
              <a:ext cx="228964" cy="2547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895068"/>
              <a:ext cx="228964" cy="157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893491"/>
              <a:ext cx="228964" cy="15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863526"/>
              <a:ext cx="228964" cy="299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735779"/>
              <a:ext cx="228964" cy="1277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08474"/>
              <a:ext cx="228964" cy="23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0847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871411"/>
              <a:ext cx="228964" cy="370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861949"/>
              <a:ext cx="228964" cy="94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731836"/>
              <a:ext cx="228964" cy="1790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73183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051"/>
              <a:ext cx="228964" cy="7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748396"/>
              <a:ext cx="228964" cy="1616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74839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08474"/>
              <a:ext cx="228964" cy="23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895857"/>
              <a:ext cx="228964" cy="126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724739"/>
              <a:ext cx="228964" cy="1711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723162"/>
              <a:ext cx="228964" cy="15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04531"/>
              <a:ext cx="228964" cy="63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894280"/>
              <a:ext cx="228964" cy="102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686888"/>
              <a:ext cx="228964" cy="2073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68688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051"/>
              <a:ext cx="228964" cy="7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0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697139"/>
              <a:ext cx="228964" cy="2129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695562"/>
              <a:ext cx="228964" cy="15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673482"/>
              <a:ext cx="228964" cy="2373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67348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877720"/>
              <a:ext cx="228964" cy="331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469245"/>
              <a:ext cx="228964" cy="4084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277624"/>
              <a:ext cx="228964" cy="1916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216116"/>
              <a:ext cx="228964" cy="615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885606"/>
              <a:ext cx="228964" cy="252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440068"/>
              <a:ext cx="228964" cy="4455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153820"/>
              <a:ext cx="228964" cy="2862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117546"/>
              <a:ext cx="228964" cy="362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891914"/>
              <a:ext cx="228964" cy="18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404583"/>
              <a:ext cx="228964" cy="48733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041056"/>
              <a:ext cx="228964" cy="3635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1976393"/>
              <a:ext cx="228964" cy="646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868257"/>
              <a:ext cx="228964" cy="425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336766"/>
              <a:ext cx="228964" cy="5314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1883343"/>
              <a:ext cx="228964" cy="4534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1816315"/>
              <a:ext cx="228964" cy="670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847755"/>
              <a:ext cx="228964" cy="630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342286"/>
              <a:ext cx="228964" cy="50546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1914886"/>
              <a:ext cx="228964" cy="4274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1836818"/>
              <a:ext cx="228964" cy="780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794921"/>
              <a:ext cx="228964" cy="1159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402217"/>
              <a:ext cx="228964" cy="39270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185362"/>
              <a:ext cx="228964" cy="2168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012667"/>
              <a:ext cx="228964" cy="1726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753127"/>
              <a:ext cx="228964" cy="1577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256333"/>
              <a:ext cx="228964" cy="4967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006359"/>
              <a:ext cx="228964" cy="2499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1704340"/>
              <a:ext cx="228964" cy="3020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813058"/>
              <a:ext cx="228964" cy="977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591472"/>
              <a:ext cx="228964" cy="2215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505519"/>
              <a:ext cx="228964" cy="859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351749"/>
              <a:ext cx="228964" cy="1537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839869"/>
              <a:ext cx="228964" cy="709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657711"/>
              <a:ext cx="228964" cy="1821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414045"/>
              <a:ext cx="228964" cy="2436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360423"/>
              <a:ext cx="228964" cy="536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02954"/>
              <a:ext cx="228964" cy="78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832772"/>
              <a:ext cx="228964" cy="701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83277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1655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2227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2799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820943"/>
              <a:ext cx="228964" cy="898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878508"/>
              <a:ext cx="228964" cy="323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859583"/>
              <a:ext cx="228964" cy="189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831195"/>
              <a:ext cx="228964" cy="283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614340"/>
              <a:ext cx="228964" cy="2168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892703"/>
              <a:ext cx="228964" cy="181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831195"/>
              <a:ext cx="228964" cy="615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786247"/>
              <a:ext cx="228964" cy="4494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569392"/>
              <a:ext cx="228964" cy="2168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877720"/>
              <a:ext cx="228964" cy="331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846966"/>
              <a:ext cx="228964" cy="3075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809115"/>
              <a:ext cx="228964" cy="378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515770"/>
              <a:ext cx="228964" cy="2933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893491"/>
              <a:ext cx="228964" cy="173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91914"/>
              <a:ext cx="228964" cy="15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49332"/>
              <a:ext cx="228964" cy="425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594626"/>
              <a:ext cx="228964" cy="2547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895068"/>
              <a:ext cx="228964" cy="157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93491"/>
              <a:ext cx="228964" cy="15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63526"/>
              <a:ext cx="228964" cy="299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735779"/>
              <a:ext cx="228964" cy="1277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08474"/>
              <a:ext cx="228964" cy="23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0847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71411"/>
              <a:ext cx="228964" cy="370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61949"/>
              <a:ext cx="228964" cy="94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31836"/>
              <a:ext cx="228964" cy="1790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73183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051"/>
              <a:ext cx="228964" cy="78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48396"/>
              <a:ext cx="228964" cy="16165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74839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08474"/>
              <a:ext cx="228964" cy="23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95857"/>
              <a:ext cx="228964" cy="126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24739"/>
              <a:ext cx="228964" cy="1711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723162"/>
              <a:ext cx="228964" cy="15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04531"/>
              <a:ext cx="228964" cy="63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94280"/>
              <a:ext cx="228964" cy="102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686888"/>
              <a:ext cx="228964" cy="2073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68688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051"/>
              <a:ext cx="228964" cy="7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0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697139"/>
              <a:ext cx="228964" cy="2129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95562"/>
              <a:ext cx="228964" cy="15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73482"/>
              <a:ext cx="228964" cy="2373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7348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77720"/>
              <a:ext cx="228964" cy="331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469245"/>
              <a:ext cx="228964" cy="4084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277624"/>
              <a:ext cx="228964" cy="1916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216116"/>
              <a:ext cx="228964" cy="615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85606"/>
              <a:ext cx="228964" cy="252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440068"/>
              <a:ext cx="228964" cy="4455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153820"/>
              <a:ext cx="228964" cy="28624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117546"/>
              <a:ext cx="228964" cy="362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91914"/>
              <a:ext cx="228964" cy="18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404583"/>
              <a:ext cx="228964" cy="4873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041056"/>
              <a:ext cx="228964" cy="3635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976393"/>
              <a:ext cx="228964" cy="646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68257"/>
              <a:ext cx="228964" cy="425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336766"/>
              <a:ext cx="228964" cy="5314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1883343"/>
              <a:ext cx="228964" cy="4534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816315"/>
              <a:ext cx="228964" cy="670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47755"/>
              <a:ext cx="228964" cy="630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342286"/>
              <a:ext cx="228964" cy="50546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1914886"/>
              <a:ext cx="228964" cy="4274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836818"/>
              <a:ext cx="228964" cy="780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794921"/>
              <a:ext cx="228964" cy="1159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402217"/>
              <a:ext cx="228964" cy="39270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185362"/>
              <a:ext cx="228964" cy="2168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012667"/>
              <a:ext cx="228964" cy="1726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753127"/>
              <a:ext cx="228964" cy="1577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256333"/>
              <a:ext cx="228964" cy="49679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006359"/>
              <a:ext cx="228964" cy="2499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1704340"/>
              <a:ext cx="228964" cy="3020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13058"/>
              <a:ext cx="228964" cy="977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591472"/>
              <a:ext cx="228964" cy="2215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505519"/>
              <a:ext cx="228964" cy="859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351749"/>
              <a:ext cx="228964" cy="1537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39869"/>
              <a:ext cx="228964" cy="709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657711"/>
              <a:ext cx="228964" cy="1821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414045"/>
              <a:ext cx="228964" cy="2436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360423"/>
              <a:ext cx="228964" cy="536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02954"/>
              <a:ext cx="228964" cy="78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32772"/>
              <a:ext cx="228964" cy="701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3277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27996"/>
              <a:ext cx="0" cy="1182843"/>
            </a:xfrm>
            <a:custGeom>
              <a:avLst/>
              <a:gdLst/>
              <a:ahLst/>
              <a:cxnLst/>
              <a:rect l="0" t="0" r="0" b="0"/>
              <a:pathLst>
                <a:path h="1182843">
                  <a:moveTo>
                    <a:pt x="0" y="1182843"/>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1655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222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2799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6982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23" name="tx223"/>
            <p:cNvSpPr/>
            <p:nvPr/>
          </p:nvSpPr>
          <p:spPr>
            <a:xfrm>
              <a:off x="676900" y="207554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24" name="tx224"/>
            <p:cNvSpPr/>
            <p:nvPr/>
          </p:nvSpPr>
          <p:spPr>
            <a:xfrm>
              <a:off x="676900" y="168126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19"/>
              <a:ext cx="779182" cy="693419"/>
            </a:xfrm>
            <a:prstGeom prst="rect">
              <a:avLst/>
            </a:prstGeom>
            <a:solidFill>
              <a:srgbClr val="FFFFFF">
                <a:alpha val="100000"/>
              </a:srgbClr>
            </a:solidFill>
          </p:spPr>
          <p:txBody>
            <a:bodyPr/>
            <a:lstStyle/>
            <a:p>
              <a:endParaRPr/>
            </a:p>
          </p:txBody>
        </p:sp>
        <p:sp>
          <p:nvSpPr>
            <p:cNvPr id="280" name="rc280"/>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2" name="grp2"/>
          <p:cNvGrpSpPr/>
          <p:nvPr/>
        </p:nvGrpSpPr>
        <p:grpSpPr>
          <a:xfrm>
            <a:off x="457200" y="4023360"/>
            <a:ext cx="6675120" cy="2743200"/>
            <a:chOff x="457200" y="4023360"/>
            <a:chExt cx="6675120" cy="2743200"/>
          </a:xfrm>
        </p:grpSpPr>
        <p:sp>
          <p:nvSpPr>
            <p:cNvPr id="413" name="rc4"/>
            <p:cNvSpPr/>
            <p:nvPr/>
          </p:nvSpPr>
          <p:spPr>
            <a:xfrm>
              <a:off x="1223433" y="5471734"/>
              <a:ext cx="382693" cy="2889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52816"/>
              <a:ext cx="382693" cy="189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47163"/>
              <a:ext cx="382693" cy="56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45423"/>
              <a:ext cx="382693" cy="1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4961606"/>
              <a:ext cx="382693" cy="7991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96807"/>
              <a:ext cx="382693" cy="647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787432"/>
              <a:ext cx="382693" cy="1093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081"/>
              <a:ext cx="382693" cy="143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397585"/>
              <a:ext cx="382693" cy="3631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83886"/>
              <a:ext cx="382693" cy="136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10172"/>
              <a:ext cx="382693" cy="737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02996"/>
              <a:ext cx="382693" cy="71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85918"/>
              <a:ext cx="382693" cy="748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82874"/>
              <a:ext cx="382693" cy="30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67000"/>
              <a:ext cx="382693" cy="158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65696"/>
              <a:ext cx="382693" cy="1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22884"/>
              <a:ext cx="382693" cy="378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21362"/>
              <a:ext cx="382693" cy="15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16361"/>
              <a:ext cx="382693" cy="50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15056"/>
              <a:ext cx="382693" cy="1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08532"/>
              <a:ext cx="382693" cy="521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06793"/>
              <a:ext cx="382693" cy="1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03966"/>
              <a:ext cx="382693" cy="28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03531"/>
              <a:ext cx="382693" cy="4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2891"/>
              <a:ext cx="382693" cy="78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2891"/>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289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5289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2582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89093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471734"/>
              <a:ext cx="382693" cy="2889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452816"/>
              <a:ext cx="382693" cy="1891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447163"/>
              <a:ext cx="382693" cy="565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445423"/>
              <a:ext cx="382693" cy="1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4961606"/>
              <a:ext cx="382693" cy="7991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4896807"/>
              <a:ext cx="382693" cy="6479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787432"/>
              <a:ext cx="382693" cy="10937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773081"/>
              <a:ext cx="382693" cy="143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397585"/>
              <a:ext cx="382693" cy="3631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383886"/>
              <a:ext cx="382693" cy="1369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310172"/>
              <a:ext cx="382693" cy="7371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302996"/>
              <a:ext cx="382693" cy="71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685918"/>
              <a:ext cx="382693" cy="748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682874"/>
              <a:ext cx="382693" cy="304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67000"/>
              <a:ext cx="382693" cy="1587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65696"/>
              <a:ext cx="382693" cy="13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22884"/>
              <a:ext cx="382693" cy="378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21362"/>
              <a:ext cx="382693" cy="152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16361"/>
              <a:ext cx="382693" cy="500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15056"/>
              <a:ext cx="382693" cy="13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08532"/>
              <a:ext cx="382693" cy="521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06793"/>
              <a:ext cx="382693" cy="1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03966"/>
              <a:ext cx="382693" cy="282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03531"/>
              <a:ext cx="382693" cy="4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52891"/>
              <a:ext cx="382693" cy="78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52891"/>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5289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5289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890936"/>
              <a:ext cx="0" cy="869783"/>
            </a:xfrm>
            <a:custGeom>
              <a:avLst/>
              <a:gdLst/>
              <a:ahLst/>
              <a:cxnLst/>
              <a:rect l="0" t="0" r="0" b="0"/>
              <a:pathLst>
                <a:path h="869783">
                  <a:moveTo>
                    <a:pt x="0" y="869783"/>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32582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89093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676900" y="527909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69" name="tx69"/>
            <p:cNvSpPr/>
            <p:nvPr/>
          </p:nvSpPr>
          <p:spPr>
            <a:xfrm>
              <a:off x="676900" y="484420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72236"/>
              <a:ext cx="3312528" cy="301752"/>
            </a:xfrm>
            <a:prstGeom prst="rect">
              <a:avLst/>
            </a:prstGeom>
            <a:solidFill>
              <a:srgbClr val="FFFFFF">
                <a:alpha val="100000"/>
              </a:srgbClr>
            </a:solidFill>
          </p:spPr>
          <p:txBody>
            <a:bodyPr/>
            <a:lstStyle/>
            <a:p>
              <a:endParaRPr/>
            </a:p>
          </p:txBody>
        </p:sp>
        <p:sp>
          <p:nvSpPr>
            <p:cNvPr id="87" name="rc87"/>
            <p:cNvSpPr/>
            <p:nvPr/>
          </p:nvSpPr>
          <p:spPr>
            <a:xfrm>
              <a:off x="2167832" y="628539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285393"/>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285393"/>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28539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7588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7588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7588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75685"/>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654662" y="4249697"/>
              <a:ext cx="411255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Yemen age distribution, vaccination status, and incidence, 2017-12 to 2018-11</a:t>
              </a:r>
            </a:p>
          </p:txBody>
        </p:sp>
        <p:sp>
          <p:nvSpPr>
            <p:cNvPr id="98" name="pt98"/>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490462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372898"/>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12104"/>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64674"/>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59284"/>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7913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48070"/>
            </a:xfrm>
            <a:custGeom>
              <a:avLst/>
              <a:gdLst/>
              <a:ahLst/>
              <a:cxnLst/>
              <a:rect l="0" t="0" r="0" b="0"/>
              <a:pathLst>
                <a:path w="4592319" h="948070">
                  <a:moveTo>
                    <a:pt x="0" y="0"/>
                  </a:moveTo>
                  <a:lnTo>
                    <a:pt x="765386" y="173560"/>
                  </a:lnTo>
                  <a:lnTo>
                    <a:pt x="1530773" y="641831"/>
                  </a:lnTo>
                  <a:lnTo>
                    <a:pt x="2296159" y="881037"/>
                  </a:lnTo>
                  <a:lnTo>
                    <a:pt x="3061546" y="933606"/>
                  </a:lnTo>
                  <a:lnTo>
                    <a:pt x="3826933" y="928216"/>
                  </a:lnTo>
                  <a:lnTo>
                    <a:pt x="4592319" y="94807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647593"/>
              <a:ext cx="0" cy="1067406"/>
            </a:xfrm>
            <a:custGeom>
              <a:avLst/>
              <a:gdLst/>
              <a:ahLst/>
              <a:cxnLst/>
              <a:rect l="0" t="0" r="0" b="0"/>
              <a:pathLst>
                <a:path h="1067406">
                  <a:moveTo>
                    <a:pt x="0" y="1067406"/>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44814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518129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491444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464759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tx113"/>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4" name="tx114"/>
            <p:cNvSpPr/>
            <p:nvPr/>
          </p:nvSpPr>
          <p:spPr>
            <a:xfrm>
              <a:off x="6461760" y="540141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a:t>
              </a:r>
            </a:p>
          </p:txBody>
        </p:sp>
        <p:sp>
          <p:nvSpPr>
            <p:cNvPr id="115" name="tx115"/>
            <p:cNvSpPr/>
            <p:nvPr/>
          </p:nvSpPr>
          <p:spPr>
            <a:xfrm>
              <a:off x="6461760" y="513456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16" name="tx116"/>
            <p:cNvSpPr/>
            <p:nvPr/>
          </p:nvSpPr>
          <p:spPr>
            <a:xfrm>
              <a:off x="6461760" y="486771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1500</a:t>
              </a:r>
            </a:p>
          </p:txBody>
        </p:sp>
        <p:sp>
          <p:nvSpPr>
            <p:cNvPr id="117" name="tx117"/>
            <p:cNvSpPr/>
            <p:nvPr/>
          </p:nvSpPr>
          <p:spPr>
            <a:xfrm>
              <a:off x="6461760" y="460086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18" name="tx118"/>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9" name="tx119"/>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1784.7</a:t>
              </a:r>
            </a:p>
          </p:txBody>
        </p:sp>
        <p:sp>
          <p:nvSpPr>
            <p:cNvPr id="120" name="tx120"/>
            <p:cNvSpPr/>
            <p:nvPr/>
          </p:nvSpPr>
          <p:spPr>
            <a:xfrm>
              <a:off x="2002286" y="482642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1459.5</a:t>
              </a:r>
            </a:p>
          </p:txBody>
        </p:sp>
        <p:sp>
          <p:nvSpPr>
            <p:cNvPr id="121" name="tx121"/>
            <p:cNvSpPr/>
            <p:nvPr/>
          </p:nvSpPr>
          <p:spPr>
            <a:xfrm>
              <a:off x="2799856" y="5294694"/>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582.1</a:t>
              </a:r>
            </a:p>
          </p:txBody>
        </p:sp>
        <p:sp>
          <p:nvSpPr>
            <p:cNvPr id="122" name="tx122"/>
            <p:cNvSpPr/>
            <p:nvPr/>
          </p:nvSpPr>
          <p:spPr>
            <a:xfrm>
              <a:off x="3565243" y="5533900"/>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133.9</a:t>
              </a:r>
            </a:p>
          </p:txBody>
        </p:sp>
        <p:sp>
          <p:nvSpPr>
            <p:cNvPr id="123" name="tx123"/>
            <p:cNvSpPr/>
            <p:nvPr/>
          </p:nvSpPr>
          <p:spPr>
            <a:xfrm>
              <a:off x="4362814" y="558647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35.4</a:t>
              </a:r>
            </a:p>
          </p:txBody>
        </p:sp>
        <p:sp>
          <p:nvSpPr>
            <p:cNvPr id="124" name="tx124"/>
            <p:cNvSpPr/>
            <p:nvPr/>
          </p:nvSpPr>
          <p:spPr>
            <a:xfrm>
              <a:off x="5128200" y="5581675"/>
              <a:ext cx="227024" cy="8195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45.5</a:t>
              </a:r>
            </a:p>
          </p:txBody>
        </p:sp>
        <p:sp>
          <p:nvSpPr>
            <p:cNvPr id="125" name="tx125"/>
            <p:cNvSpPr/>
            <p:nvPr/>
          </p:nvSpPr>
          <p:spPr>
            <a:xfrm>
              <a:off x="5925771" y="560093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4989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847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2101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8742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Bulgaria</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889231"/>
              <a:ext cx="228964" cy="216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413834"/>
              <a:ext cx="228964" cy="4970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4138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41383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241383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111308"/>
              <a:ext cx="228964" cy="7995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024872"/>
              <a:ext cx="228964" cy="864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003263"/>
              <a:ext cx="228964" cy="216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200326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413834"/>
              <a:ext cx="228964" cy="4970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1787174"/>
              <a:ext cx="228964" cy="6266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1700738"/>
              <a:ext cx="228964" cy="864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170073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089699"/>
              <a:ext cx="228964" cy="8211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068090"/>
              <a:ext cx="228964" cy="216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0680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0680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867622"/>
              <a:ext cx="228964" cy="432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824404"/>
              <a:ext cx="228964" cy="432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802795"/>
              <a:ext cx="228964" cy="216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80279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889231"/>
              <a:ext cx="228964" cy="21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8892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8892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88923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867622"/>
              <a:ext cx="228964" cy="432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86762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286762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286762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889231"/>
              <a:ext cx="228964" cy="21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8892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8892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2867622"/>
              <a:ext cx="228964" cy="216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889231"/>
              <a:ext cx="228964" cy="21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8892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8892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288923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846013"/>
              <a:ext cx="228964" cy="648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84601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84601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84601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9475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7866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26257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204648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83039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61430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18"/>
            <p:cNvSpPr/>
            <p:nvPr/>
          </p:nvSpPr>
          <p:spPr>
            <a:xfrm>
              <a:off x="1411675" y="2889231"/>
              <a:ext cx="228964" cy="216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19"/>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0"/>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1"/>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2"/>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413834"/>
              <a:ext cx="228964" cy="4970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4138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41383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41383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111308"/>
              <a:ext cx="228964" cy="7995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024872"/>
              <a:ext cx="228964" cy="8643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003263"/>
              <a:ext cx="228964" cy="216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00326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413834"/>
              <a:ext cx="228964" cy="4970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1787174"/>
              <a:ext cx="228964" cy="62665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1700738"/>
              <a:ext cx="228964" cy="864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170073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089699"/>
              <a:ext cx="228964" cy="8211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068090"/>
              <a:ext cx="228964" cy="216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0680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0680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67622"/>
              <a:ext cx="228964" cy="432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24404"/>
              <a:ext cx="228964" cy="432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802795"/>
              <a:ext cx="228964" cy="216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80279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89231"/>
              <a:ext cx="228964" cy="216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892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8892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88923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67622"/>
              <a:ext cx="228964" cy="432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86762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86762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86762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89231"/>
              <a:ext cx="228964" cy="216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892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8892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867622"/>
              <a:ext cx="228964" cy="216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89231"/>
              <a:ext cx="228964" cy="216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8892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8892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88923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46013"/>
              <a:ext cx="228964" cy="648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4601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84601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84601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614302"/>
              <a:ext cx="0" cy="1296537"/>
            </a:xfrm>
            <a:custGeom>
              <a:avLst/>
              <a:gdLst/>
              <a:ahLst/>
              <a:cxnLst/>
              <a:rect l="0" t="0" r="0" b="0"/>
              <a:pathLst>
                <a:path h="1296537">
                  <a:moveTo>
                    <a:pt x="0" y="1296537"/>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947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786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6257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04648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83039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61430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818510" y="264801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9" name="tx229"/>
            <p:cNvSpPr/>
            <p:nvPr/>
          </p:nvSpPr>
          <p:spPr>
            <a:xfrm>
              <a:off x="818510" y="243192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30" name="tx230"/>
            <p:cNvSpPr/>
            <p:nvPr/>
          </p:nvSpPr>
          <p:spPr>
            <a:xfrm>
              <a:off x="818510" y="221583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31" name="tx231"/>
            <p:cNvSpPr/>
            <p:nvPr/>
          </p:nvSpPr>
          <p:spPr>
            <a:xfrm>
              <a:off x="818510" y="199974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2" name="tx232"/>
            <p:cNvSpPr/>
            <p:nvPr/>
          </p:nvSpPr>
          <p:spPr>
            <a:xfrm>
              <a:off x="818510" y="178366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3" name="tx233"/>
            <p:cNvSpPr/>
            <p:nvPr/>
          </p:nvSpPr>
          <p:spPr>
            <a:xfrm>
              <a:off x="818510" y="156757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6052"/>
              <a:ext cx="779182" cy="692987"/>
            </a:xfrm>
            <a:prstGeom prst="rect">
              <a:avLst/>
            </a:prstGeom>
            <a:solidFill>
              <a:srgbClr val="FFFFFF">
                <a:alpha val="100000"/>
              </a:srgbClr>
            </a:solidFill>
          </p:spPr>
          <p:txBody>
            <a:bodyPr/>
            <a:lstStyle/>
            <a:p>
              <a:endParaRPr/>
            </a:p>
          </p:txBody>
        </p:sp>
        <p:sp>
          <p:nvSpPr>
            <p:cNvPr id="289" name="rc289"/>
            <p:cNvSpPr/>
            <p:nvPr/>
          </p:nvSpPr>
          <p:spPr>
            <a:xfrm>
              <a:off x="463718" y="316920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20085"/>
              <a:ext cx="90525" cy="754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096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183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5970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0377"/>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379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2129"/>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8" name="grp2"/>
          <p:cNvGrpSpPr/>
          <p:nvPr/>
        </p:nvGrpSpPr>
        <p:grpSpPr>
          <a:xfrm>
            <a:off x="457200" y="4023360"/>
            <a:ext cx="6675120" cy="2743200"/>
            <a:chOff x="457200" y="4023360"/>
            <a:chExt cx="6675120" cy="2743200"/>
          </a:xfrm>
        </p:grpSpPr>
        <p:sp>
          <p:nvSpPr>
            <p:cNvPr id="419"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49240"/>
              <a:ext cx="382693" cy="2057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54980"/>
              <a:ext cx="382693" cy="2057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93776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349240"/>
              <a:ext cx="382693" cy="2057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554980"/>
              <a:ext cx="382693" cy="2057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493776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6864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172200"/>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21083" y="4249697"/>
              <a:ext cx="417971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Bulgaria age distribution, vaccination status, and incidence, 2017-12 to 2018-11</a:t>
              </a:r>
            </a:p>
          </p:txBody>
        </p:sp>
        <p:sp>
          <p:nvSpPr>
            <p:cNvPr id="95" name="pt95"/>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4962756"/>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4937013"/>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4988499"/>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952500"/>
                  </a:moveTo>
                  <a:lnTo>
                    <a:pt x="765386" y="0"/>
                  </a:lnTo>
                  <a:lnTo>
                    <a:pt x="1530773" y="231689"/>
                  </a:lnTo>
                  <a:lnTo>
                    <a:pt x="2296159" y="952500"/>
                  </a:lnTo>
                  <a:lnTo>
                    <a:pt x="3061546" y="205945"/>
                  </a:lnTo>
                  <a:lnTo>
                    <a:pt x="3826933" y="257432"/>
                  </a:lnTo>
                  <a:lnTo>
                    <a:pt x="4592319" y="952500"/>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685270"/>
              <a:ext cx="0" cy="1029729"/>
            </a:xfrm>
            <a:custGeom>
              <a:avLst/>
              <a:gdLst/>
              <a:ahLst/>
              <a:cxnLst/>
              <a:rect l="0" t="0" r="0" b="0"/>
              <a:pathLst>
                <a:path h="1029729">
                  <a:moveTo>
                    <a:pt x="0" y="1029729"/>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45756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520013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494270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468527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tx11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1" name="tx111"/>
            <p:cNvSpPr/>
            <p:nvPr/>
          </p:nvSpPr>
          <p:spPr>
            <a:xfrm>
              <a:off x="6461760" y="5412819"/>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a:t>
              </a:r>
            </a:p>
          </p:txBody>
        </p:sp>
        <p:sp>
          <p:nvSpPr>
            <p:cNvPr id="112" name="tx112"/>
            <p:cNvSpPr/>
            <p:nvPr/>
          </p:nvSpPr>
          <p:spPr>
            <a:xfrm>
              <a:off x="6461760" y="5154792"/>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a:t>
              </a:r>
            </a:p>
          </p:txBody>
        </p:sp>
        <p:sp>
          <p:nvSpPr>
            <p:cNvPr id="113" name="tx113"/>
            <p:cNvSpPr/>
            <p:nvPr/>
          </p:nvSpPr>
          <p:spPr>
            <a:xfrm>
              <a:off x="6461760" y="4895970"/>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a:t>
              </a:r>
            </a:p>
          </p:txBody>
        </p:sp>
        <p:sp>
          <p:nvSpPr>
            <p:cNvPr id="114" name="tx114"/>
            <p:cNvSpPr/>
            <p:nvPr/>
          </p:nvSpPr>
          <p:spPr>
            <a:xfrm>
              <a:off x="6461760" y="4640324"/>
              <a:ext cx="70804" cy="8909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a:t>
              </a:r>
            </a:p>
          </p:txBody>
        </p:sp>
        <p:sp>
          <p:nvSpPr>
            <p:cNvPr id="115" name="tx11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6" name="tx116"/>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2098838"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3.7</a:t>
              </a:r>
            </a:p>
          </p:txBody>
        </p:sp>
        <p:sp>
          <p:nvSpPr>
            <p:cNvPr id="118" name="tx118"/>
            <p:cNvSpPr/>
            <p:nvPr/>
          </p:nvSpPr>
          <p:spPr>
            <a:xfrm>
              <a:off x="2864224" y="488455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2.8</a:t>
              </a:r>
            </a:p>
          </p:txBody>
        </p:sp>
        <p:sp>
          <p:nvSpPr>
            <p:cNvPr id="119" name="tx119"/>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4394998" y="485880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a:t>
              </a:r>
            </a:p>
          </p:txBody>
        </p:sp>
        <p:sp>
          <p:nvSpPr>
            <p:cNvPr id="121" name="tx121"/>
            <p:cNvSpPr/>
            <p:nvPr/>
          </p:nvSpPr>
          <p:spPr>
            <a:xfrm>
              <a:off x="5160384" y="4911188"/>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a:t>
              </a:r>
            </a:p>
          </p:txBody>
        </p:sp>
        <p:sp>
          <p:nvSpPr>
            <p:cNvPr id="122" name="tx122"/>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South Africa</a:t>
            </a:r>
          </a:p>
        </p:txBody>
      </p:sp>
      <p:grpSp>
        <p:nvGrpSpPr>
          <p:cNvPr id="2" name="grp2"/>
          <p:cNvGrpSpPr/>
          <p:nvPr/>
        </p:nvGrpSpPr>
        <p:grpSpPr>
          <a:xfrm>
            <a:off x="457200" y="1463040"/>
            <a:ext cx="8503920" cy="2286000"/>
            <a:chOff x="457200" y="1463040"/>
            <a:chExt cx="8503920" cy="2286000"/>
          </a:xfrm>
        </p:grpSpPr>
        <p:sp>
          <p:nvSpPr>
            <p:cNvPr id="306"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7"/>
            <p:cNvSpPr/>
            <p:nvPr/>
          </p:nvSpPr>
          <p:spPr>
            <a:xfrm>
              <a:off x="1411675" y="2838574"/>
              <a:ext cx="228964" cy="722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8"/>
            <p:cNvSpPr/>
            <p:nvPr/>
          </p:nvSpPr>
          <p:spPr>
            <a:xfrm>
              <a:off x="1686432" y="2900872"/>
              <a:ext cx="228964" cy="99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9"/>
            <p:cNvSpPr/>
            <p:nvPr/>
          </p:nvSpPr>
          <p:spPr>
            <a:xfrm>
              <a:off x="1686432" y="29008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10"/>
            <p:cNvSpPr/>
            <p:nvPr/>
          </p:nvSpPr>
          <p:spPr>
            <a:xfrm>
              <a:off x="1686432" y="290087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11"/>
            <p:cNvSpPr/>
            <p:nvPr/>
          </p:nvSpPr>
          <p:spPr>
            <a:xfrm>
              <a:off x="1686432" y="2645451"/>
              <a:ext cx="228964" cy="2554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12"/>
            <p:cNvSpPr/>
            <p:nvPr/>
          </p:nvSpPr>
          <p:spPr>
            <a:xfrm>
              <a:off x="1961189" y="2882183"/>
              <a:ext cx="228964" cy="286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13"/>
            <p:cNvSpPr/>
            <p:nvPr/>
          </p:nvSpPr>
          <p:spPr>
            <a:xfrm>
              <a:off x="1961189" y="288218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14"/>
            <p:cNvSpPr/>
            <p:nvPr/>
          </p:nvSpPr>
          <p:spPr>
            <a:xfrm>
              <a:off x="1961189" y="288218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15"/>
            <p:cNvSpPr/>
            <p:nvPr/>
          </p:nvSpPr>
          <p:spPr>
            <a:xfrm>
              <a:off x="1961189" y="2348914"/>
              <a:ext cx="228964" cy="5332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16"/>
            <p:cNvSpPr/>
            <p:nvPr/>
          </p:nvSpPr>
          <p:spPr>
            <a:xfrm>
              <a:off x="2235946" y="2890904"/>
              <a:ext cx="228964" cy="199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17"/>
            <p:cNvSpPr/>
            <p:nvPr/>
          </p:nvSpPr>
          <p:spPr>
            <a:xfrm>
              <a:off x="2235946" y="289090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18"/>
            <p:cNvSpPr/>
            <p:nvPr/>
          </p:nvSpPr>
          <p:spPr>
            <a:xfrm>
              <a:off x="2235946" y="2889658"/>
              <a:ext cx="228964" cy="12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19"/>
            <p:cNvSpPr/>
            <p:nvPr/>
          </p:nvSpPr>
          <p:spPr>
            <a:xfrm>
              <a:off x="2235946" y="2233040"/>
              <a:ext cx="228964" cy="6566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20"/>
            <p:cNvSpPr/>
            <p:nvPr/>
          </p:nvSpPr>
          <p:spPr>
            <a:xfrm>
              <a:off x="2510703" y="2898380"/>
              <a:ext cx="228964" cy="124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21"/>
            <p:cNvSpPr/>
            <p:nvPr/>
          </p:nvSpPr>
          <p:spPr>
            <a:xfrm>
              <a:off x="2510703" y="28983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22"/>
            <p:cNvSpPr/>
            <p:nvPr/>
          </p:nvSpPr>
          <p:spPr>
            <a:xfrm>
              <a:off x="2510703" y="28983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23"/>
            <p:cNvSpPr/>
            <p:nvPr/>
          </p:nvSpPr>
          <p:spPr>
            <a:xfrm>
              <a:off x="2510703" y="2581907"/>
              <a:ext cx="228964" cy="3164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24"/>
            <p:cNvSpPr/>
            <p:nvPr/>
          </p:nvSpPr>
          <p:spPr>
            <a:xfrm>
              <a:off x="2785460" y="2884674"/>
              <a:ext cx="228964" cy="261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25"/>
            <p:cNvSpPr/>
            <p:nvPr/>
          </p:nvSpPr>
          <p:spPr>
            <a:xfrm>
              <a:off x="2785460" y="288467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26"/>
            <p:cNvSpPr/>
            <p:nvPr/>
          </p:nvSpPr>
          <p:spPr>
            <a:xfrm>
              <a:off x="2785460" y="288467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27"/>
            <p:cNvSpPr/>
            <p:nvPr/>
          </p:nvSpPr>
          <p:spPr>
            <a:xfrm>
              <a:off x="2785460" y="2325241"/>
              <a:ext cx="228964" cy="559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28"/>
            <p:cNvSpPr/>
            <p:nvPr/>
          </p:nvSpPr>
          <p:spPr>
            <a:xfrm>
              <a:off x="3060217" y="2887166"/>
              <a:ext cx="228964" cy="236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29"/>
            <p:cNvSpPr/>
            <p:nvPr/>
          </p:nvSpPr>
          <p:spPr>
            <a:xfrm>
              <a:off x="3060217" y="28871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30"/>
            <p:cNvSpPr/>
            <p:nvPr/>
          </p:nvSpPr>
          <p:spPr>
            <a:xfrm>
              <a:off x="3060217" y="288716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31"/>
            <p:cNvSpPr/>
            <p:nvPr/>
          </p:nvSpPr>
          <p:spPr>
            <a:xfrm>
              <a:off x="3060217" y="2280386"/>
              <a:ext cx="228964" cy="6067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32"/>
            <p:cNvSpPr/>
            <p:nvPr/>
          </p:nvSpPr>
          <p:spPr>
            <a:xfrm>
              <a:off x="3334974" y="2885920"/>
              <a:ext cx="228964" cy="249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33"/>
            <p:cNvSpPr/>
            <p:nvPr/>
          </p:nvSpPr>
          <p:spPr>
            <a:xfrm>
              <a:off x="3334974" y="28859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34"/>
            <p:cNvSpPr/>
            <p:nvPr/>
          </p:nvSpPr>
          <p:spPr>
            <a:xfrm>
              <a:off x="3334974" y="288592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35"/>
            <p:cNvSpPr/>
            <p:nvPr/>
          </p:nvSpPr>
          <p:spPr>
            <a:xfrm>
              <a:off x="3334974" y="2618040"/>
              <a:ext cx="228964" cy="2678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36"/>
            <p:cNvSpPr/>
            <p:nvPr/>
          </p:nvSpPr>
          <p:spPr>
            <a:xfrm>
              <a:off x="3609731" y="2880937"/>
              <a:ext cx="228964" cy="299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37"/>
            <p:cNvSpPr/>
            <p:nvPr/>
          </p:nvSpPr>
          <p:spPr>
            <a:xfrm>
              <a:off x="3609731" y="28809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38"/>
            <p:cNvSpPr/>
            <p:nvPr/>
          </p:nvSpPr>
          <p:spPr>
            <a:xfrm>
              <a:off x="3609731" y="28809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39"/>
            <p:cNvSpPr/>
            <p:nvPr/>
          </p:nvSpPr>
          <p:spPr>
            <a:xfrm>
              <a:off x="3609731" y="2453574"/>
              <a:ext cx="228964" cy="4273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40"/>
            <p:cNvSpPr/>
            <p:nvPr/>
          </p:nvSpPr>
          <p:spPr>
            <a:xfrm>
              <a:off x="3884488" y="2874707"/>
              <a:ext cx="228964" cy="361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41"/>
            <p:cNvSpPr/>
            <p:nvPr/>
          </p:nvSpPr>
          <p:spPr>
            <a:xfrm>
              <a:off x="3884488" y="287470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42"/>
            <p:cNvSpPr/>
            <p:nvPr/>
          </p:nvSpPr>
          <p:spPr>
            <a:xfrm>
              <a:off x="3884488" y="287470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43"/>
            <p:cNvSpPr/>
            <p:nvPr/>
          </p:nvSpPr>
          <p:spPr>
            <a:xfrm>
              <a:off x="3884488" y="2184448"/>
              <a:ext cx="228964" cy="690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44"/>
            <p:cNvSpPr/>
            <p:nvPr/>
          </p:nvSpPr>
          <p:spPr>
            <a:xfrm>
              <a:off x="4159245" y="2883428"/>
              <a:ext cx="228964" cy="274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45"/>
            <p:cNvSpPr/>
            <p:nvPr/>
          </p:nvSpPr>
          <p:spPr>
            <a:xfrm>
              <a:off x="4159245" y="28834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46"/>
            <p:cNvSpPr/>
            <p:nvPr/>
          </p:nvSpPr>
          <p:spPr>
            <a:xfrm>
              <a:off x="4159245" y="2882183"/>
              <a:ext cx="228964" cy="12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47"/>
            <p:cNvSpPr/>
            <p:nvPr/>
          </p:nvSpPr>
          <p:spPr>
            <a:xfrm>
              <a:off x="4159245" y="1703509"/>
              <a:ext cx="228964" cy="11786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48"/>
            <p:cNvSpPr/>
            <p:nvPr/>
          </p:nvSpPr>
          <p:spPr>
            <a:xfrm>
              <a:off x="4434002" y="2894642"/>
              <a:ext cx="228964" cy="161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49"/>
            <p:cNvSpPr/>
            <p:nvPr/>
          </p:nvSpPr>
          <p:spPr>
            <a:xfrm>
              <a:off x="4434002" y="289464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50"/>
            <p:cNvSpPr/>
            <p:nvPr/>
          </p:nvSpPr>
          <p:spPr>
            <a:xfrm>
              <a:off x="4434002" y="2893396"/>
              <a:ext cx="228964" cy="12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51"/>
            <p:cNvSpPr/>
            <p:nvPr/>
          </p:nvSpPr>
          <p:spPr>
            <a:xfrm>
              <a:off x="4434002" y="2068574"/>
              <a:ext cx="228964" cy="8248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55"/>
            <p:cNvSpPr/>
            <p:nvPr/>
          </p:nvSpPr>
          <p:spPr>
            <a:xfrm>
              <a:off x="4708759" y="2898380"/>
              <a:ext cx="228964" cy="124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56"/>
            <p:cNvSpPr/>
            <p:nvPr/>
          </p:nvSpPr>
          <p:spPr>
            <a:xfrm>
              <a:off x="4983516" y="2897134"/>
              <a:ext cx="228964" cy="137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57"/>
            <p:cNvSpPr/>
            <p:nvPr/>
          </p:nvSpPr>
          <p:spPr>
            <a:xfrm>
              <a:off x="4983516" y="28971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58"/>
            <p:cNvSpPr/>
            <p:nvPr/>
          </p:nvSpPr>
          <p:spPr>
            <a:xfrm>
              <a:off x="4983516" y="289713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59"/>
            <p:cNvSpPr/>
            <p:nvPr/>
          </p:nvSpPr>
          <p:spPr>
            <a:xfrm>
              <a:off x="4983516" y="2579415"/>
              <a:ext cx="228964" cy="3177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60"/>
            <p:cNvSpPr/>
            <p:nvPr/>
          </p:nvSpPr>
          <p:spPr>
            <a:xfrm>
              <a:off x="5258273" y="2900872"/>
              <a:ext cx="228964" cy="99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61"/>
            <p:cNvSpPr/>
            <p:nvPr/>
          </p:nvSpPr>
          <p:spPr>
            <a:xfrm>
              <a:off x="5258273" y="29008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62"/>
            <p:cNvSpPr/>
            <p:nvPr/>
          </p:nvSpPr>
          <p:spPr>
            <a:xfrm>
              <a:off x="5258273" y="290087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63"/>
            <p:cNvSpPr/>
            <p:nvPr/>
          </p:nvSpPr>
          <p:spPr>
            <a:xfrm>
              <a:off x="5258273" y="2517118"/>
              <a:ext cx="228964" cy="3837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64"/>
            <p:cNvSpPr/>
            <p:nvPr/>
          </p:nvSpPr>
          <p:spPr>
            <a:xfrm>
              <a:off x="5533030" y="2905856"/>
              <a:ext cx="228964" cy="49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65"/>
            <p:cNvSpPr/>
            <p:nvPr/>
          </p:nvSpPr>
          <p:spPr>
            <a:xfrm>
              <a:off x="5533030" y="290585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66"/>
            <p:cNvSpPr/>
            <p:nvPr/>
          </p:nvSpPr>
          <p:spPr>
            <a:xfrm>
              <a:off x="5533030" y="290585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67"/>
            <p:cNvSpPr/>
            <p:nvPr/>
          </p:nvSpPr>
          <p:spPr>
            <a:xfrm>
              <a:off x="5533030" y="2502166"/>
              <a:ext cx="228964" cy="4036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68"/>
            <p:cNvSpPr/>
            <p:nvPr/>
          </p:nvSpPr>
          <p:spPr>
            <a:xfrm>
              <a:off x="5807787" y="2904610"/>
              <a:ext cx="228964" cy="62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69"/>
            <p:cNvSpPr/>
            <p:nvPr/>
          </p:nvSpPr>
          <p:spPr>
            <a:xfrm>
              <a:off x="5807787" y="290461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70"/>
            <p:cNvSpPr/>
            <p:nvPr/>
          </p:nvSpPr>
          <p:spPr>
            <a:xfrm>
              <a:off x="5807787" y="29046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71"/>
            <p:cNvSpPr/>
            <p:nvPr/>
          </p:nvSpPr>
          <p:spPr>
            <a:xfrm>
              <a:off x="5807787" y="2621778"/>
              <a:ext cx="228964" cy="2828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72"/>
            <p:cNvSpPr/>
            <p:nvPr/>
          </p:nvSpPr>
          <p:spPr>
            <a:xfrm>
              <a:off x="6082544" y="2899626"/>
              <a:ext cx="228964" cy="112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73"/>
            <p:cNvSpPr/>
            <p:nvPr/>
          </p:nvSpPr>
          <p:spPr>
            <a:xfrm>
              <a:off x="6082544" y="289962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74"/>
            <p:cNvSpPr/>
            <p:nvPr/>
          </p:nvSpPr>
          <p:spPr>
            <a:xfrm>
              <a:off x="6082544" y="289962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75"/>
            <p:cNvSpPr/>
            <p:nvPr/>
          </p:nvSpPr>
          <p:spPr>
            <a:xfrm>
              <a:off x="6082544" y="2628008"/>
              <a:ext cx="228964" cy="2716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76"/>
            <p:cNvSpPr/>
            <p:nvPr/>
          </p:nvSpPr>
          <p:spPr>
            <a:xfrm>
              <a:off x="6357301" y="2903364"/>
              <a:ext cx="228964" cy="74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77"/>
            <p:cNvSpPr/>
            <p:nvPr/>
          </p:nvSpPr>
          <p:spPr>
            <a:xfrm>
              <a:off x="6357301" y="29033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78"/>
            <p:cNvSpPr/>
            <p:nvPr/>
          </p:nvSpPr>
          <p:spPr>
            <a:xfrm>
              <a:off x="6357301" y="29033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79"/>
            <p:cNvSpPr/>
            <p:nvPr/>
          </p:nvSpPr>
          <p:spPr>
            <a:xfrm>
              <a:off x="6357301" y="2674108"/>
              <a:ext cx="228964" cy="2292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80"/>
            <p:cNvSpPr/>
            <p:nvPr/>
          </p:nvSpPr>
          <p:spPr>
            <a:xfrm>
              <a:off x="6632058" y="2905856"/>
              <a:ext cx="228964" cy="49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81"/>
            <p:cNvSpPr/>
            <p:nvPr/>
          </p:nvSpPr>
          <p:spPr>
            <a:xfrm>
              <a:off x="6632058" y="290585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82"/>
            <p:cNvSpPr/>
            <p:nvPr/>
          </p:nvSpPr>
          <p:spPr>
            <a:xfrm>
              <a:off x="6632058" y="290585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83"/>
            <p:cNvSpPr/>
            <p:nvPr/>
          </p:nvSpPr>
          <p:spPr>
            <a:xfrm>
              <a:off x="6632058" y="2695289"/>
              <a:ext cx="228964" cy="2105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84"/>
            <p:cNvSpPr/>
            <p:nvPr/>
          </p:nvSpPr>
          <p:spPr>
            <a:xfrm>
              <a:off x="6906815" y="2909594"/>
              <a:ext cx="228964" cy="12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85"/>
            <p:cNvSpPr/>
            <p:nvPr/>
          </p:nvSpPr>
          <p:spPr>
            <a:xfrm>
              <a:off x="6906815" y="290959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86"/>
            <p:cNvSpPr/>
            <p:nvPr/>
          </p:nvSpPr>
          <p:spPr>
            <a:xfrm>
              <a:off x="6906815" y="290959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87"/>
            <p:cNvSpPr/>
            <p:nvPr/>
          </p:nvSpPr>
          <p:spPr>
            <a:xfrm>
              <a:off x="6906815" y="290959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5"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6"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7"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8"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9"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0"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1"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2"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3"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4"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5"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6"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7"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8"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9"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0"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1" name="pl109"/>
            <p:cNvSpPr/>
            <p:nvPr/>
          </p:nvSpPr>
          <p:spPr>
            <a:xfrm>
              <a:off x="1127759" y="266164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2" name="pl110"/>
            <p:cNvSpPr/>
            <p:nvPr/>
          </p:nvSpPr>
          <p:spPr>
            <a:xfrm>
              <a:off x="1127759" y="241245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3" name="pl111"/>
            <p:cNvSpPr/>
            <p:nvPr/>
          </p:nvSpPr>
          <p:spPr>
            <a:xfrm>
              <a:off x="1127759" y="216326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4" name="pl112"/>
            <p:cNvSpPr/>
            <p:nvPr/>
          </p:nvSpPr>
          <p:spPr>
            <a:xfrm>
              <a:off x="1127759" y="191407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5" name="pl113"/>
            <p:cNvSpPr/>
            <p:nvPr/>
          </p:nvSpPr>
          <p:spPr>
            <a:xfrm>
              <a:off x="1127759" y="166488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6" name="rc114"/>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15"/>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16"/>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9" name="rc117"/>
            <p:cNvSpPr/>
            <p:nvPr/>
          </p:nvSpPr>
          <p:spPr>
            <a:xfrm>
              <a:off x="1411675" y="2838574"/>
              <a:ext cx="228964" cy="722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0" name="rc118"/>
            <p:cNvSpPr/>
            <p:nvPr/>
          </p:nvSpPr>
          <p:spPr>
            <a:xfrm>
              <a:off x="1686432" y="2900872"/>
              <a:ext cx="228964" cy="99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1" name="rc119"/>
            <p:cNvSpPr/>
            <p:nvPr/>
          </p:nvSpPr>
          <p:spPr>
            <a:xfrm>
              <a:off x="1686432" y="29008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20"/>
            <p:cNvSpPr/>
            <p:nvPr/>
          </p:nvSpPr>
          <p:spPr>
            <a:xfrm>
              <a:off x="1686432" y="290087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3" name="rc121"/>
            <p:cNvSpPr/>
            <p:nvPr/>
          </p:nvSpPr>
          <p:spPr>
            <a:xfrm>
              <a:off x="1686432" y="2645451"/>
              <a:ext cx="228964" cy="2554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4" name="rc122"/>
            <p:cNvSpPr/>
            <p:nvPr/>
          </p:nvSpPr>
          <p:spPr>
            <a:xfrm>
              <a:off x="1961189" y="2882183"/>
              <a:ext cx="228964" cy="286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5" name="rc123"/>
            <p:cNvSpPr/>
            <p:nvPr/>
          </p:nvSpPr>
          <p:spPr>
            <a:xfrm>
              <a:off x="1961189" y="288218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6" name="rc124"/>
            <p:cNvSpPr/>
            <p:nvPr/>
          </p:nvSpPr>
          <p:spPr>
            <a:xfrm>
              <a:off x="1961189" y="288218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7" name="rc125"/>
            <p:cNvSpPr/>
            <p:nvPr/>
          </p:nvSpPr>
          <p:spPr>
            <a:xfrm>
              <a:off x="1961189" y="2348914"/>
              <a:ext cx="228964" cy="5332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8" name="rc126"/>
            <p:cNvSpPr/>
            <p:nvPr/>
          </p:nvSpPr>
          <p:spPr>
            <a:xfrm>
              <a:off x="2235946" y="2890904"/>
              <a:ext cx="228964" cy="199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9" name="rc127"/>
            <p:cNvSpPr/>
            <p:nvPr/>
          </p:nvSpPr>
          <p:spPr>
            <a:xfrm>
              <a:off x="2235946" y="289090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889658"/>
              <a:ext cx="228964" cy="124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233040"/>
              <a:ext cx="228964" cy="6566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98380"/>
              <a:ext cx="228964" cy="124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983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8983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581907"/>
              <a:ext cx="228964" cy="3164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84674"/>
              <a:ext cx="228964" cy="261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8467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88467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325241"/>
              <a:ext cx="228964" cy="559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87166"/>
              <a:ext cx="228964" cy="236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871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8716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280386"/>
              <a:ext cx="228964" cy="6067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85920"/>
              <a:ext cx="228964" cy="249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859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8592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618040"/>
              <a:ext cx="228964" cy="2678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80937"/>
              <a:ext cx="228964" cy="299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809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809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453574"/>
              <a:ext cx="228964" cy="4273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74707"/>
              <a:ext cx="228964" cy="361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7470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7470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184448"/>
              <a:ext cx="228964" cy="690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83428"/>
              <a:ext cx="228964" cy="274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834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82183"/>
              <a:ext cx="228964" cy="124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1703509"/>
              <a:ext cx="228964" cy="11786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94642"/>
              <a:ext cx="228964" cy="161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9464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93396"/>
              <a:ext cx="228964" cy="124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068574"/>
              <a:ext cx="228964" cy="8248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898380"/>
              <a:ext cx="228964" cy="124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97134"/>
              <a:ext cx="228964" cy="137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971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9713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579415"/>
              <a:ext cx="228964" cy="3177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00872"/>
              <a:ext cx="228964" cy="99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008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0087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517118"/>
              <a:ext cx="228964" cy="3837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05856"/>
              <a:ext cx="228964" cy="49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0585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0585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502166"/>
              <a:ext cx="228964" cy="4036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04610"/>
              <a:ext cx="228964" cy="62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0461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046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621778"/>
              <a:ext cx="228964" cy="2828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99626"/>
              <a:ext cx="228964" cy="112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9962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89962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628008"/>
              <a:ext cx="228964" cy="2716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03364"/>
              <a:ext cx="228964" cy="74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033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033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674108"/>
              <a:ext cx="228964" cy="2292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05856"/>
              <a:ext cx="228964" cy="49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0585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0585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695289"/>
              <a:ext cx="228964" cy="2105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09594"/>
              <a:ext cx="228964" cy="12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0959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0959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0959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664884"/>
              <a:ext cx="0" cy="1245955"/>
            </a:xfrm>
            <a:custGeom>
              <a:avLst/>
              <a:gdLst/>
              <a:ahLst/>
              <a:cxnLst/>
              <a:rect l="0" t="0" r="0" b="0"/>
              <a:pathLst>
                <a:path h="1245955">
                  <a:moveTo>
                    <a:pt x="0" y="1245955"/>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616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41245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1632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9140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6648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747705" y="261491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7" name="tx227"/>
            <p:cNvSpPr/>
            <p:nvPr/>
          </p:nvSpPr>
          <p:spPr>
            <a:xfrm>
              <a:off x="747705" y="236572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8" name="tx228"/>
            <p:cNvSpPr/>
            <p:nvPr/>
          </p:nvSpPr>
          <p:spPr>
            <a:xfrm>
              <a:off x="747705" y="211653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29" name="tx229"/>
            <p:cNvSpPr/>
            <p:nvPr/>
          </p:nvSpPr>
          <p:spPr>
            <a:xfrm>
              <a:off x="747705" y="186734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230" name="tx230"/>
            <p:cNvSpPr/>
            <p:nvPr/>
          </p:nvSpPr>
          <p:spPr>
            <a:xfrm>
              <a:off x="676900" y="161815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5719"/>
              <a:ext cx="779182" cy="693320"/>
            </a:xfrm>
            <a:prstGeom prst="rect">
              <a:avLst/>
            </a:prstGeom>
            <a:solidFill>
              <a:srgbClr val="FFFFFF">
                <a:alpha val="100000"/>
              </a:srgbClr>
            </a:solidFill>
          </p:spPr>
          <p:txBody>
            <a:bodyPr/>
            <a:lstStyle/>
            <a:p>
              <a:endParaRPr/>
            </a:p>
          </p:txBody>
        </p:sp>
        <p:sp>
          <p:nvSpPr>
            <p:cNvPr id="286" name="rc286"/>
            <p:cNvSpPr/>
            <p:nvPr/>
          </p:nvSpPr>
          <p:spPr>
            <a:xfrm>
              <a:off x="463718" y="31688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197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06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15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593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100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34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17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6" name="pg296"/>
            <p:cNvSpPr/>
            <p:nvPr/>
          </p:nvSpPr>
          <p:spPr>
            <a:xfrm>
              <a:off x="3135304" y="1619684"/>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7" name="pt297"/>
            <p:cNvSpPr/>
            <p:nvPr/>
          </p:nvSpPr>
          <p:spPr>
            <a:xfrm>
              <a:off x="3143267" y="1627647"/>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8" name="tx298"/>
            <p:cNvSpPr/>
            <p:nvPr/>
          </p:nvSpPr>
          <p:spPr>
            <a:xfrm>
              <a:off x="2809425" y="1401610"/>
              <a:ext cx="73054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(6-59 M)</a:t>
              </a:r>
            </a:p>
          </p:txBody>
        </p:sp>
        <p:sp>
          <p:nvSpPr>
            <p:cNvPr id="299" name="tx299"/>
            <p:cNvSpPr/>
            <p:nvPr/>
          </p:nvSpPr>
          <p:spPr>
            <a:xfrm>
              <a:off x="2984993" y="1533643"/>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80%</a:t>
              </a:r>
            </a:p>
          </p:txBody>
        </p:sp>
        <p:sp>
          <p:nvSpPr>
            <p:cNvPr id="300" name="tx300"/>
            <p:cNvSpPr/>
            <p:nvPr/>
          </p:nvSpPr>
          <p:spPr>
            <a:xfrm>
              <a:off x="2741932" y="1401610"/>
              <a:ext cx="865534"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(5-14 Y)</a:t>
              </a:r>
            </a:p>
          </p:txBody>
        </p:sp>
        <p:sp>
          <p:nvSpPr>
            <p:cNvPr id="301" name="tx301"/>
            <p:cNvSpPr/>
            <p:nvPr/>
          </p:nvSpPr>
          <p:spPr>
            <a:xfrm>
              <a:off x="2984993" y="1533643"/>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82%</a:t>
              </a:r>
            </a:p>
          </p:txBody>
        </p:sp>
        <p:sp>
          <p:nvSpPr>
            <p:cNvPr id="302" name="pg302"/>
            <p:cNvSpPr/>
            <p:nvPr/>
          </p:nvSpPr>
          <p:spPr>
            <a:xfrm>
              <a:off x="6295899" y="3684804"/>
              <a:ext cx="70910" cy="64235"/>
            </a:xfrm>
            <a:custGeom>
              <a:avLst/>
              <a:gdLst/>
              <a:ahLst/>
              <a:cxnLst/>
              <a:rect l="0" t="0" r="0" b="0"/>
              <a:pathLst>
                <a:path w="70910" h="64235">
                  <a:moveTo>
                    <a:pt x="42130" y="64235"/>
                  </a:moveTo>
                  <a:lnTo>
                    <a:pt x="70910" y="35455"/>
                  </a:lnTo>
                  <a:lnTo>
                    <a:pt x="35455" y="0"/>
                  </a:lnTo>
                  <a:lnTo>
                    <a:pt x="0" y="35455"/>
                  </a:lnTo>
                  <a:lnTo>
                    <a:pt x="28780" y="64235"/>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3" name="pt303"/>
            <p:cNvSpPr/>
            <p:nvPr/>
          </p:nvSpPr>
          <p:spPr>
            <a:xfrm>
              <a:off x="7375529" y="3691970"/>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4" name="tx304"/>
            <p:cNvSpPr/>
            <p:nvPr/>
          </p:nvSpPr>
          <p:spPr>
            <a:xfrm>
              <a:off x="6444511" y="3672833"/>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5" name="tx305"/>
            <p:cNvSpPr/>
            <p:nvPr/>
          </p:nvSpPr>
          <p:spPr>
            <a:xfrm>
              <a:off x="7516975" y="3672833"/>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30" name="grp2"/>
          <p:cNvGrpSpPr/>
          <p:nvPr/>
        </p:nvGrpSpPr>
        <p:grpSpPr>
          <a:xfrm>
            <a:off x="457200" y="4023360"/>
            <a:ext cx="6675120" cy="2743200"/>
            <a:chOff x="457200" y="4023360"/>
            <a:chExt cx="6675120" cy="2743200"/>
          </a:xfrm>
        </p:grpSpPr>
        <p:sp>
          <p:nvSpPr>
            <p:cNvPr id="431"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99706"/>
              <a:ext cx="382693" cy="16101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9970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062993"/>
              <a:ext cx="382693" cy="5367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07048"/>
              <a:ext cx="382693" cy="536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31349"/>
              <a:ext cx="382693" cy="3756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40965"/>
              <a:ext cx="382693" cy="5903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53377"/>
              <a:ext cx="382693" cy="1073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224006"/>
              <a:ext cx="382693" cy="4293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07048"/>
              <a:ext cx="382693" cy="536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53377"/>
              <a:ext cx="382693" cy="1073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07048"/>
              <a:ext cx="382693" cy="536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9236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2400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95565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68729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599706"/>
              <a:ext cx="382693" cy="16101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59970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062993"/>
              <a:ext cx="382693" cy="5367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07048"/>
              <a:ext cx="382693" cy="5367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31349"/>
              <a:ext cx="382693" cy="37569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40965"/>
              <a:ext cx="382693" cy="5903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53377"/>
              <a:ext cx="382693" cy="10734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224006"/>
              <a:ext cx="382693" cy="4293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07048"/>
              <a:ext cx="382693" cy="536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53377"/>
              <a:ext cx="382693" cy="1073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07048"/>
              <a:ext cx="382693" cy="536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687293"/>
              <a:ext cx="0" cy="1073426"/>
            </a:xfrm>
            <a:custGeom>
              <a:avLst/>
              <a:gdLst/>
              <a:ahLst/>
              <a:cxnLst/>
              <a:rect l="0" t="0" r="0" b="0"/>
              <a:pathLst>
                <a:path h="1073426">
                  <a:moveTo>
                    <a:pt x="0" y="1073426"/>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9236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2240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9556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6872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89315" y="5446822"/>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3" name="tx73"/>
            <p:cNvSpPr/>
            <p:nvPr/>
          </p:nvSpPr>
          <p:spPr>
            <a:xfrm>
              <a:off x="818510" y="51772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4" name="tx74"/>
            <p:cNvSpPr/>
            <p:nvPr/>
          </p:nvSpPr>
          <p:spPr>
            <a:xfrm>
              <a:off x="818510" y="490951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5" name="tx75"/>
            <p:cNvSpPr/>
            <p:nvPr/>
          </p:nvSpPr>
          <p:spPr>
            <a:xfrm>
              <a:off x="818510" y="464056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85617"/>
              <a:ext cx="3312528" cy="301752"/>
            </a:xfrm>
            <a:prstGeom prst="rect">
              <a:avLst/>
            </a:prstGeom>
            <a:solidFill>
              <a:srgbClr val="FFFFFF">
                <a:alpha val="100000"/>
              </a:srgbClr>
            </a:solidFill>
          </p:spPr>
          <p:txBody>
            <a:bodyPr/>
            <a:lstStyle/>
            <a:p>
              <a:endParaRPr/>
            </a:p>
          </p:txBody>
        </p:sp>
        <p:sp>
          <p:nvSpPr>
            <p:cNvPr id="93" name="rc93"/>
            <p:cNvSpPr/>
            <p:nvPr/>
          </p:nvSpPr>
          <p:spPr>
            <a:xfrm>
              <a:off x="2167832" y="629877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98774"/>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98774"/>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9877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89265"/>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89265"/>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89265"/>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89067"/>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513988" y="4249102"/>
              <a:ext cx="4393902" cy="10953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South Africa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337203"/>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541873"/>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75695"/>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67823"/>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75695"/>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52500"/>
            </a:xfrm>
            <a:custGeom>
              <a:avLst/>
              <a:gdLst/>
              <a:ahLst/>
              <a:cxnLst/>
              <a:rect l="0" t="0" r="0" b="0"/>
              <a:pathLst>
                <a:path w="4592319" h="952500">
                  <a:moveTo>
                    <a:pt x="0" y="0"/>
                  </a:moveTo>
                  <a:lnTo>
                    <a:pt x="765386" y="606136"/>
                  </a:lnTo>
                  <a:lnTo>
                    <a:pt x="1530773" y="810805"/>
                  </a:lnTo>
                  <a:lnTo>
                    <a:pt x="2296159" y="952500"/>
                  </a:lnTo>
                  <a:lnTo>
                    <a:pt x="3061546" y="944628"/>
                  </a:lnTo>
                  <a:lnTo>
                    <a:pt x="3826933" y="936756"/>
                  </a:lnTo>
                  <a:lnTo>
                    <a:pt x="4592319" y="944628"/>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927809"/>
              <a:ext cx="0" cy="787190"/>
            </a:xfrm>
            <a:custGeom>
              <a:avLst/>
              <a:gdLst/>
              <a:ahLst/>
              <a:cxnLst/>
              <a:rect l="0" t="0" r="0" b="0"/>
              <a:pathLst>
                <a:path h="787190">
                  <a:moveTo>
                    <a:pt x="0" y="787190"/>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32140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492780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tx11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8" name="tx118"/>
            <p:cNvSpPr/>
            <p:nvPr/>
          </p:nvSpPr>
          <p:spPr>
            <a:xfrm>
              <a:off x="6461760" y="5275863"/>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9" name="tx119"/>
            <p:cNvSpPr/>
            <p:nvPr/>
          </p:nvSpPr>
          <p:spPr>
            <a:xfrm>
              <a:off x="6461760" y="488107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20" name="tx12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1" name="tx121"/>
            <p:cNvSpPr/>
            <p:nvPr/>
          </p:nvSpPr>
          <p:spPr>
            <a:xfrm>
              <a:off x="1301267" y="4653756"/>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12.1</a:t>
              </a:r>
            </a:p>
          </p:txBody>
        </p:sp>
        <p:sp>
          <p:nvSpPr>
            <p:cNvPr id="122" name="tx122"/>
            <p:cNvSpPr/>
            <p:nvPr/>
          </p:nvSpPr>
          <p:spPr>
            <a:xfrm>
              <a:off x="2098838" y="5260487"/>
              <a:ext cx="162656" cy="81359"/>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4.4</a:t>
              </a:r>
            </a:p>
          </p:txBody>
        </p:sp>
        <p:sp>
          <p:nvSpPr>
            <p:cNvPr id="123" name="tx123"/>
            <p:cNvSpPr/>
            <p:nvPr/>
          </p:nvSpPr>
          <p:spPr>
            <a:xfrm>
              <a:off x="2864224" y="546366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a:t>
              </a:r>
            </a:p>
          </p:txBody>
        </p:sp>
        <p:sp>
          <p:nvSpPr>
            <p:cNvPr id="124" name="tx124"/>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5" name="tx125"/>
            <p:cNvSpPr/>
            <p:nvPr/>
          </p:nvSpPr>
          <p:spPr>
            <a:xfrm>
              <a:off x="4394998" y="559749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0.1</a:t>
              </a:r>
            </a:p>
          </p:txBody>
        </p:sp>
        <p:sp>
          <p:nvSpPr>
            <p:cNvPr id="126" name="tx126"/>
            <p:cNvSpPr/>
            <p:nvPr/>
          </p:nvSpPr>
          <p:spPr>
            <a:xfrm>
              <a:off x="5160384" y="558961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0.2</a:t>
              </a:r>
            </a:p>
          </p:txBody>
        </p:sp>
        <p:sp>
          <p:nvSpPr>
            <p:cNvPr id="127" name="tx127"/>
            <p:cNvSpPr/>
            <p:nvPr/>
          </p:nvSpPr>
          <p:spPr>
            <a:xfrm>
              <a:off x="5925771" y="559749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0.1</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1584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Zambia</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664405"/>
              <a:ext cx="228964" cy="2464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880035"/>
              <a:ext cx="228964" cy="308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433374"/>
              <a:ext cx="228964" cy="4466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571993"/>
              <a:ext cx="228964" cy="3388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880035"/>
              <a:ext cx="228964" cy="308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8800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849231"/>
              <a:ext cx="228964" cy="308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279352"/>
              <a:ext cx="228964" cy="5698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895437"/>
              <a:ext cx="228964" cy="154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8954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8954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494982"/>
              <a:ext cx="228964" cy="4004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880035"/>
              <a:ext cx="228964" cy="308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8800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818427"/>
              <a:ext cx="228964" cy="616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233146"/>
              <a:ext cx="228964" cy="5852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895437"/>
              <a:ext cx="228964" cy="154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356363"/>
              <a:ext cx="228964" cy="5390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895437"/>
              <a:ext cx="228964" cy="154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171537"/>
              <a:ext cx="22896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140733"/>
              <a:ext cx="228964" cy="7701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279352"/>
              <a:ext cx="228964" cy="6314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849231"/>
              <a:ext cx="228964" cy="61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8492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833829"/>
              <a:ext cx="228964" cy="154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186940"/>
              <a:ext cx="228964" cy="6468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849231"/>
              <a:ext cx="228964" cy="61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8492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772220"/>
              <a:ext cx="228964" cy="770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1694071"/>
              <a:ext cx="228964" cy="10781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602797"/>
              <a:ext cx="228964" cy="3080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60279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525786"/>
              <a:ext cx="228964" cy="3850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510384"/>
              <a:ext cx="228964" cy="154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633601"/>
              <a:ext cx="228964" cy="2772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618199"/>
              <a:ext cx="228964" cy="154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895437"/>
              <a:ext cx="228964" cy="154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2433374"/>
              <a:ext cx="228964" cy="4620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803025"/>
              <a:ext cx="228964" cy="1078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2294754"/>
              <a:ext cx="228964" cy="5082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571993"/>
              <a:ext cx="228964" cy="3388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525786"/>
              <a:ext cx="228964" cy="462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679808"/>
              <a:ext cx="228964" cy="2310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556591"/>
              <a:ext cx="228964" cy="1232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833829"/>
              <a:ext cx="228964" cy="770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8338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787622"/>
              <a:ext cx="228964" cy="462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371765"/>
              <a:ext cx="228964" cy="4158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864633"/>
              <a:ext cx="228964" cy="462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86463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86463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556591"/>
              <a:ext cx="228964" cy="3080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880035"/>
              <a:ext cx="228964" cy="308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8800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710612"/>
              <a:ext cx="228964" cy="1694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448776"/>
              <a:ext cx="228964" cy="2618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895437"/>
              <a:ext cx="228964" cy="154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8954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525786"/>
              <a:ext cx="228964" cy="3696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417971"/>
              <a:ext cx="228964" cy="1078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371765"/>
              <a:ext cx="228964" cy="5390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37176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880035"/>
              <a:ext cx="228964" cy="308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88003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60279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9475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98671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67866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664405"/>
              <a:ext cx="228964" cy="2464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880035"/>
              <a:ext cx="228964" cy="308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433374"/>
              <a:ext cx="228964" cy="4466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571993"/>
              <a:ext cx="228964" cy="3388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880035"/>
              <a:ext cx="228964" cy="308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8800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7"/>
            <p:cNvSpPr/>
            <p:nvPr/>
          </p:nvSpPr>
          <p:spPr>
            <a:xfrm>
              <a:off x="2235946" y="2849231"/>
              <a:ext cx="228964" cy="308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279352"/>
              <a:ext cx="228964" cy="5698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95437"/>
              <a:ext cx="228964" cy="154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954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954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494982"/>
              <a:ext cx="228964" cy="4004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80035"/>
              <a:ext cx="228964" cy="308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800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18427"/>
              <a:ext cx="228964" cy="616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233146"/>
              <a:ext cx="228964" cy="5852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95437"/>
              <a:ext cx="228964" cy="154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356363"/>
              <a:ext cx="228964" cy="5390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95437"/>
              <a:ext cx="228964" cy="154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171537"/>
              <a:ext cx="22896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140733"/>
              <a:ext cx="228964" cy="7701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279352"/>
              <a:ext cx="228964" cy="6314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49231"/>
              <a:ext cx="228964" cy="616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492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33829"/>
              <a:ext cx="228964" cy="154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186940"/>
              <a:ext cx="228964" cy="6468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49231"/>
              <a:ext cx="228964" cy="616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492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772220"/>
              <a:ext cx="228964" cy="770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1694071"/>
              <a:ext cx="228964" cy="10781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02797"/>
              <a:ext cx="228964" cy="3080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60279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525786"/>
              <a:ext cx="228964" cy="3850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510384"/>
              <a:ext cx="228964" cy="154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633601"/>
              <a:ext cx="228964" cy="2772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618199"/>
              <a:ext cx="228964" cy="154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95437"/>
              <a:ext cx="228964" cy="154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433374"/>
              <a:ext cx="228964" cy="4620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03025"/>
              <a:ext cx="228964" cy="1078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294754"/>
              <a:ext cx="228964" cy="5082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571993"/>
              <a:ext cx="228964" cy="3388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525786"/>
              <a:ext cx="228964" cy="462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679808"/>
              <a:ext cx="228964" cy="2310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556591"/>
              <a:ext cx="228964" cy="1232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33829"/>
              <a:ext cx="228964" cy="770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338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87622"/>
              <a:ext cx="228964" cy="462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371765"/>
              <a:ext cx="228964" cy="4158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64633"/>
              <a:ext cx="228964" cy="462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6463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6463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556591"/>
              <a:ext cx="228964" cy="3080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80035"/>
              <a:ext cx="228964" cy="308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800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10612"/>
              <a:ext cx="228964" cy="1694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448776"/>
              <a:ext cx="228964" cy="2618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95437"/>
              <a:ext cx="228964" cy="154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954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525786"/>
              <a:ext cx="228964" cy="3696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417971"/>
              <a:ext cx="228964" cy="1078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371765"/>
              <a:ext cx="228964" cy="5390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37176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880035"/>
              <a:ext cx="228964" cy="308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88003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678669"/>
              <a:ext cx="0" cy="1232170"/>
            </a:xfrm>
            <a:custGeom>
              <a:avLst/>
              <a:gdLst/>
              <a:ahLst/>
              <a:cxnLst/>
              <a:rect l="0" t="0" r="0" b="0"/>
              <a:pathLst>
                <a:path h="1232170">
                  <a:moveTo>
                    <a:pt x="0" y="123217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6027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9475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98671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67866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560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24802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93998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63193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6852"/>
              <a:ext cx="779182" cy="692187"/>
            </a:xfrm>
            <a:prstGeom prst="rect">
              <a:avLst/>
            </a:prstGeom>
            <a:solidFill>
              <a:srgbClr val="FFFFFF">
                <a:alpha val="100000"/>
              </a:srgbClr>
            </a:solidFill>
          </p:spPr>
          <p:txBody>
            <a:bodyPr/>
            <a:lstStyle/>
            <a:p>
              <a:endParaRPr/>
            </a:p>
          </p:txBody>
        </p:sp>
        <p:sp>
          <p:nvSpPr>
            <p:cNvPr id="283" name="rc283"/>
            <p:cNvSpPr/>
            <p:nvPr/>
          </p:nvSpPr>
          <p:spPr>
            <a:xfrm>
              <a:off x="463718" y="317000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2088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176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2637"/>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6050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1177"/>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459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2929"/>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7" name="grp2"/>
          <p:cNvGrpSpPr/>
          <p:nvPr/>
        </p:nvGrpSpPr>
        <p:grpSpPr>
          <a:xfrm>
            <a:off x="457200" y="4023360"/>
            <a:ext cx="6675120" cy="2743200"/>
            <a:chOff x="457200" y="4023360"/>
            <a:chExt cx="6675120" cy="2743200"/>
          </a:xfrm>
        </p:grpSpPr>
        <p:sp>
          <p:nvSpPr>
            <p:cNvPr id="418"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22931"/>
              <a:ext cx="382693" cy="377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2293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33986"/>
              <a:ext cx="382693" cy="1889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82830"/>
              <a:ext cx="382693" cy="3778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8283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6561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85142"/>
              <a:ext cx="382693" cy="755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8514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979747"/>
              <a:ext cx="382693" cy="7053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33986"/>
              <a:ext cx="382693" cy="2267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47353"/>
              <a:ext cx="382693" cy="1133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85142"/>
              <a:ext cx="382693" cy="755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0879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5686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049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75301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22931"/>
              <a:ext cx="382693" cy="3778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2293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33986"/>
              <a:ext cx="382693" cy="1889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382830"/>
              <a:ext cx="382693" cy="37788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8283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6561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85142"/>
              <a:ext cx="382693" cy="7557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8514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4979747"/>
              <a:ext cx="382693" cy="7053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533986"/>
              <a:ext cx="382693" cy="2267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47353"/>
              <a:ext cx="382693" cy="1133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85142"/>
              <a:ext cx="382693" cy="755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753013"/>
              <a:ext cx="0" cy="1007706"/>
            </a:xfrm>
            <a:custGeom>
              <a:avLst/>
              <a:gdLst/>
              <a:ahLst/>
              <a:cxnLst/>
              <a:rect l="0" t="0" r="0" b="0"/>
              <a:pathLst>
                <a:path h="1007706">
                  <a:moveTo>
                    <a:pt x="0" y="1007706"/>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5087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2568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0049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7530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18510" y="546206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3" name="tx73"/>
            <p:cNvSpPr/>
            <p:nvPr/>
          </p:nvSpPr>
          <p:spPr>
            <a:xfrm>
              <a:off x="818510" y="521013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4" name="tx74"/>
            <p:cNvSpPr/>
            <p:nvPr/>
          </p:nvSpPr>
          <p:spPr>
            <a:xfrm>
              <a:off x="818510" y="495820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75" name="tx75"/>
            <p:cNvSpPr/>
            <p:nvPr/>
          </p:nvSpPr>
          <p:spPr>
            <a:xfrm>
              <a:off x="818510" y="470628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5349"/>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850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8506"/>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8506"/>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850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8996"/>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8996"/>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8996"/>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879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42942" y="4249697"/>
              <a:ext cx="413599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Zambia age distribution, vaccination status, and incidence, 2017-12 to 2018-11</a:t>
              </a:r>
            </a:p>
          </p:txBody>
        </p:sp>
        <p:sp>
          <p:nvSpPr>
            <p:cNvPr id="104" name="pt104"/>
            <p:cNvSpPr/>
            <p:nvPr/>
          </p:nvSpPr>
          <p:spPr>
            <a:xfrm>
              <a:off x="1383347" y="48902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011690"/>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451513"/>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08015"/>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32299"/>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52500"/>
            </a:xfrm>
            <a:custGeom>
              <a:avLst/>
              <a:gdLst/>
              <a:ahLst/>
              <a:cxnLst/>
              <a:rect l="0" t="0" r="0" b="0"/>
              <a:pathLst>
                <a:path w="4592319" h="952500">
                  <a:moveTo>
                    <a:pt x="0" y="159199"/>
                  </a:moveTo>
                  <a:lnTo>
                    <a:pt x="765386" y="0"/>
                  </a:lnTo>
                  <a:lnTo>
                    <a:pt x="1530773" y="280623"/>
                  </a:lnTo>
                  <a:lnTo>
                    <a:pt x="2296159" y="720446"/>
                  </a:lnTo>
                  <a:lnTo>
                    <a:pt x="3061546" y="876947"/>
                  </a:lnTo>
                  <a:lnTo>
                    <a:pt x="3826933" y="901232"/>
                  </a:lnTo>
                  <a:lnTo>
                    <a:pt x="4592319" y="952500"/>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635679"/>
              <a:ext cx="0" cy="1079320"/>
            </a:xfrm>
            <a:custGeom>
              <a:avLst/>
              <a:gdLst/>
              <a:ahLst/>
              <a:cxnLst/>
              <a:rect l="0" t="0" r="0" b="0"/>
              <a:pathLst>
                <a:path h="1079320">
                  <a:moveTo>
                    <a:pt x="0" y="1079320"/>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17533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463567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tx11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8" name="tx118"/>
            <p:cNvSpPr/>
            <p:nvPr/>
          </p:nvSpPr>
          <p:spPr>
            <a:xfrm>
              <a:off x="6461760" y="5128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9" name="tx119"/>
            <p:cNvSpPr/>
            <p:nvPr/>
          </p:nvSpPr>
          <p:spPr>
            <a:xfrm>
              <a:off x="6461760" y="45889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0" name="tx12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1" name="tx121"/>
            <p:cNvSpPr/>
            <p:nvPr/>
          </p:nvSpPr>
          <p:spPr>
            <a:xfrm>
              <a:off x="1301267" y="481206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29.4</a:t>
              </a:r>
            </a:p>
          </p:txBody>
        </p:sp>
        <p:sp>
          <p:nvSpPr>
            <p:cNvPr id="122" name="tx122"/>
            <p:cNvSpPr/>
            <p:nvPr/>
          </p:nvSpPr>
          <p:spPr>
            <a:xfrm>
              <a:off x="2066654"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35.3</a:t>
              </a:r>
            </a:p>
          </p:txBody>
        </p:sp>
        <p:sp>
          <p:nvSpPr>
            <p:cNvPr id="123" name="tx123"/>
            <p:cNvSpPr/>
            <p:nvPr/>
          </p:nvSpPr>
          <p:spPr>
            <a:xfrm>
              <a:off x="2832040" y="493348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24.9</a:t>
              </a:r>
            </a:p>
          </p:txBody>
        </p:sp>
        <p:sp>
          <p:nvSpPr>
            <p:cNvPr id="124" name="tx124"/>
            <p:cNvSpPr/>
            <p:nvPr/>
          </p:nvSpPr>
          <p:spPr>
            <a:xfrm>
              <a:off x="3629611" y="537330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8.6</a:t>
              </a:r>
            </a:p>
          </p:txBody>
        </p:sp>
        <p:sp>
          <p:nvSpPr>
            <p:cNvPr id="125" name="tx125"/>
            <p:cNvSpPr/>
            <p:nvPr/>
          </p:nvSpPr>
          <p:spPr>
            <a:xfrm>
              <a:off x="4394998" y="552981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2.8</a:t>
              </a:r>
            </a:p>
          </p:txBody>
        </p:sp>
        <p:sp>
          <p:nvSpPr>
            <p:cNvPr id="126" name="tx126"/>
            <p:cNvSpPr/>
            <p:nvPr/>
          </p:nvSpPr>
          <p:spPr>
            <a:xfrm>
              <a:off x="5160384" y="555409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a:t>
              </a:r>
            </a:p>
          </p:txBody>
        </p:sp>
        <p:sp>
          <p:nvSpPr>
            <p:cNvPr id="127" name="tx127"/>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748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15456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13153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562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Zimbabwe</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728440"/>
              <a:ext cx="228964" cy="182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386439"/>
              <a:ext cx="228964" cy="524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1702439"/>
              <a:ext cx="228964" cy="1208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899440"/>
              <a:ext cx="228964" cy="113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1896240"/>
              <a:ext cx="228964" cy="1003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899440"/>
              <a:ext cx="228964" cy="113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8994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8994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1725240"/>
              <a:ext cx="228964" cy="1174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2899440"/>
              <a:ext cx="228964" cy="113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1964639"/>
              <a:ext cx="228964" cy="934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899440"/>
              <a:ext cx="228964" cy="113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295240"/>
              <a:ext cx="228964" cy="604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842440"/>
              <a:ext cx="228964" cy="683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477640"/>
              <a:ext cx="228964" cy="364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842440"/>
              <a:ext cx="228964" cy="683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546039"/>
              <a:ext cx="228964" cy="296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625840"/>
              <a:ext cx="228964" cy="284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546039"/>
              <a:ext cx="228964" cy="364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477640"/>
              <a:ext cx="228964" cy="433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774039"/>
              <a:ext cx="228964" cy="136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272439"/>
              <a:ext cx="228964" cy="638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2021639"/>
              <a:ext cx="228964" cy="889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1873440"/>
              <a:ext cx="228964" cy="1037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2295240"/>
              <a:ext cx="228964" cy="615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2249640"/>
              <a:ext cx="228964" cy="661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511840"/>
              <a:ext cx="228964" cy="398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511840"/>
              <a:ext cx="228964" cy="398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899440"/>
              <a:ext cx="228964" cy="113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8994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8994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523239"/>
              <a:ext cx="228964" cy="376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534640"/>
              <a:ext cx="228964" cy="376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705640"/>
              <a:ext cx="228964" cy="205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557440"/>
              <a:ext cx="228964" cy="353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82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54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226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1998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77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542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411675" y="2728440"/>
              <a:ext cx="228964" cy="182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686432" y="2386439"/>
              <a:ext cx="228964" cy="524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1702439"/>
              <a:ext cx="228964" cy="1208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899440"/>
              <a:ext cx="228964" cy="113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1896240"/>
              <a:ext cx="228964" cy="1003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99440"/>
              <a:ext cx="228964" cy="113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8994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8994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1725240"/>
              <a:ext cx="228964" cy="1174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899440"/>
              <a:ext cx="228964" cy="113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1964639"/>
              <a:ext cx="228964" cy="934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899440"/>
              <a:ext cx="228964" cy="113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295240"/>
              <a:ext cx="228964" cy="604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842440"/>
              <a:ext cx="228964" cy="683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477640"/>
              <a:ext cx="228964" cy="364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842440"/>
              <a:ext cx="228964" cy="683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546039"/>
              <a:ext cx="228964" cy="296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625840"/>
              <a:ext cx="228964" cy="284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546039"/>
              <a:ext cx="228964" cy="364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477640"/>
              <a:ext cx="228964" cy="433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774039"/>
              <a:ext cx="228964" cy="136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272439"/>
              <a:ext cx="228964" cy="638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021639"/>
              <a:ext cx="228964" cy="889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1873440"/>
              <a:ext cx="228964" cy="1037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295240"/>
              <a:ext cx="228964" cy="615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249640"/>
              <a:ext cx="228964" cy="661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511840"/>
              <a:ext cx="228964" cy="398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511840"/>
              <a:ext cx="228964" cy="398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99440"/>
              <a:ext cx="228964" cy="113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994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8994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523239"/>
              <a:ext cx="228964" cy="376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534640"/>
              <a:ext cx="228964" cy="376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705640"/>
              <a:ext cx="228964" cy="205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557440"/>
              <a:ext cx="228964" cy="353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542839"/>
              <a:ext cx="0" cy="1367999"/>
            </a:xfrm>
            <a:custGeom>
              <a:avLst/>
              <a:gdLst/>
              <a:ahLst/>
              <a:cxnLst/>
              <a:rect l="0" t="0" r="0" b="0"/>
              <a:pathLst>
                <a:path h="1367999">
                  <a:moveTo>
                    <a:pt x="0" y="1367999"/>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82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54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26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998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7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542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818510" y="2636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9" name="tx229"/>
            <p:cNvSpPr/>
            <p:nvPr/>
          </p:nvSpPr>
          <p:spPr>
            <a:xfrm>
              <a:off x="818510" y="2408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0" name="tx230"/>
            <p:cNvSpPr/>
            <p:nvPr/>
          </p:nvSpPr>
          <p:spPr>
            <a:xfrm>
              <a:off x="818510" y="2180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1" name="tx231"/>
            <p:cNvSpPr/>
            <p:nvPr/>
          </p:nvSpPr>
          <p:spPr>
            <a:xfrm>
              <a:off x="818510" y="1952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32" name="tx232"/>
            <p:cNvSpPr/>
            <p:nvPr/>
          </p:nvSpPr>
          <p:spPr>
            <a:xfrm>
              <a:off x="747705" y="17241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33" name="tx233"/>
            <p:cNvSpPr/>
            <p:nvPr/>
          </p:nvSpPr>
          <p:spPr>
            <a:xfrm>
              <a:off x="747705" y="14961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5848"/>
              <a:ext cx="779182" cy="693191"/>
            </a:xfrm>
            <a:prstGeom prst="rect">
              <a:avLst/>
            </a:prstGeom>
            <a:solidFill>
              <a:srgbClr val="FFFFFF">
                <a:alpha val="100000"/>
              </a:srgbClr>
            </a:solidFill>
          </p:spPr>
          <p:txBody>
            <a:bodyPr/>
            <a:lstStyle/>
            <a:p>
              <a:endParaRPr/>
            </a:p>
          </p:txBody>
        </p:sp>
        <p:sp>
          <p:nvSpPr>
            <p:cNvPr id="289" name="rc289"/>
            <p:cNvSpPr/>
            <p:nvPr/>
          </p:nvSpPr>
          <p:spPr>
            <a:xfrm>
              <a:off x="463718" y="316900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1988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0756"/>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163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5949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017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358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192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3" name="grp2"/>
          <p:cNvGrpSpPr/>
          <p:nvPr/>
        </p:nvGrpSpPr>
        <p:grpSpPr>
          <a:xfrm>
            <a:off x="457200" y="4023360"/>
            <a:ext cx="6675120" cy="2743200"/>
            <a:chOff x="457200" y="4023360"/>
            <a:chExt cx="6675120" cy="2743200"/>
          </a:xfrm>
        </p:grpSpPr>
        <p:sp>
          <p:nvSpPr>
            <p:cNvPr id="414"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43500"/>
              <a:ext cx="382693" cy="6172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43500"/>
              <a:ext cx="382693" cy="61722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875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69" name="tx69"/>
            <p:cNvSpPr/>
            <p:nvPr/>
          </p:nvSpPr>
          <p:spPr>
            <a:xfrm>
              <a:off x="889315" y="448093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223635"/>
              <a:ext cx="3312528" cy="301752"/>
            </a:xfrm>
            <a:prstGeom prst="rect">
              <a:avLst/>
            </a:prstGeom>
            <a:solidFill>
              <a:srgbClr val="FFFFFF">
                <a:alpha val="100000"/>
              </a:srgbClr>
            </a:solidFill>
          </p:spPr>
          <p:txBody>
            <a:bodyPr/>
            <a:lstStyle/>
            <a:p>
              <a:endParaRPr/>
            </a:p>
          </p:txBody>
        </p:sp>
        <p:sp>
          <p:nvSpPr>
            <p:cNvPr id="87" name="rc87"/>
            <p:cNvSpPr/>
            <p:nvPr/>
          </p:nvSpPr>
          <p:spPr>
            <a:xfrm>
              <a:off x="2167832" y="633679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36792"/>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36792"/>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3679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32728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32728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32728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32708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560931" y="4249697"/>
              <a:ext cx="430001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Zimbabwe age distribution, vaccination status, and incidence, 2017-12 to 2018-11</a:t>
              </a:r>
            </a:p>
          </p:txBody>
        </p:sp>
        <p:sp>
          <p:nvSpPr>
            <p:cNvPr id="98" name="pt98"/>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952500"/>
                  </a:moveTo>
                  <a:lnTo>
                    <a:pt x="765386" y="0"/>
                  </a:lnTo>
                  <a:lnTo>
                    <a:pt x="1530773" y="952500"/>
                  </a:lnTo>
                  <a:lnTo>
                    <a:pt x="2296159" y="952500"/>
                  </a:lnTo>
                  <a:lnTo>
                    <a:pt x="3061546" y="95250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5715000"/>
              <a:ext cx="0" cy="0"/>
            </a:xfrm>
            <a:custGeom>
              <a:avLst/>
              <a:gdLst/>
              <a:ahLst/>
              <a:cxnLst/>
              <a:rect l="0" t="0" r="0" b="0"/>
              <a:pathLst>
                <a:path>
                  <a:moveTo>
                    <a:pt x="0" y="0"/>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tx109"/>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0" name="tx11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1" name="tx111"/>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2" name="tx112"/>
            <p:cNvSpPr/>
            <p:nvPr/>
          </p:nvSpPr>
          <p:spPr>
            <a:xfrm>
              <a:off x="2098838"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0.5</a:t>
              </a:r>
            </a:p>
          </p:txBody>
        </p:sp>
        <p:sp>
          <p:nvSpPr>
            <p:cNvPr id="113" name="tx113"/>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4" name="tx114"/>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5" name="tx115"/>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6" name="tx116"/>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9087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Title 1"/>
          <p:cNvSpPr>
            <a:spLocks noGrp="1"/>
          </p:cNvSpPr>
          <p:nvPr>
            <p:ph type="title"/>
          </p:nvPr>
        </p:nvSpPr>
        <p:spPr/>
        <p:txBody>
          <a:bodyPr/>
          <a:lstStyle/>
          <a:p>
            <a:r>
              <a:t>Measles cases: Bahrain</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630328"/>
              <a:ext cx="228964" cy="280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639377"/>
              <a:ext cx="228964" cy="2714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603182"/>
              <a:ext cx="228964" cy="307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376963"/>
              <a:ext cx="228964" cy="5338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286476"/>
              <a:ext cx="228964" cy="6243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277427"/>
              <a:ext cx="228964" cy="6334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539841"/>
              <a:ext cx="228964" cy="3709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729864"/>
              <a:ext cx="22896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585085"/>
              <a:ext cx="228964" cy="3257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268378"/>
              <a:ext cx="228964" cy="642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286476"/>
              <a:ext cx="228964" cy="6243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268378"/>
              <a:ext cx="228964" cy="642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47650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322671"/>
              <a:ext cx="228964" cy="5881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1888331"/>
              <a:ext cx="228964" cy="10225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1852136"/>
              <a:ext cx="228964" cy="10587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1698307"/>
              <a:ext cx="228964" cy="12125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386012"/>
              <a:ext cx="228964" cy="5248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675572"/>
              <a:ext cx="228964" cy="2352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576036"/>
              <a:ext cx="228964" cy="3348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467451"/>
              <a:ext cx="228964" cy="4433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195988"/>
              <a:ext cx="228964" cy="7148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01791"/>
              <a:ext cx="228964" cy="90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874645"/>
              <a:ext cx="228964" cy="271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45840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00596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55352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630328"/>
              <a:ext cx="228964" cy="2805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639377"/>
              <a:ext cx="228964" cy="2714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603182"/>
              <a:ext cx="228964" cy="307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376963"/>
              <a:ext cx="228964" cy="5338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286476"/>
              <a:ext cx="228964" cy="6243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277427"/>
              <a:ext cx="228964" cy="6334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539841"/>
              <a:ext cx="228964" cy="3709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729864"/>
              <a:ext cx="22896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585085"/>
              <a:ext cx="228964" cy="3257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268378"/>
              <a:ext cx="228964" cy="6424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286476"/>
              <a:ext cx="228964" cy="6243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268378"/>
              <a:ext cx="228964" cy="6424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47650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322671"/>
              <a:ext cx="228964" cy="5881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888331"/>
              <a:ext cx="228964" cy="10225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852136"/>
              <a:ext cx="228964" cy="10587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698307"/>
              <a:ext cx="228964" cy="12125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386012"/>
              <a:ext cx="228964" cy="5248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675572"/>
              <a:ext cx="228964" cy="2352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576036"/>
              <a:ext cx="228964" cy="3348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467451"/>
              <a:ext cx="228964" cy="4433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195988"/>
              <a:ext cx="228964" cy="7148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01791"/>
              <a:ext cx="228964" cy="904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874645"/>
              <a:ext cx="228964" cy="271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53527"/>
              <a:ext cx="0" cy="1357312"/>
            </a:xfrm>
            <a:custGeom>
              <a:avLst/>
              <a:gdLst/>
              <a:ahLst/>
              <a:cxnLst/>
              <a:rect l="0" t="0" r="0" b="0"/>
              <a:pathLst>
                <a:path h="1357312">
                  <a:moveTo>
                    <a:pt x="0" y="1357312"/>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5840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0596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5352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1167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23" name="tx223"/>
            <p:cNvSpPr/>
            <p:nvPr/>
          </p:nvSpPr>
          <p:spPr>
            <a:xfrm>
              <a:off x="747705" y="195923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4" name="tx224"/>
            <p:cNvSpPr/>
            <p:nvPr/>
          </p:nvSpPr>
          <p:spPr>
            <a:xfrm>
              <a:off x="747705" y="150679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6343"/>
              <a:ext cx="779182" cy="692696"/>
            </a:xfrm>
            <a:prstGeom prst="rect">
              <a:avLst/>
            </a:prstGeom>
            <a:solidFill>
              <a:srgbClr val="FFFFFF">
                <a:alpha val="100000"/>
              </a:srgbClr>
            </a:solidFill>
          </p:spPr>
          <p:txBody>
            <a:bodyPr/>
            <a:lstStyle/>
            <a:p>
              <a:endParaRPr/>
            </a:p>
          </p:txBody>
        </p:sp>
        <p:sp>
          <p:nvSpPr>
            <p:cNvPr id="280" name="rc280"/>
            <p:cNvSpPr/>
            <p:nvPr/>
          </p:nvSpPr>
          <p:spPr>
            <a:xfrm>
              <a:off x="463718" y="316950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037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125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212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99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66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408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242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 name="Title 1"/>
          <p:cNvSpPr>
            <a:spLocks noGrp="1"/>
          </p:cNvSpPr>
          <p:nvPr>
            <p:ph type="title"/>
          </p:nvPr>
        </p:nvSpPr>
        <p:spPr/>
        <p:txBody>
          <a:bodyPr/>
          <a:lstStyle/>
          <a:p>
            <a:r>
              <a:t>Measles cases: Bahamas</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14630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rc106"/>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pl206"/>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07" name="pl20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tx20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0" name="tx210"/>
            <p:cNvSpPr/>
            <p:nvPr/>
          </p:nvSpPr>
          <p:spPr>
            <a:xfrm>
              <a:off x="889315" y="14182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11" name="pl211"/>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3" name="pl213"/>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4" name="pl214"/>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tx237"/>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38" name="tx238"/>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39" name="tx239"/>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0" name="tx240"/>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1" name="tx241"/>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2" name="tx242"/>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3" name="tx243"/>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4" name="tx244"/>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5" name="tx245"/>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6" name="tx246"/>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47" name="tx247"/>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48" name="tx248"/>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49" name="tx249"/>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0" name="tx250"/>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1" name="tx251"/>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2" name="tx252"/>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3" name="tx253"/>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4" name="tx254"/>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5" name="tx255"/>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6" name="tx256"/>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57" name="tx257"/>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58" name="tx258"/>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59" name="tx259"/>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0" name="tx260"/>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1" name="tx261"/>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2" name="pl262"/>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3" name="rc263"/>
            <p:cNvSpPr/>
            <p:nvPr/>
          </p:nvSpPr>
          <p:spPr>
            <a:xfrm>
              <a:off x="457200" y="3084575"/>
              <a:ext cx="754288" cy="664463"/>
            </a:xfrm>
            <a:prstGeom prst="rect">
              <a:avLst/>
            </a:prstGeom>
            <a:solidFill>
              <a:srgbClr val="FFFFFF">
                <a:alpha val="100000"/>
              </a:srgbClr>
            </a:solidFill>
          </p:spPr>
          <p:txBody>
            <a:bodyPr/>
            <a:lstStyle/>
            <a:p>
              <a:endParaRPr/>
            </a:p>
          </p:txBody>
        </p:sp>
        <p:sp>
          <p:nvSpPr>
            <p:cNvPr id="264" name="rc264"/>
            <p:cNvSpPr/>
            <p:nvPr/>
          </p:nvSpPr>
          <p:spPr>
            <a:xfrm>
              <a:off x="457200" y="3197733"/>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5" name="rc265"/>
            <p:cNvSpPr/>
            <p:nvPr/>
          </p:nvSpPr>
          <p:spPr>
            <a:xfrm>
              <a:off x="457200" y="3348609"/>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6" name="rc266"/>
            <p:cNvSpPr/>
            <p:nvPr/>
          </p:nvSpPr>
          <p:spPr>
            <a:xfrm>
              <a:off x="457200" y="3499485"/>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67" name="rc267"/>
            <p:cNvSpPr/>
            <p:nvPr/>
          </p:nvSpPr>
          <p:spPr>
            <a:xfrm>
              <a:off x="457200" y="3650361"/>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68" name="tx268"/>
            <p:cNvSpPr/>
            <p:nvPr/>
          </p:nvSpPr>
          <p:spPr>
            <a:xfrm>
              <a:off x="642507"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69" name="tx269"/>
            <p:cNvSpPr/>
            <p:nvPr/>
          </p:nvSpPr>
          <p:spPr>
            <a:xfrm>
              <a:off x="642507"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0" name="tx270"/>
            <p:cNvSpPr/>
            <p:nvPr/>
          </p:nvSpPr>
          <p:spPr>
            <a:xfrm>
              <a:off x="642507"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1" name="tx271"/>
            <p:cNvSpPr/>
            <p:nvPr/>
          </p:nvSpPr>
          <p:spPr>
            <a:xfrm>
              <a:off x="642507"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2" name="tx272"/>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3" name="tx273"/>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7874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Afghanistan</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675572"/>
              <a:ext cx="228964" cy="2352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6755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67557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585085"/>
              <a:ext cx="228964" cy="904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490575"/>
              <a:ext cx="228964" cy="4202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49057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49057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343785"/>
              <a:ext cx="228964" cy="1467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482532"/>
              <a:ext cx="228964" cy="4283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4825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48253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277427"/>
              <a:ext cx="228964" cy="2051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506662"/>
              <a:ext cx="228964" cy="4041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5066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5066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237210"/>
              <a:ext cx="228964" cy="2694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548889"/>
              <a:ext cx="228964" cy="3619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5488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5488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325687"/>
              <a:ext cx="228964" cy="2232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621280"/>
              <a:ext cx="228964" cy="2895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6212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6212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432261"/>
              <a:ext cx="228964" cy="189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731875"/>
              <a:ext cx="228964" cy="1789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73187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73187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609215"/>
              <a:ext cx="228964" cy="1226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733886"/>
              <a:ext cx="228964" cy="1769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73388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73388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651442"/>
              <a:ext cx="228964" cy="82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846493"/>
              <a:ext cx="228964" cy="643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84649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84649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802255"/>
              <a:ext cx="228964" cy="442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850514"/>
              <a:ext cx="228964" cy="603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8505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8505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790190"/>
              <a:ext cx="228964" cy="603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788179"/>
              <a:ext cx="228964" cy="1226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78817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78817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721821"/>
              <a:ext cx="228964" cy="663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739919"/>
              <a:ext cx="228964" cy="1709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73991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73991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663507"/>
              <a:ext cx="228964" cy="764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550900"/>
              <a:ext cx="228964" cy="3599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5509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5509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408131"/>
              <a:ext cx="228964" cy="1427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369925"/>
              <a:ext cx="228964" cy="5409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36992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36992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130636"/>
              <a:ext cx="228964" cy="2392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247264"/>
              <a:ext cx="228964" cy="6635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2472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2472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1971780"/>
              <a:ext cx="228964" cy="2754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030095"/>
              <a:ext cx="228964" cy="8807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03009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03009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1704340"/>
              <a:ext cx="228964" cy="3257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426229"/>
              <a:ext cx="228964" cy="4846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4262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42622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245254"/>
              <a:ext cx="22896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498619"/>
              <a:ext cx="228964" cy="412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49861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49861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265362"/>
              <a:ext cx="228964" cy="2332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577041"/>
              <a:ext cx="228964" cy="3337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5770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57704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392045"/>
              <a:ext cx="228964" cy="1849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629323"/>
              <a:ext cx="228964" cy="2815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6293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6293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430250"/>
              <a:ext cx="228964" cy="1990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788179"/>
              <a:ext cx="228964" cy="1226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78817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78817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651442"/>
              <a:ext cx="228964" cy="1367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886710"/>
              <a:ext cx="228964" cy="241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88671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88671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870623"/>
              <a:ext cx="228964" cy="160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82688"/>
              <a:ext cx="228964" cy="281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8826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8826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852525"/>
              <a:ext cx="228964" cy="301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890731"/>
              <a:ext cx="228964" cy="201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8907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8907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874645"/>
              <a:ext cx="228964" cy="160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00785"/>
              <a:ext cx="228964" cy="100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0078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0078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898775"/>
              <a:ext cx="228964" cy="20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0867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065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04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675572"/>
              <a:ext cx="228964" cy="2352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6755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67557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585085"/>
              <a:ext cx="228964" cy="904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490575"/>
              <a:ext cx="228964" cy="4202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49057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49057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343785"/>
              <a:ext cx="228964" cy="1467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482532"/>
              <a:ext cx="228964" cy="4283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4825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48253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277427"/>
              <a:ext cx="228964" cy="2051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506662"/>
              <a:ext cx="228964" cy="4041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5066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5066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237210"/>
              <a:ext cx="228964" cy="2694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548889"/>
              <a:ext cx="228964" cy="3619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5488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5488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325687"/>
              <a:ext cx="228964" cy="2232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621280"/>
              <a:ext cx="228964" cy="2895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6212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6212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432261"/>
              <a:ext cx="228964" cy="1890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6"/>
            <p:cNvSpPr/>
            <p:nvPr/>
          </p:nvSpPr>
          <p:spPr>
            <a:xfrm>
              <a:off x="3060217" y="2731875"/>
              <a:ext cx="228964" cy="1789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7"/>
            <p:cNvSpPr/>
            <p:nvPr/>
          </p:nvSpPr>
          <p:spPr>
            <a:xfrm>
              <a:off x="3060217" y="273187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8"/>
            <p:cNvSpPr/>
            <p:nvPr/>
          </p:nvSpPr>
          <p:spPr>
            <a:xfrm>
              <a:off x="3060217" y="273187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9"/>
            <p:cNvSpPr/>
            <p:nvPr/>
          </p:nvSpPr>
          <p:spPr>
            <a:xfrm>
              <a:off x="3060217" y="2609215"/>
              <a:ext cx="228964" cy="1226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733886"/>
              <a:ext cx="228964" cy="1769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73388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3388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651442"/>
              <a:ext cx="228964" cy="824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46493"/>
              <a:ext cx="228964" cy="643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4649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4649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02255"/>
              <a:ext cx="228964" cy="442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50514"/>
              <a:ext cx="228964" cy="603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505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505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790190"/>
              <a:ext cx="228964" cy="603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788179"/>
              <a:ext cx="228964" cy="1226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78817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8817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721821"/>
              <a:ext cx="228964" cy="663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739919"/>
              <a:ext cx="228964" cy="1709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73991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3991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63507"/>
              <a:ext cx="228964" cy="764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550900"/>
              <a:ext cx="228964" cy="3599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5509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5509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408131"/>
              <a:ext cx="228964" cy="1427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369925"/>
              <a:ext cx="228964" cy="5409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36992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36992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130636"/>
              <a:ext cx="228964" cy="2392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247264"/>
              <a:ext cx="228964" cy="6635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2472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2472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1971780"/>
              <a:ext cx="228964" cy="2754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030095"/>
              <a:ext cx="228964" cy="8807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03009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03009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704340"/>
              <a:ext cx="228964" cy="3257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426229"/>
              <a:ext cx="228964" cy="4846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4262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42622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245254"/>
              <a:ext cx="22896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498619"/>
              <a:ext cx="228964" cy="412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49861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49861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265362"/>
              <a:ext cx="228964" cy="2332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577041"/>
              <a:ext cx="228964" cy="3337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5770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57704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392045"/>
              <a:ext cx="228964" cy="1849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629323"/>
              <a:ext cx="228964" cy="2815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6293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6293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430250"/>
              <a:ext cx="228964" cy="1990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788179"/>
              <a:ext cx="228964" cy="1226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78817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8817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651442"/>
              <a:ext cx="228964" cy="1367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86710"/>
              <a:ext cx="228964" cy="241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8671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8671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70623"/>
              <a:ext cx="228964" cy="160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82688"/>
              <a:ext cx="228964" cy="281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826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826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52525"/>
              <a:ext cx="228964" cy="301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890731"/>
              <a:ext cx="228964" cy="201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8907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907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74645"/>
              <a:ext cx="228964" cy="160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00785"/>
              <a:ext cx="228964" cy="100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0078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0078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898775"/>
              <a:ext cx="228964" cy="20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086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065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6194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3" name="tx223"/>
            <p:cNvSpPr/>
            <p:nvPr/>
          </p:nvSpPr>
          <p:spPr>
            <a:xfrm>
              <a:off x="747705" y="205977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4" name="tx224"/>
            <p:cNvSpPr/>
            <p:nvPr/>
          </p:nvSpPr>
          <p:spPr>
            <a:xfrm>
              <a:off x="747705" y="16576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20"/>
              <a:ext cx="779182" cy="693419"/>
            </a:xfrm>
            <a:prstGeom prst="rect">
              <a:avLst/>
            </a:prstGeom>
            <a:solidFill>
              <a:srgbClr val="FFFFFF">
                <a:alpha val="100000"/>
              </a:srgbClr>
            </a:solidFill>
          </p:spPr>
          <p:txBody>
            <a:bodyPr/>
            <a:lstStyle/>
            <a:p>
              <a:endParaRPr/>
            </a:p>
          </p:txBody>
        </p:sp>
        <p:sp>
          <p:nvSpPr>
            <p:cNvPr id="280" name="rc280"/>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6" name="grp2"/>
          <p:cNvGrpSpPr/>
          <p:nvPr/>
        </p:nvGrpSpPr>
        <p:grpSpPr>
          <a:xfrm>
            <a:off x="457200" y="4023360"/>
            <a:ext cx="6675120" cy="2743200"/>
            <a:chOff x="457200" y="4023360"/>
            <a:chExt cx="6675120" cy="2743200"/>
          </a:xfrm>
        </p:grpSpPr>
        <p:sp>
          <p:nvSpPr>
            <p:cNvPr id="427" name="rc4"/>
            <p:cNvSpPr/>
            <p:nvPr/>
          </p:nvSpPr>
          <p:spPr>
            <a:xfrm>
              <a:off x="1223433" y="5750984"/>
              <a:ext cx="382693" cy="97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25672"/>
              <a:ext cx="382693" cy="253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2567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274926"/>
              <a:ext cx="382693" cy="4507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43196"/>
              <a:ext cx="382693" cy="175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10096"/>
              <a:ext cx="382693" cy="331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583"/>
              <a:ext cx="382693" cy="9375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57799"/>
              <a:ext cx="382693" cy="29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49037"/>
              <a:ext cx="382693" cy="87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31665"/>
              <a:ext cx="382693" cy="3173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54604"/>
              <a:ext cx="382693" cy="1061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59746"/>
              <a:ext cx="382693" cy="9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5974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99387"/>
              <a:ext cx="382693" cy="603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59746"/>
              <a:ext cx="382693" cy="9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5974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29566"/>
              <a:ext cx="382693" cy="301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58772"/>
              <a:ext cx="382693" cy="19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6601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7130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766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8189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8718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5924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750984"/>
              <a:ext cx="382693" cy="97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725672"/>
              <a:ext cx="382693" cy="2531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72567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274926"/>
              <a:ext cx="382693" cy="4507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743196"/>
              <a:ext cx="382693" cy="1752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710096"/>
              <a:ext cx="382693" cy="3310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772583"/>
              <a:ext cx="382693" cy="9375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57799"/>
              <a:ext cx="382693" cy="29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749037"/>
              <a:ext cx="382693" cy="876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431665"/>
              <a:ext cx="382693" cy="3173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654604"/>
              <a:ext cx="382693" cy="1061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59746"/>
              <a:ext cx="382693" cy="97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5974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699387"/>
              <a:ext cx="382693" cy="603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59746"/>
              <a:ext cx="382693" cy="97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5974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729566"/>
              <a:ext cx="382693" cy="301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58772"/>
              <a:ext cx="382693" cy="19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592480"/>
              <a:ext cx="0" cy="1168239"/>
            </a:xfrm>
            <a:custGeom>
              <a:avLst/>
              <a:gdLst/>
              <a:ahLst/>
              <a:cxnLst/>
              <a:rect l="0" t="0" r="0" b="0"/>
              <a:pathLst>
                <a:path h="1168239">
                  <a:moveTo>
                    <a:pt x="0" y="1168239"/>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660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713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766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818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7871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5924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747705" y="551928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7" name="tx77"/>
            <p:cNvSpPr/>
            <p:nvPr/>
          </p:nvSpPr>
          <p:spPr>
            <a:xfrm>
              <a:off x="747705" y="532457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8" name="tx78"/>
            <p:cNvSpPr/>
            <p:nvPr/>
          </p:nvSpPr>
          <p:spPr>
            <a:xfrm>
              <a:off x="747705" y="512986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79" name="tx79"/>
            <p:cNvSpPr/>
            <p:nvPr/>
          </p:nvSpPr>
          <p:spPr>
            <a:xfrm>
              <a:off x="747705" y="493516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80" name="tx80"/>
            <p:cNvSpPr/>
            <p:nvPr/>
          </p:nvSpPr>
          <p:spPr>
            <a:xfrm>
              <a:off x="676900" y="474045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81" name="tx81"/>
            <p:cNvSpPr/>
            <p:nvPr/>
          </p:nvSpPr>
          <p:spPr>
            <a:xfrm>
              <a:off x="676900" y="454574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2443"/>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5600"/>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5600"/>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5600"/>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5600"/>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6091"/>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6091"/>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6091"/>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5892"/>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520779" y="4249102"/>
              <a:ext cx="4380321" cy="10953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Afghanistan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188075"/>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550987"/>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636615"/>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665864"/>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73561"/>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82797"/>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51730"/>
            </a:xfrm>
            <a:custGeom>
              <a:avLst/>
              <a:gdLst/>
              <a:ahLst/>
              <a:cxnLst/>
              <a:rect l="0" t="0" r="0" b="0"/>
              <a:pathLst>
                <a:path w="4592319" h="951730">
                  <a:moveTo>
                    <a:pt x="0" y="0"/>
                  </a:moveTo>
                  <a:lnTo>
                    <a:pt x="765386" y="457007"/>
                  </a:lnTo>
                  <a:lnTo>
                    <a:pt x="1530773" y="819919"/>
                  </a:lnTo>
                  <a:lnTo>
                    <a:pt x="2296159" y="905548"/>
                  </a:lnTo>
                  <a:lnTo>
                    <a:pt x="3061546" y="934796"/>
                  </a:lnTo>
                  <a:lnTo>
                    <a:pt x="3826933" y="942493"/>
                  </a:lnTo>
                  <a:lnTo>
                    <a:pt x="4592319" y="951730"/>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752878"/>
              <a:ext cx="0" cy="962121"/>
            </a:xfrm>
            <a:custGeom>
              <a:avLst/>
              <a:gdLst/>
              <a:ahLst/>
              <a:cxnLst/>
              <a:rect l="0" t="0" r="0" b="0"/>
              <a:pathLst>
                <a:path h="962121">
                  <a:moveTo>
                    <a:pt x="0" y="962121"/>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52257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33015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13772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494530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75287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tx12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7" name="tx127"/>
            <p:cNvSpPr/>
            <p:nvPr/>
          </p:nvSpPr>
          <p:spPr>
            <a:xfrm>
              <a:off x="6461760" y="547584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8" name="tx128"/>
            <p:cNvSpPr/>
            <p:nvPr/>
          </p:nvSpPr>
          <p:spPr>
            <a:xfrm>
              <a:off x="6461760" y="528341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9" name="tx129"/>
            <p:cNvSpPr/>
            <p:nvPr/>
          </p:nvSpPr>
          <p:spPr>
            <a:xfrm>
              <a:off x="6461760" y="509099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a:t>
              </a:r>
            </a:p>
          </p:txBody>
        </p:sp>
        <p:sp>
          <p:nvSpPr>
            <p:cNvPr id="130" name="tx130"/>
            <p:cNvSpPr/>
            <p:nvPr/>
          </p:nvSpPr>
          <p:spPr>
            <a:xfrm>
              <a:off x="6461760" y="489857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a:t>
              </a:r>
            </a:p>
          </p:txBody>
        </p:sp>
        <p:sp>
          <p:nvSpPr>
            <p:cNvPr id="131" name="tx131"/>
            <p:cNvSpPr/>
            <p:nvPr/>
          </p:nvSpPr>
          <p:spPr>
            <a:xfrm>
              <a:off x="6461760" y="470614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a:t>
              </a:r>
            </a:p>
          </p:txBody>
        </p:sp>
        <p:sp>
          <p:nvSpPr>
            <p:cNvPr id="132" name="tx13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3" name="tx133"/>
            <p:cNvSpPr/>
            <p:nvPr/>
          </p:nvSpPr>
          <p:spPr>
            <a:xfrm>
              <a:off x="1318227" y="4652863"/>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495</a:t>
              </a:r>
            </a:p>
          </p:txBody>
        </p:sp>
        <p:sp>
          <p:nvSpPr>
            <p:cNvPr id="134" name="tx134"/>
            <p:cNvSpPr/>
            <p:nvPr/>
          </p:nvSpPr>
          <p:spPr>
            <a:xfrm>
              <a:off x="2034470" y="5109870"/>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257.5</a:t>
              </a:r>
            </a:p>
          </p:txBody>
        </p:sp>
        <p:sp>
          <p:nvSpPr>
            <p:cNvPr id="135" name="tx135"/>
            <p:cNvSpPr/>
            <p:nvPr/>
          </p:nvSpPr>
          <p:spPr>
            <a:xfrm>
              <a:off x="2832040" y="547278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68.9</a:t>
              </a:r>
            </a:p>
          </p:txBody>
        </p:sp>
        <p:sp>
          <p:nvSpPr>
            <p:cNvPr id="136" name="tx136"/>
            <p:cNvSpPr/>
            <p:nvPr/>
          </p:nvSpPr>
          <p:spPr>
            <a:xfrm>
              <a:off x="3597427" y="5559304"/>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24.4</a:t>
              </a:r>
            </a:p>
          </p:txBody>
        </p:sp>
        <p:sp>
          <p:nvSpPr>
            <p:cNvPr id="137" name="tx137"/>
            <p:cNvSpPr/>
            <p:nvPr/>
          </p:nvSpPr>
          <p:spPr>
            <a:xfrm>
              <a:off x="4394998" y="558766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9.2</a:t>
              </a:r>
            </a:p>
          </p:txBody>
        </p:sp>
        <p:sp>
          <p:nvSpPr>
            <p:cNvPr id="138" name="tx138"/>
            <p:cNvSpPr/>
            <p:nvPr/>
          </p:nvSpPr>
          <p:spPr>
            <a:xfrm>
              <a:off x="5160384" y="559535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5.2</a:t>
              </a:r>
            </a:p>
          </p:txBody>
        </p:sp>
        <p:sp>
          <p:nvSpPr>
            <p:cNvPr id="139" name="tx139"/>
            <p:cNvSpPr/>
            <p:nvPr/>
          </p:nvSpPr>
          <p:spPr>
            <a:xfrm>
              <a:off x="5925771" y="560459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4458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982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1189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2873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1989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1384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2671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552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1185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641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Bosnia and Herzegovina</a:t>
            </a:r>
          </a:p>
        </p:txBody>
      </p:sp>
      <p:grpSp>
        <p:nvGrpSpPr>
          <p:cNvPr id="2" name="grp2"/>
          <p:cNvGrpSpPr/>
          <p:nvPr/>
        </p:nvGrpSpPr>
        <p:grpSpPr>
          <a:xfrm>
            <a:off x="457200" y="1463040"/>
            <a:ext cx="8503920" cy="2286000"/>
            <a:chOff x="457200" y="1463040"/>
            <a:chExt cx="8503920" cy="2286000"/>
          </a:xfrm>
        </p:grpSpPr>
        <p:sp>
          <p:nvSpPr>
            <p:cNvPr id="283"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4"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5" name="rc6"/>
            <p:cNvSpPr/>
            <p:nvPr/>
          </p:nvSpPr>
          <p:spPr>
            <a:xfrm>
              <a:off x="1411675" y="2841897"/>
              <a:ext cx="238184" cy="689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6" name="rc7"/>
            <p:cNvSpPr/>
            <p:nvPr/>
          </p:nvSpPr>
          <p:spPr>
            <a:xfrm>
              <a:off x="1411675" y="2841897"/>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7"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10"/>
            <p:cNvSpPr/>
            <p:nvPr/>
          </p:nvSpPr>
          <p:spPr>
            <a:xfrm>
              <a:off x="1697496" y="2669539"/>
              <a:ext cx="238184" cy="2413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11"/>
            <p:cNvSpPr/>
            <p:nvPr/>
          </p:nvSpPr>
          <p:spPr>
            <a:xfrm>
              <a:off x="1697496" y="26695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4"/>
            <p:cNvSpPr/>
            <p:nvPr/>
          </p:nvSpPr>
          <p:spPr>
            <a:xfrm>
              <a:off x="1983317" y="2841897"/>
              <a:ext cx="238184" cy="689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5"/>
            <p:cNvSpPr/>
            <p:nvPr/>
          </p:nvSpPr>
          <p:spPr>
            <a:xfrm>
              <a:off x="1983317" y="2841897"/>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8"/>
            <p:cNvSpPr/>
            <p:nvPr/>
          </p:nvSpPr>
          <p:spPr>
            <a:xfrm>
              <a:off x="2269138" y="2807425"/>
              <a:ext cx="238184" cy="10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9"/>
            <p:cNvSpPr/>
            <p:nvPr/>
          </p:nvSpPr>
          <p:spPr>
            <a:xfrm>
              <a:off x="2269138" y="2807425"/>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23"/>
            <p:cNvSpPr/>
            <p:nvPr/>
          </p:nvSpPr>
          <p:spPr>
            <a:xfrm>
              <a:off x="25549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6"/>
            <p:cNvSpPr/>
            <p:nvPr/>
          </p:nvSpPr>
          <p:spPr>
            <a:xfrm>
              <a:off x="2840780" y="2841897"/>
              <a:ext cx="238184" cy="689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7"/>
            <p:cNvSpPr/>
            <p:nvPr/>
          </p:nvSpPr>
          <p:spPr>
            <a:xfrm>
              <a:off x="2840780" y="2841897"/>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30"/>
            <p:cNvSpPr/>
            <p:nvPr/>
          </p:nvSpPr>
          <p:spPr>
            <a:xfrm>
              <a:off x="3126601" y="2807425"/>
              <a:ext cx="238184" cy="10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31"/>
            <p:cNvSpPr/>
            <p:nvPr/>
          </p:nvSpPr>
          <p:spPr>
            <a:xfrm>
              <a:off x="3126601" y="2807425"/>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4"/>
            <p:cNvSpPr/>
            <p:nvPr/>
          </p:nvSpPr>
          <p:spPr>
            <a:xfrm>
              <a:off x="3412422" y="2876368"/>
              <a:ext cx="23818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5"/>
            <p:cNvSpPr/>
            <p:nvPr/>
          </p:nvSpPr>
          <p:spPr>
            <a:xfrm>
              <a:off x="3412422" y="2841897"/>
              <a:ext cx="238184" cy="344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8"/>
            <p:cNvSpPr/>
            <p:nvPr/>
          </p:nvSpPr>
          <p:spPr>
            <a:xfrm>
              <a:off x="3698243" y="2841897"/>
              <a:ext cx="238184" cy="689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9"/>
            <p:cNvSpPr/>
            <p:nvPr/>
          </p:nvSpPr>
          <p:spPr>
            <a:xfrm>
              <a:off x="3698243" y="2841897"/>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42"/>
            <p:cNvSpPr/>
            <p:nvPr/>
          </p:nvSpPr>
          <p:spPr>
            <a:xfrm>
              <a:off x="3984064" y="2841897"/>
              <a:ext cx="238184" cy="689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43"/>
            <p:cNvSpPr/>
            <p:nvPr/>
          </p:nvSpPr>
          <p:spPr>
            <a:xfrm>
              <a:off x="3984064" y="2841897"/>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6"/>
            <p:cNvSpPr/>
            <p:nvPr/>
          </p:nvSpPr>
          <p:spPr>
            <a:xfrm>
              <a:off x="4269885" y="2807425"/>
              <a:ext cx="238184" cy="10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7"/>
            <p:cNvSpPr/>
            <p:nvPr/>
          </p:nvSpPr>
          <p:spPr>
            <a:xfrm>
              <a:off x="4269885" y="2807425"/>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52"/>
            <p:cNvSpPr/>
            <p:nvPr/>
          </p:nvSpPr>
          <p:spPr>
            <a:xfrm>
              <a:off x="4841527" y="2876368"/>
              <a:ext cx="238184" cy="344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53"/>
            <p:cNvSpPr/>
            <p:nvPr/>
          </p:nvSpPr>
          <p:spPr>
            <a:xfrm>
              <a:off x="4841527" y="2876368"/>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4"/>
            <p:cNvSpPr/>
            <p:nvPr/>
          </p:nvSpPr>
          <p:spPr>
            <a:xfrm>
              <a:off x="4841527" y="2738482"/>
              <a:ext cx="238184" cy="1378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5"/>
            <p:cNvSpPr/>
            <p:nvPr/>
          </p:nvSpPr>
          <p:spPr>
            <a:xfrm>
              <a:off x="4841527" y="2704011"/>
              <a:ext cx="238184" cy="344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6"/>
            <p:cNvSpPr/>
            <p:nvPr/>
          </p:nvSpPr>
          <p:spPr>
            <a:xfrm>
              <a:off x="5127348" y="2876368"/>
              <a:ext cx="238184" cy="344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7"/>
            <p:cNvSpPr/>
            <p:nvPr/>
          </p:nvSpPr>
          <p:spPr>
            <a:xfrm>
              <a:off x="5127348" y="2876368"/>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8"/>
            <p:cNvSpPr/>
            <p:nvPr/>
          </p:nvSpPr>
          <p:spPr>
            <a:xfrm>
              <a:off x="5127348" y="2669539"/>
              <a:ext cx="238184" cy="2068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9"/>
            <p:cNvSpPr/>
            <p:nvPr/>
          </p:nvSpPr>
          <p:spPr>
            <a:xfrm>
              <a:off x="5127348" y="26695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60"/>
            <p:cNvSpPr/>
            <p:nvPr/>
          </p:nvSpPr>
          <p:spPr>
            <a:xfrm>
              <a:off x="5413169" y="2462711"/>
              <a:ext cx="238184" cy="4481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61"/>
            <p:cNvSpPr/>
            <p:nvPr/>
          </p:nvSpPr>
          <p:spPr>
            <a:xfrm>
              <a:off x="5413169" y="2462711"/>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62"/>
            <p:cNvSpPr/>
            <p:nvPr/>
          </p:nvSpPr>
          <p:spPr>
            <a:xfrm>
              <a:off x="5413169" y="2428240"/>
              <a:ext cx="23818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63"/>
            <p:cNvSpPr/>
            <p:nvPr/>
          </p:nvSpPr>
          <p:spPr>
            <a:xfrm>
              <a:off x="5413169" y="2428240"/>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4"/>
            <p:cNvSpPr/>
            <p:nvPr/>
          </p:nvSpPr>
          <p:spPr>
            <a:xfrm>
              <a:off x="5698990" y="2566125"/>
              <a:ext cx="238184" cy="3447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5"/>
            <p:cNvSpPr/>
            <p:nvPr/>
          </p:nvSpPr>
          <p:spPr>
            <a:xfrm>
              <a:off x="5698990" y="2566125"/>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6"/>
            <p:cNvSpPr/>
            <p:nvPr/>
          </p:nvSpPr>
          <p:spPr>
            <a:xfrm>
              <a:off x="5698990" y="2462711"/>
              <a:ext cx="238184" cy="10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7"/>
            <p:cNvSpPr/>
            <p:nvPr/>
          </p:nvSpPr>
          <p:spPr>
            <a:xfrm>
              <a:off x="5698990" y="2462711"/>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8"/>
            <p:cNvSpPr/>
            <p:nvPr/>
          </p:nvSpPr>
          <p:spPr>
            <a:xfrm>
              <a:off x="5984812" y="2497182"/>
              <a:ext cx="238184" cy="4136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9"/>
            <p:cNvSpPr/>
            <p:nvPr/>
          </p:nvSpPr>
          <p:spPr>
            <a:xfrm>
              <a:off x="5984812" y="2497182"/>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70"/>
            <p:cNvSpPr/>
            <p:nvPr/>
          </p:nvSpPr>
          <p:spPr>
            <a:xfrm>
              <a:off x="5984812" y="1738811"/>
              <a:ext cx="238184" cy="7583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71"/>
            <p:cNvSpPr/>
            <p:nvPr/>
          </p:nvSpPr>
          <p:spPr>
            <a:xfrm>
              <a:off x="5984812" y="1704340"/>
              <a:ext cx="238184" cy="344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72"/>
            <p:cNvSpPr/>
            <p:nvPr/>
          </p:nvSpPr>
          <p:spPr>
            <a:xfrm>
              <a:off x="6270633" y="2704011"/>
              <a:ext cx="238184" cy="2068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73"/>
            <p:cNvSpPr/>
            <p:nvPr/>
          </p:nvSpPr>
          <p:spPr>
            <a:xfrm>
              <a:off x="6270633" y="2704011"/>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4"/>
            <p:cNvSpPr/>
            <p:nvPr/>
          </p:nvSpPr>
          <p:spPr>
            <a:xfrm>
              <a:off x="6270633" y="2462711"/>
              <a:ext cx="238184" cy="2413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5"/>
            <p:cNvSpPr/>
            <p:nvPr/>
          </p:nvSpPr>
          <p:spPr>
            <a:xfrm>
              <a:off x="6270633" y="2462711"/>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6"/>
            <p:cNvSpPr/>
            <p:nvPr/>
          </p:nvSpPr>
          <p:spPr>
            <a:xfrm>
              <a:off x="6556454" y="2841897"/>
              <a:ext cx="238184" cy="689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7"/>
            <p:cNvSpPr/>
            <p:nvPr/>
          </p:nvSpPr>
          <p:spPr>
            <a:xfrm>
              <a:off x="6556454" y="2841897"/>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8"/>
            <p:cNvSpPr/>
            <p:nvPr/>
          </p:nvSpPr>
          <p:spPr>
            <a:xfrm>
              <a:off x="6556454" y="2772954"/>
              <a:ext cx="238184" cy="689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9"/>
            <p:cNvSpPr/>
            <p:nvPr/>
          </p:nvSpPr>
          <p:spPr>
            <a:xfrm>
              <a:off x="6556454" y="2772954"/>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83"/>
            <p:cNvSpPr/>
            <p:nvPr/>
          </p:nvSpPr>
          <p:spPr>
            <a:xfrm>
              <a:off x="68422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7"/>
            <p:cNvSpPr/>
            <p:nvPr/>
          </p:nvSpPr>
          <p:spPr>
            <a:xfrm>
              <a:off x="71280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4" name="pl105"/>
            <p:cNvSpPr/>
            <p:nvPr/>
          </p:nvSpPr>
          <p:spPr>
            <a:xfrm>
              <a:off x="1127759" y="2566125"/>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5" name="pl106"/>
            <p:cNvSpPr/>
            <p:nvPr/>
          </p:nvSpPr>
          <p:spPr>
            <a:xfrm>
              <a:off x="1127759" y="2221411"/>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6" name="pl107"/>
            <p:cNvSpPr/>
            <p:nvPr/>
          </p:nvSpPr>
          <p:spPr>
            <a:xfrm>
              <a:off x="1127759" y="1876697"/>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7" name="pl108"/>
            <p:cNvSpPr/>
            <p:nvPr/>
          </p:nvSpPr>
          <p:spPr>
            <a:xfrm>
              <a:off x="1127759" y="1531982"/>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8" name="rc109"/>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9" name="rc110"/>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0" name="rc111"/>
            <p:cNvSpPr/>
            <p:nvPr/>
          </p:nvSpPr>
          <p:spPr>
            <a:xfrm>
              <a:off x="1411675" y="2841897"/>
              <a:ext cx="238184" cy="689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1" name="rc112"/>
            <p:cNvSpPr/>
            <p:nvPr/>
          </p:nvSpPr>
          <p:spPr>
            <a:xfrm>
              <a:off x="1411675" y="2841897"/>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2" name="rc113"/>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3" name="rc114"/>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4" name="rc115"/>
            <p:cNvSpPr/>
            <p:nvPr/>
          </p:nvSpPr>
          <p:spPr>
            <a:xfrm>
              <a:off x="1697496" y="2669539"/>
              <a:ext cx="238184" cy="2413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5" name="rc116"/>
            <p:cNvSpPr/>
            <p:nvPr/>
          </p:nvSpPr>
          <p:spPr>
            <a:xfrm>
              <a:off x="1697496" y="26695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6" name="rc117"/>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7" name="rc118"/>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8" name="rc119"/>
            <p:cNvSpPr/>
            <p:nvPr/>
          </p:nvSpPr>
          <p:spPr>
            <a:xfrm>
              <a:off x="1983317" y="2841897"/>
              <a:ext cx="238184" cy="689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9" name="rc120"/>
            <p:cNvSpPr/>
            <p:nvPr/>
          </p:nvSpPr>
          <p:spPr>
            <a:xfrm>
              <a:off x="1983317" y="2841897"/>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0" name="rc121"/>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1" name="rc122"/>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2" name="rc123"/>
            <p:cNvSpPr/>
            <p:nvPr/>
          </p:nvSpPr>
          <p:spPr>
            <a:xfrm>
              <a:off x="2269138" y="2807425"/>
              <a:ext cx="238184" cy="10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3" name="rc124"/>
            <p:cNvSpPr/>
            <p:nvPr/>
          </p:nvSpPr>
          <p:spPr>
            <a:xfrm>
              <a:off x="2269138" y="2807425"/>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4" name="rc125"/>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5" name="rc126"/>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6" name="rc127"/>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7" name="rc128"/>
            <p:cNvSpPr/>
            <p:nvPr/>
          </p:nvSpPr>
          <p:spPr>
            <a:xfrm>
              <a:off x="25549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8" name="rc129"/>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9" name="rc130"/>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31"/>
            <p:cNvSpPr/>
            <p:nvPr/>
          </p:nvSpPr>
          <p:spPr>
            <a:xfrm>
              <a:off x="2840780" y="2841897"/>
              <a:ext cx="238184" cy="689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1" name="rc132"/>
            <p:cNvSpPr/>
            <p:nvPr/>
          </p:nvSpPr>
          <p:spPr>
            <a:xfrm>
              <a:off x="2840780" y="2841897"/>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2" name="rc133"/>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3" name="rc134"/>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35"/>
            <p:cNvSpPr/>
            <p:nvPr/>
          </p:nvSpPr>
          <p:spPr>
            <a:xfrm>
              <a:off x="3126601" y="2807425"/>
              <a:ext cx="238184" cy="10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5" name="rc136"/>
            <p:cNvSpPr/>
            <p:nvPr/>
          </p:nvSpPr>
          <p:spPr>
            <a:xfrm>
              <a:off x="3126601" y="2807425"/>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6" name="rc137"/>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38"/>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39"/>
            <p:cNvSpPr/>
            <p:nvPr/>
          </p:nvSpPr>
          <p:spPr>
            <a:xfrm>
              <a:off x="3412422" y="2876368"/>
              <a:ext cx="23818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9" name="rc140"/>
            <p:cNvSpPr/>
            <p:nvPr/>
          </p:nvSpPr>
          <p:spPr>
            <a:xfrm>
              <a:off x="3412422" y="2841897"/>
              <a:ext cx="238184" cy="344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0" name="rc141"/>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1" name="rc142"/>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43"/>
            <p:cNvSpPr/>
            <p:nvPr/>
          </p:nvSpPr>
          <p:spPr>
            <a:xfrm>
              <a:off x="3698243" y="2841897"/>
              <a:ext cx="238184" cy="689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3" name="rc144"/>
            <p:cNvSpPr/>
            <p:nvPr/>
          </p:nvSpPr>
          <p:spPr>
            <a:xfrm>
              <a:off x="3698243" y="2841897"/>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4" name="rc145"/>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5" name="rc146"/>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984064" y="2841897"/>
              <a:ext cx="238184" cy="689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984064" y="2841897"/>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269885" y="2807425"/>
              <a:ext cx="238184" cy="10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269885" y="2807425"/>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876368"/>
              <a:ext cx="238184" cy="34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876368"/>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841527" y="2738482"/>
              <a:ext cx="238184" cy="1378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841527" y="2704011"/>
              <a:ext cx="238184" cy="344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876368"/>
              <a:ext cx="238184" cy="34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876368"/>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127348" y="2669539"/>
              <a:ext cx="238184" cy="2068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127348" y="26695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462711"/>
              <a:ext cx="238184" cy="4481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462711"/>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413169" y="2428240"/>
              <a:ext cx="23818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413169" y="2428240"/>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566125"/>
              <a:ext cx="238184" cy="3447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566125"/>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698990" y="2462711"/>
              <a:ext cx="238184" cy="10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698990" y="2462711"/>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497182"/>
              <a:ext cx="238184" cy="4136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2497182"/>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984812" y="1738811"/>
              <a:ext cx="238184" cy="7583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984812" y="1704340"/>
              <a:ext cx="238184" cy="344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704011"/>
              <a:ext cx="238184" cy="2068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704011"/>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270633" y="2462711"/>
              <a:ext cx="238184" cy="2413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270633" y="2462711"/>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841897"/>
              <a:ext cx="238184" cy="689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841897"/>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556454" y="2772954"/>
              <a:ext cx="238184" cy="689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556454" y="2772954"/>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8422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1280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pl209"/>
            <p:cNvSpPr/>
            <p:nvPr/>
          </p:nvSpPr>
          <p:spPr>
            <a:xfrm>
              <a:off x="1127759" y="1531982"/>
              <a:ext cx="0" cy="1378857"/>
            </a:xfrm>
            <a:custGeom>
              <a:avLst/>
              <a:gdLst/>
              <a:ahLst/>
              <a:cxnLst/>
              <a:rect l="0" t="0" r="0" b="0"/>
              <a:pathLst>
                <a:path h="1378857">
                  <a:moveTo>
                    <a:pt x="0" y="1378857"/>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pl211"/>
            <p:cNvSpPr/>
            <p:nvPr/>
          </p:nvSpPr>
          <p:spPr>
            <a:xfrm>
              <a:off x="1043940" y="25661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043940" y="22214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3" name="pl213"/>
            <p:cNvSpPr/>
            <p:nvPr/>
          </p:nvSpPr>
          <p:spPr>
            <a:xfrm>
              <a:off x="1043940" y="18766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4" name="pl214"/>
            <p:cNvSpPr/>
            <p:nvPr/>
          </p:nvSpPr>
          <p:spPr>
            <a:xfrm>
              <a:off x="1043940" y="15319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5" name="tx21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6" name="tx216"/>
            <p:cNvSpPr/>
            <p:nvPr/>
          </p:nvSpPr>
          <p:spPr>
            <a:xfrm>
              <a:off x="818510" y="251939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17" name="tx217"/>
            <p:cNvSpPr/>
            <p:nvPr/>
          </p:nvSpPr>
          <p:spPr>
            <a:xfrm>
              <a:off x="818510" y="217467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18" name="tx218"/>
            <p:cNvSpPr/>
            <p:nvPr/>
          </p:nvSpPr>
          <p:spPr>
            <a:xfrm>
              <a:off x="818510" y="18299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19" name="tx219"/>
            <p:cNvSpPr/>
            <p:nvPr/>
          </p:nvSpPr>
          <p:spPr>
            <a:xfrm>
              <a:off x="818510" y="14852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0" name="pl220"/>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tx246"/>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7" name="tx247"/>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8" name="tx248"/>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9" name="tx249"/>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0" name="tx250"/>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1" name="tx251"/>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2" name="tx252"/>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3" name="tx253"/>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4" name="tx254"/>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5" name="tx255"/>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6" name="tx256"/>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7" name="tx257"/>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8" name="tx258"/>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9" name="tx259"/>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0" name="tx260"/>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1" name="tx261"/>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2" name="tx262"/>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3" name="tx263"/>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4" name="tx264"/>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5" name="tx265"/>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6" name="tx266"/>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7" name="tx267"/>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8" name="tx268"/>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9" name="tx269"/>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0" name="tx270"/>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1" name="pl271"/>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72" name="rc272"/>
            <p:cNvSpPr/>
            <p:nvPr/>
          </p:nvSpPr>
          <p:spPr>
            <a:xfrm>
              <a:off x="457200" y="3055620"/>
              <a:ext cx="754288" cy="693419"/>
            </a:xfrm>
            <a:prstGeom prst="rect">
              <a:avLst/>
            </a:prstGeom>
            <a:solidFill>
              <a:srgbClr val="FFFFFF">
                <a:alpha val="100000"/>
              </a:srgbClr>
            </a:solidFill>
          </p:spPr>
          <p:txBody>
            <a:bodyPr/>
            <a:lstStyle/>
            <a:p>
              <a:endParaRPr/>
            </a:p>
          </p:txBody>
        </p:sp>
        <p:sp>
          <p:nvSpPr>
            <p:cNvPr id="273" name="rc273"/>
            <p:cNvSpPr/>
            <p:nvPr/>
          </p:nvSpPr>
          <p:spPr>
            <a:xfrm>
              <a:off x="457200" y="3168776"/>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4" name="rc274"/>
            <p:cNvSpPr/>
            <p:nvPr/>
          </p:nvSpPr>
          <p:spPr>
            <a:xfrm>
              <a:off x="457200" y="3319652"/>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5" name="rc275"/>
            <p:cNvSpPr/>
            <p:nvPr/>
          </p:nvSpPr>
          <p:spPr>
            <a:xfrm>
              <a:off x="457200" y="3470528"/>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6" name="rc276"/>
            <p:cNvSpPr/>
            <p:nvPr/>
          </p:nvSpPr>
          <p:spPr>
            <a:xfrm>
              <a:off x="457200" y="3621405"/>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7" name="tx277"/>
            <p:cNvSpPr/>
            <p:nvPr/>
          </p:nvSpPr>
          <p:spPr>
            <a:xfrm>
              <a:off x="642507"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8" name="tx278"/>
            <p:cNvSpPr/>
            <p:nvPr/>
          </p:nvSpPr>
          <p:spPr>
            <a:xfrm>
              <a:off x="642507"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9" name="tx279"/>
            <p:cNvSpPr/>
            <p:nvPr/>
          </p:nvSpPr>
          <p:spPr>
            <a:xfrm>
              <a:off x="642507"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0" name="tx280"/>
            <p:cNvSpPr/>
            <p:nvPr/>
          </p:nvSpPr>
          <p:spPr>
            <a:xfrm>
              <a:off x="642507"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1" name="tx28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2" name="tx28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6" name="grp2"/>
          <p:cNvGrpSpPr/>
          <p:nvPr/>
        </p:nvGrpSpPr>
        <p:grpSpPr>
          <a:xfrm>
            <a:off x="457200" y="4023360"/>
            <a:ext cx="6675120" cy="2743200"/>
            <a:chOff x="457200" y="4023360"/>
            <a:chExt cx="6675120" cy="2743200"/>
          </a:xfrm>
        </p:grpSpPr>
        <p:sp>
          <p:nvSpPr>
            <p:cNvPr id="427" name="rc4"/>
            <p:cNvSpPr/>
            <p:nvPr/>
          </p:nvSpPr>
          <p:spPr>
            <a:xfrm>
              <a:off x="1223433" y="5660630"/>
              <a:ext cx="382693" cy="1000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6063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6063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6063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326997"/>
              <a:ext cx="382693" cy="4337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293634"/>
              <a:ext cx="382693" cy="333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260271"/>
              <a:ext cx="382693" cy="333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93544"/>
              <a:ext cx="382693" cy="667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93993"/>
              <a:ext cx="382693" cy="667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27267"/>
              <a:ext cx="382693" cy="667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60540"/>
              <a:ext cx="382693" cy="667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27177"/>
              <a:ext cx="382693" cy="333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60630"/>
              <a:ext cx="382693" cy="1000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27267"/>
              <a:ext cx="382693" cy="333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593903"/>
              <a:ext cx="382693" cy="333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9390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60630"/>
              <a:ext cx="382693" cy="1000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6063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460450"/>
              <a:ext cx="382693" cy="2001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93724"/>
              <a:ext cx="382693" cy="667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93903"/>
              <a:ext cx="382693" cy="1668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27177"/>
              <a:ext cx="382693" cy="667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427087"/>
              <a:ext cx="382693" cy="1000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193544"/>
              <a:ext cx="382693" cy="2335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427087"/>
              <a:ext cx="382693" cy="3336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326997"/>
              <a:ext cx="382693" cy="1000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126818"/>
              <a:ext cx="382693" cy="2001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4759822"/>
              <a:ext cx="382693" cy="3669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9390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2708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6027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9345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92663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75982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pl39"/>
            <p:cNvSpPr/>
            <p:nvPr/>
          </p:nvSpPr>
          <p:spPr>
            <a:xfrm>
              <a:off x="1127759" y="459300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40" name="rc40"/>
            <p:cNvSpPr/>
            <p:nvPr/>
          </p:nvSpPr>
          <p:spPr>
            <a:xfrm>
              <a:off x="1223433" y="5660630"/>
              <a:ext cx="382693" cy="1000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66063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66063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223433" y="566063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326997"/>
              <a:ext cx="382693" cy="4337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293634"/>
              <a:ext cx="382693" cy="3336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260271"/>
              <a:ext cx="382693" cy="3336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1988820" y="5193544"/>
              <a:ext cx="382693" cy="667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693993"/>
              <a:ext cx="382693" cy="667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27267"/>
              <a:ext cx="382693" cy="6672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560540"/>
              <a:ext cx="382693" cy="6672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2754206" y="5527177"/>
              <a:ext cx="382693" cy="333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60630"/>
              <a:ext cx="382693" cy="1000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27267"/>
              <a:ext cx="382693" cy="3336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593903"/>
              <a:ext cx="382693" cy="3336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3519593" y="559390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60630"/>
              <a:ext cx="382693" cy="1000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6063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460450"/>
              <a:ext cx="382693" cy="2001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284979" y="5393724"/>
              <a:ext cx="382693" cy="667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593903"/>
              <a:ext cx="382693" cy="1668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527177"/>
              <a:ext cx="382693" cy="6672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427087"/>
              <a:ext cx="382693" cy="10008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050366" y="5193544"/>
              <a:ext cx="382693" cy="2335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427087"/>
              <a:ext cx="382693" cy="3336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326997"/>
              <a:ext cx="382693" cy="10008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126818"/>
              <a:ext cx="382693" cy="2001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815753" y="4759822"/>
              <a:ext cx="382693" cy="3669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8" name="pl68"/>
            <p:cNvSpPr/>
            <p:nvPr/>
          </p:nvSpPr>
          <p:spPr>
            <a:xfrm>
              <a:off x="1127759" y="4593006"/>
              <a:ext cx="0" cy="1167713"/>
            </a:xfrm>
            <a:custGeom>
              <a:avLst/>
              <a:gdLst/>
              <a:ahLst/>
              <a:cxnLst/>
              <a:rect l="0" t="0" r="0" b="0"/>
              <a:pathLst>
                <a:path h="1167713">
                  <a:moveTo>
                    <a:pt x="0" y="1167713"/>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5939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42708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26027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509345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92663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1043940" y="475982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1043940" y="45930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7" name="tx7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8" name="tx78"/>
            <p:cNvSpPr/>
            <p:nvPr/>
          </p:nvSpPr>
          <p:spPr>
            <a:xfrm>
              <a:off x="889315" y="5548362"/>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9" name="tx79"/>
            <p:cNvSpPr/>
            <p:nvPr/>
          </p:nvSpPr>
          <p:spPr>
            <a:xfrm>
              <a:off x="818510" y="538035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80" name="tx80"/>
            <p:cNvSpPr/>
            <p:nvPr/>
          </p:nvSpPr>
          <p:spPr>
            <a:xfrm>
              <a:off x="818510" y="5214134"/>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81" name="tx81"/>
            <p:cNvSpPr/>
            <p:nvPr/>
          </p:nvSpPr>
          <p:spPr>
            <a:xfrm>
              <a:off x="818510" y="504672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2" name="tx82"/>
            <p:cNvSpPr/>
            <p:nvPr/>
          </p:nvSpPr>
          <p:spPr>
            <a:xfrm>
              <a:off x="818510" y="487990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83" name="tx83"/>
            <p:cNvSpPr/>
            <p:nvPr/>
          </p:nvSpPr>
          <p:spPr>
            <a:xfrm>
              <a:off x="818510" y="471309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4" name="tx84"/>
            <p:cNvSpPr/>
            <p:nvPr/>
          </p:nvSpPr>
          <p:spPr>
            <a:xfrm>
              <a:off x="818510" y="45462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35</a:t>
              </a:r>
            </a:p>
          </p:txBody>
        </p:sp>
        <p:sp>
          <p:nvSpPr>
            <p:cNvPr id="85" name="pl85"/>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pl90"/>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1" name="pl91"/>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2" name="pl92"/>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3" name="tx93"/>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4" name="tx94"/>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5" name="tx95"/>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6" name="tx96"/>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7" name="tx97"/>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15-19 years</a:t>
              </a:r>
            </a:p>
          </p:txBody>
        </p:sp>
        <p:sp>
          <p:nvSpPr>
            <p:cNvPr id="98" name="tx98"/>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20-29 years</a:t>
              </a:r>
            </a:p>
          </p:txBody>
        </p:sp>
        <p:sp>
          <p:nvSpPr>
            <p:cNvPr id="99" name="tx99"/>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30+ years</a:t>
              </a:r>
            </a:p>
          </p:txBody>
        </p:sp>
        <p:sp>
          <p:nvSpPr>
            <p:cNvPr id="100" name="pl100"/>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101" name="rc101"/>
            <p:cNvSpPr/>
            <p:nvPr/>
          </p:nvSpPr>
          <p:spPr>
            <a:xfrm>
              <a:off x="2054675" y="6177760"/>
              <a:ext cx="3312528" cy="301751"/>
            </a:xfrm>
            <a:prstGeom prst="rect">
              <a:avLst/>
            </a:prstGeom>
            <a:solidFill>
              <a:srgbClr val="FFFFFF">
                <a:alpha val="100000"/>
              </a:srgbClr>
            </a:solidFill>
          </p:spPr>
          <p:txBody>
            <a:bodyPr/>
            <a:lstStyle/>
            <a:p>
              <a:endParaRPr/>
            </a:p>
          </p:txBody>
        </p:sp>
        <p:sp>
          <p:nvSpPr>
            <p:cNvPr id="102" name="rc102"/>
            <p:cNvSpPr/>
            <p:nvPr/>
          </p:nvSpPr>
          <p:spPr>
            <a:xfrm>
              <a:off x="2167832" y="629091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2981820" y="629091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3795807" y="629091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4609795" y="629091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6" name="tx106"/>
            <p:cNvSpPr/>
            <p:nvPr/>
          </p:nvSpPr>
          <p:spPr>
            <a:xfrm>
              <a:off x="2371515" y="6281408"/>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7" name="tx107"/>
            <p:cNvSpPr/>
            <p:nvPr/>
          </p:nvSpPr>
          <p:spPr>
            <a:xfrm>
              <a:off x="3185502" y="6281408"/>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8" name="tx108"/>
            <p:cNvSpPr/>
            <p:nvPr/>
          </p:nvSpPr>
          <p:spPr>
            <a:xfrm>
              <a:off x="3999490" y="6281408"/>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9" name="tx109"/>
            <p:cNvSpPr/>
            <p:nvPr/>
          </p:nvSpPr>
          <p:spPr>
            <a:xfrm>
              <a:off x="4813477" y="628120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10" name="tx110"/>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11" name="tx111"/>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12" name="tx112"/>
            <p:cNvSpPr/>
            <p:nvPr/>
          </p:nvSpPr>
          <p:spPr>
            <a:xfrm>
              <a:off x="1205914" y="4249697"/>
              <a:ext cx="501005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Bosnia and Herzegovina age distribution, vaccination status, and incidence, 2017-12 to 2018-11</a:t>
              </a:r>
            </a:p>
          </p:txBody>
        </p:sp>
        <p:sp>
          <p:nvSpPr>
            <p:cNvPr id="113" name="pt113"/>
            <p:cNvSpPr/>
            <p:nvPr/>
          </p:nvSpPr>
          <p:spPr>
            <a:xfrm>
              <a:off x="1383347" y="4982053"/>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2914120" y="5373342"/>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3679507" y="5448950"/>
              <a:ext cx="62865" cy="62865"/>
            </a:xfrm>
            <a:prstGeom prst="ellipse">
              <a:avLst/>
            </a:prstGeom>
            <a:ln w="9525" cap="rnd">
              <a:solidFill>
                <a:srgbClr val="000000">
                  <a:alpha val="100000"/>
                </a:srgbClr>
              </a:solidFill>
              <a:prstDash val="solid"/>
              <a:round/>
            </a:ln>
          </p:spPr>
          <p:txBody>
            <a:bodyPr/>
            <a:lstStyle/>
            <a:p>
              <a:endParaRPr/>
            </a:p>
          </p:txBody>
        </p:sp>
        <p:sp>
          <p:nvSpPr>
            <p:cNvPr id="117" name="pt117"/>
            <p:cNvSpPr/>
            <p:nvPr/>
          </p:nvSpPr>
          <p:spPr>
            <a:xfrm>
              <a:off x="4444894" y="5491820"/>
              <a:ext cx="62865" cy="62865"/>
            </a:xfrm>
            <a:prstGeom prst="ellipse">
              <a:avLst/>
            </a:prstGeom>
            <a:ln w="9525" cap="rnd">
              <a:solidFill>
                <a:srgbClr val="000000">
                  <a:alpha val="100000"/>
                </a:srgbClr>
              </a:solidFill>
              <a:prstDash val="solid"/>
              <a:round/>
            </a:ln>
          </p:spPr>
          <p:txBody>
            <a:bodyPr/>
            <a:lstStyle/>
            <a:p>
              <a:endParaRPr/>
            </a:p>
          </p:txBody>
        </p:sp>
        <p:sp>
          <p:nvSpPr>
            <p:cNvPr id="118" name="pt118"/>
            <p:cNvSpPr/>
            <p:nvPr/>
          </p:nvSpPr>
          <p:spPr>
            <a:xfrm>
              <a:off x="5210280" y="5529234"/>
              <a:ext cx="62865" cy="62865"/>
            </a:xfrm>
            <a:prstGeom prst="ellipse">
              <a:avLst/>
            </a:prstGeom>
            <a:ln w="9525" cap="rnd">
              <a:solidFill>
                <a:srgbClr val="000000">
                  <a:alpha val="100000"/>
                </a:srgbClr>
              </a:solidFill>
              <a:prstDash val="solid"/>
              <a:round/>
            </a:ln>
          </p:spPr>
          <p:txBody>
            <a:bodyPr/>
            <a:lstStyle/>
            <a:p>
              <a:endParaRPr/>
            </a:p>
          </p:txBody>
        </p:sp>
        <p:sp>
          <p:nvSpPr>
            <p:cNvPr id="119" name="pt119"/>
            <p:cNvSpPr/>
            <p:nvPr/>
          </p:nvSpPr>
          <p:spPr>
            <a:xfrm>
              <a:off x="5975667" y="5565869"/>
              <a:ext cx="62865" cy="62865"/>
            </a:xfrm>
            <a:prstGeom prst="ellipse">
              <a:avLst/>
            </a:prstGeom>
            <a:ln w="9525" cap="rnd">
              <a:solidFill>
                <a:srgbClr val="000000">
                  <a:alpha val="100000"/>
                </a:srgbClr>
              </a:solidFill>
              <a:prstDash val="solid"/>
              <a:round/>
            </a:ln>
          </p:spPr>
          <p:txBody>
            <a:bodyPr/>
            <a:lstStyle/>
            <a:p>
              <a:endParaRPr/>
            </a:p>
          </p:txBody>
        </p:sp>
        <p:sp>
          <p:nvSpPr>
            <p:cNvPr id="120" name="pl120"/>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21" name="pl121"/>
            <p:cNvSpPr/>
            <p:nvPr/>
          </p:nvSpPr>
          <p:spPr>
            <a:xfrm>
              <a:off x="1414780" y="4762500"/>
              <a:ext cx="4592320" cy="834801"/>
            </a:xfrm>
            <a:custGeom>
              <a:avLst/>
              <a:gdLst/>
              <a:ahLst/>
              <a:cxnLst/>
              <a:rect l="0" t="0" r="0" b="0"/>
              <a:pathLst>
                <a:path w="4592319" h="834801">
                  <a:moveTo>
                    <a:pt x="0" y="250986"/>
                  </a:moveTo>
                  <a:lnTo>
                    <a:pt x="765386" y="0"/>
                  </a:lnTo>
                  <a:lnTo>
                    <a:pt x="1530773" y="642274"/>
                  </a:lnTo>
                  <a:lnTo>
                    <a:pt x="2296159" y="717882"/>
                  </a:lnTo>
                  <a:lnTo>
                    <a:pt x="3061546" y="760752"/>
                  </a:lnTo>
                  <a:lnTo>
                    <a:pt x="3826933" y="798166"/>
                  </a:lnTo>
                  <a:lnTo>
                    <a:pt x="4592319" y="834801"/>
                  </a:lnTo>
                </a:path>
              </a:pathLst>
            </a:custGeom>
            <a:ln w="28575" cap="rnd">
              <a:solidFill>
                <a:srgbClr val="00008B">
                  <a:alpha val="100000"/>
                </a:srgbClr>
              </a:solidFill>
              <a:prstDash val="solid"/>
              <a:round/>
            </a:ln>
          </p:spPr>
          <p:txBody>
            <a:bodyPr/>
            <a:lstStyle/>
            <a:p>
              <a:endParaRPr/>
            </a:p>
          </p:txBody>
        </p:sp>
        <p:sp>
          <p:nvSpPr>
            <p:cNvPr id="122" name="pl122"/>
            <p:cNvSpPr/>
            <p:nvPr/>
          </p:nvSpPr>
          <p:spPr>
            <a:xfrm>
              <a:off x="6294120" y="4623756"/>
              <a:ext cx="0" cy="1091243"/>
            </a:xfrm>
            <a:custGeom>
              <a:avLst/>
              <a:gdLst/>
              <a:ahLst/>
              <a:cxnLst/>
              <a:rect l="0" t="0" r="0" b="0"/>
              <a:pathLst>
                <a:path h="1091243">
                  <a:moveTo>
                    <a:pt x="0" y="1091243"/>
                  </a:moveTo>
                  <a:lnTo>
                    <a:pt x="0"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555910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540321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pl126"/>
            <p:cNvSpPr/>
            <p:nvPr/>
          </p:nvSpPr>
          <p:spPr>
            <a:xfrm>
              <a:off x="6294120" y="524732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7" name="pl127"/>
            <p:cNvSpPr/>
            <p:nvPr/>
          </p:nvSpPr>
          <p:spPr>
            <a:xfrm>
              <a:off x="6294120" y="509143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8" name="pl128"/>
            <p:cNvSpPr/>
            <p:nvPr/>
          </p:nvSpPr>
          <p:spPr>
            <a:xfrm>
              <a:off x="6294120" y="493554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9" name="pl129"/>
            <p:cNvSpPr/>
            <p:nvPr/>
          </p:nvSpPr>
          <p:spPr>
            <a:xfrm>
              <a:off x="6294120" y="477964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30" name="pl130"/>
            <p:cNvSpPr/>
            <p:nvPr/>
          </p:nvSpPr>
          <p:spPr>
            <a:xfrm>
              <a:off x="6294120" y="462375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31" name="tx13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32" name="tx132"/>
            <p:cNvSpPr/>
            <p:nvPr/>
          </p:nvSpPr>
          <p:spPr>
            <a:xfrm>
              <a:off x="6461760" y="551237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33" name="tx133"/>
            <p:cNvSpPr/>
            <p:nvPr/>
          </p:nvSpPr>
          <p:spPr>
            <a:xfrm>
              <a:off x="6461760" y="535648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34" name="tx134"/>
            <p:cNvSpPr/>
            <p:nvPr/>
          </p:nvSpPr>
          <p:spPr>
            <a:xfrm>
              <a:off x="6461760" y="520059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35" name="tx135"/>
            <p:cNvSpPr/>
            <p:nvPr/>
          </p:nvSpPr>
          <p:spPr>
            <a:xfrm>
              <a:off x="6461760" y="504470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36" name="tx136"/>
            <p:cNvSpPr/>
            <p:nvPr/>
          </p:nvSpPr>
          <p:spPr>
            <a:xfrm>
              <a:off x="6461760" y="488880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37" name="tx137"/>
            <p:cNvSpPr/>
            <p:nvPr/>
          </p:nvSpPr>
          <p:spPr>
            <a:xfrm>
              <a:off x="6461760" y="473291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120</a:t>
              </a:r>
            </a:p>
          </p:txBody>
        </p:sp>
        <p:sp>
          <p:nvSpPr>
            <p:cNvPr id="138" name="tx138"/>
            <p:cNvSpPr/>
            <p:nvPr/>
          </p:nvSpPr>
          <p:spPr>
            <a:xfrm>
              <a:off x="6461760" y="457702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140</a:t>
              </a:r>
            </a:p>
          </p:txBody>
        </p:sp>
        <p:sp>
          <p:nvSpPr>
            <p:cNvPr id="139" name="tx13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40" name="tx140"/>
            <p:cNvSpPr/>
            <p:nvPr/>
          </p:nvSpPr>
          <p:spPr>
            <a:xfrm>
              <a:off x="1350411" y="4903849"/>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90</a:t>
              </a:r>
            </a:p>
          </p:txBody>
        </p:sp>
        <p:sp>
          <p:nvSpPr>
            <p:cNvPr id="141" name="tx141"/>
            <p:cNvSpPr/>
            <p:nvPr/>
          </p:nvSpPr>
          <p:spPr>
            <a:xfrm>
              <a:off x="2034470" y="4653756"/>
              <a:ext cx="291393"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122.2</a:t>
              </a:r>
            </a:p>
          </p:txBody>
        </p:sp>
        <p:sp>
          <p:nvSpPr>
            <p:cNvPr id="142" name="tx142"/>
            <p:cNvSpPr/>
            <p:nvPr/>
          </p:nvSpPr>
          <p:spPr>
            <a:xfrm>
              <a:off x="2832040" y="5295138"/>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39.8</a:t>
              </a:r>
            </a:p>
          </p:txBody>
        </p:sp>
        <p:sp>
          <p:nvSpPr>
            <p:cNvPr id="143" name="tx143"/>
            <p:cNvSpPr/>
            <p:nvPr/>
          </p:nvSpPr>
          <p:spPr>
            <a:xfrm>
              <a:off x="3597427" y="5370745"/>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30.1</a:t>
              </a:r>
            </a:p>
          </p:txBody>
        </p:sp>
        <p:sp>
          <p:nvSpPr>
            <p:cNvPr id="144" name="tx144"/>
            <p:cNvSpPr/>
            <p:nvPr/>
          </p:nvSpPr>
          <p:spPr>
            <a:xfrm>
              <a:off x="4362814" y="541361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24.6</a:t>
              </a:r>
            </a:p>
          </p:txBody>
        </p:sp>
        <p:sp>
          <p:nvSpPr>
            <p:cNvPr id="145" name="tx145"/>
            <p:cNvSpPr/>
            <p:nvPr/>
          </p:nvSpPr>
          <p:spPr>
            <a:xfrm>
              <a:off x="5128200" y="545103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19.8</a:t>
              </a:r>
            </a:p>
          </p:txBody>
        </p:sp>
        <p:sp>
          <p:nvSpPr>
            <p:cNvPr id="146" name="tx146"/>
            <p:cNvSpPr/>
            <p:nvPr/>
          </p:nvSpPr>
          <p:spPr>
            <a:xfrm>
              <a:off x="5893587" y="5488160"/>
              <a:ext cx="227024"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15.1</a:t>
              </a:r>
            </a:p>
          </p:txBody>
        </p:sp>
      </p:grpSp>
      <p:graphicFrame>
        <p:nvGraphicFramePr>
          <p:cNvPr id="4" name="nvGraphicFrame 4"/>
          <p:cNvGraphicFramePr>
            <a:graphicFrameLocks noGrp="1"/>
          </p:cNvGraphicFramePr>
          <p:nvPr/>
        </p:nvGraphicFramePr>
        <p:xfrm>
          <a:off x="7315200" y="4114800"/>
          <a:ext cx="1463040" cy="19253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2204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Belarus</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736737"/>
              <a:ext cx="228964" cy="1741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718410"/>
              <a:ext cx="228964" cy="1924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654267"/>
              <a:ext cx="228964" cy="2565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01676"/>
              <a:ext cx="228964" cy="91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0167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0167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654267"/>
              <a:ext cx="228964" cy="2474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635941"/>
              <a:ext cx="228964" cy="2748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645104"/>
              <a:ext cx="228964" cy="2657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782553"/>
              <a:ext cx="228964" cy="1282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700084"/>
              <a:ext cx="228964" cy="2107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709247"/>
              <a:ext cx="228964" cy="201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562634"/>
              <a:ext cx="228964" cy="3482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544308"/>
              <a:ext cx="228964" cy="3665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654267"/>
              <a:ext cx="228964" cy="2565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617614"/>
              <a:ext cx="228964" cy="2932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608451"/>
              <a:ext cx="228964" cy="3023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755064"/>
              <a:ext cx="228964" cy="1557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7550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7550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471002"/>
              <a:ext cx="228964" cy="2840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535145"/>
              <a:ext cx="228964" cy="3756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5351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53514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113633"/>
              <a:ext cx="228964" cy="421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425185"/>
              <a:ext cx="228964" cy="4856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42518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42518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1701285"/>
              <a:ext cx="22896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379369"/>
              <a:ext cx="228964" cy="5314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3793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3793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1875388"/>
              <a:ext cx="228964" cy="5039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791717"/>
              <a:ext cx="228964" cy="1191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7917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79171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535145"/>
              <a:ext cx="228964" cy="2565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700084"/>
              <a:ext cx="228964" cy="2107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7000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70008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379369"/>
              <a:ext cx="228964" cy="3207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800880"/>
              <a:ext cx="228964" cy="1099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8008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8008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443512"/>
              <a:ext cx="228964" cy="3573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846696"/>
              <a:ext cx="228964" cy="641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8466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8466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608451"/>
              <a:ext cx="228964" cy="2382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01676"/>
              <a:ext cx="228964" cy="91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0167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90167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727574"/>
              <a:ext cx="228964" cy="1741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5267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199451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53634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736737"/>
              <a:ext cx="228964" cy="1741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718410"/>
              <a:ext cx="228964" cy="1924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654267"/>
              <a:ext cx="228964" cy="2565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01676"/>
              <a:ext cx="228964" cy="91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0167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90167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654267"/>
              <a:ext cx="228964" cy="2474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635941"/>
              <a:ext cx="228964" cy="2748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645104"/>
              <a:ext cx="228964" cy="2657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782553"/>
              <a:ext cx="228964" cy="1282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700084"/>
              <a:ext cx="228964" cy="2107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709247"/>
              <a:ext cx="228964" cy="201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562634"/>
              <a:ext cx="228964" cy="3482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544308"/>
              <a:ext cx="228964" cy="3665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54267"/>
              <a:ext cx="228964" cy="2565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17614"/>
              <a:ext cx="228964" cy="2932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608451"/>
              <a:ext cx="228964" cy="3023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755064"/>
              <a:ext cx="228964" cy="1557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7550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550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471002"/>
              <a:ext cx="228964" cy="2840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535145"/>
              <a:ext cx="228964" cy="3756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5351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53514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113633"/>
              <a:ext cx="228964" cy="4215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425185"/>
              <a:ext cx="228964" cy="4856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42518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42518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701285"/>
              <a:ext cx="22896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379369"/>
              <a:ext cx="228964" cy="5314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3793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3793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875388"/>
              <a:ext cx="228964" cy="5039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791717"/>
              <a:ext cx="228964" cy="1191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917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9171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535145"/>
              <a:ext cx="228964" cy="2565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700084"/>
              <a:ext cx="228964" cy="2107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000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0008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379369"/>
              <a:ext cx="228964" cy="3207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00880"/>
              <a:ext cx="228964" cy="1099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008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008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443512"/>
              <a:ext cx="228964" cy="3573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46696"/>
              <a:ext cx="228964" cy="641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466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466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608451"/>
              <a:ext cx="228964" cy="2382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01676"/>
              <a:ext cx="228964" cy="91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0167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0167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727574"/>
              <a:ext cx="228964" cy="1741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36346"/>
              <a:ext cx="0" cy="1374493"/>
            </a:xfrm>
            <a:custGeom>
              <a:avLst/>
              <a:gdLst/>
              <a:ahLst/>
              <a:cxnLst/>
              <a:rect l="0" t="0" r="0" b="0"/>
              <a:pathLst>
                <a:path h="1374493">
                  <a:moveTo>
                    <a:pt x="0" y="1374493"/>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526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19945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3634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0594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23" name="tx223"/>
            <p:cNvSpPr/>
            <p:nvPr/>
          </p:nvSpPr>
          <p:spPr>
            <a:xfrm>
              <a:off x="747705" y="194777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4" name="tx224"/>
            <p:cNvSpPr/>
            <p:nvPr/>
          </p:nvSpPr>
          <p:spPr>
            <a:xfrm>
              <a:off x="747705" y="148961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986"/>
              <a:ext cx="779182" cy="693053"/>
            </a:xfrm>
            <a:prstGeom prst="rect">
              <a:avLst/>
            </a:prstGeom>
            <a:solidFill>
              <a:srgbClr val="FFFFFF">
                <a:alpha val="100000"/>
              </a:srgbClr>
            </a:solidFill>
          </p:spPr>
          <p:txBody>
            <a:bodyPr/>
            <a:lstStyle/>
            <a:p>
              <a:endParaRPr/>
            </a:p>
          </p:txBody>
        </p:sp>
        <p:sp>
          <p:nvSpPr>
            <p:cNvPr id="280" name="rc280"/>
            <p:cNvSpPr/>
            <p:nvPr/>
          </p:nvSpPr>
          <p:spPr>
            <a:xfrm>
              <a:off x="463718" y="316914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001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89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77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63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31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72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206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4" name="grp2"/>
          <p:cNvGrpSpPr/>
          <p:nvPr/>
        </p:nvGrpSpPr>
        <p:grpSpPr>
          <a:xfrm>
            <a:off x="457200" y="4023360"/>
            <a:ext cx="6675120" cy="2743200"/>
            <a:chOff x="457200" y="4023360"/>
            <a:chExt cx="6675120" cy="2743200"/>
          </a:xfrm>
        </p:grpSpPr>
        <p:sp>
          <p:nvSpPr>
            <p:cNvPr id="425"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89158"/>
              <a:ext cx="382693" cy="71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644432"/>
              <a:ext cx="382693" cy="1162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51774"/>
              <a:ext cx="382693" cy="89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89158"/>
              <a:ext cx="382693" cy="626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24939"/>
              <a:ext cx="382693" cy="357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89158"/>
              <a:ext cx="382693" cy="357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24939"/>
              <a:ext cx="382693" cy="357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53377"/>
              <a:ext cx="382693" cy="715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438692"/>
              <a:ext cx="382693" cy="2146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98103"/>
              <a:ext cx="382693" cy="626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72870"/>
              <a:ext cx="382693" cy="1252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67800"/>
              <a:ext cx="382693" cy="8050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2829"/>
              <a:ext cx="382693" cy="178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282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393966"/>
              <a:ext cx="382693" cy="3488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8181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0291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2400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4510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6619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68729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689158"/>
              <a:ext cx="382693" cy="715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644432"/>
              <a:ext cx="382693" cy="1162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751774"/>
              <a:ext cx="382693" cy="894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689158"/>
              <a:ext cx="382693" cy="626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24939"/>
              <a:ext cx="382693" cy="3578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689158"/>
              <a:ext cx="382693" cy="357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24939"/>
              <a:ext cx="382693" cy="3578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53377"/>
              <a:ext cx="382693" cy="7156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438692"/>
              <a:ext cx="382693" cy="2146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98103"/>
              <a:ext cx="382693" cy="6261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572870"/>
              <a:ext cx="382693" cy="12523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4767800"/>
              <a:ext cx="382693" cy="8050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42829"/>
              <a:ext cx="382693" cy="1789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4282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393966"/>
              <a:ext cx="382693" cy="3488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687293"/>
              <a:ext cx="0" cy="1073426"/>
            </a:xfrm>
            <a:custGeom>
              <a:avLst/>
              <a:gdLst/>
              <a:ahLst/>
              <a:cxnLst/>
              <a:rect l="0" t="0" r="0" b="0"/>
              <a:pathLst>
                <a:path h="1073426">
                  <a:moveTo>
                    <a:pt x="0" y="1073426"/>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8181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4029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2240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04510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86619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6872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18510" y="553508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7" name="tx77"/>
            <p:cNvSpPr/>
            <p:nvPr/>
          </p:nvSpPr>
          <p:spPr>
            <a:xfrm>
              <a:off x="818510" y="535617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8" name="tx78"/>
            <p:cNvSpPr/>
            <p:nvPr/>
          </p:nvSpPr>
          <p:spPr>
            <a:xfrm>
              <a:off x="818510" y="51772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79" name="tx79"/>
            <p:cNvSpPr/>
            <p:nvPr/>
          </p:nvSpPr>
          <p:spPr>
            <a:xfrm>
              <a:off x="818510" y="499837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80" name="tx80"/>
            <p:cNvSpPr/>
            <p:nvPr/>
          </p:nvSpPr>
          <p:spPr>
            <a:xfrm>
              <a:off x="747705" y="481946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81" name="tx81"/>
            <p:cNvSpPr/>
            <p:nvPr/>
          </p:nvSpPr>
          <p:spPr>
            <a:xfrm>
              <a:off x="747705" y="464056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4436"/>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7593"/>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7593"/>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7593"/>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7593"/>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808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808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808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7885"/>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640833" y="4249697"/>
              <a:ext cx="414021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Belarus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320584"/>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470281"/>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443786"/>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238449"/>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017214"/>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568313"/>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837246"/>
            </a:xfrm>
            <a:custGeom>
              <a:avLst/>
              <a:gdLst/>
              <a:ahLst/>
              <a:cxnLst/>
              <a:rect l="0" t="0" r="0" b="0"/>
              <a:pathLst>
                <a:path w="4592319" h="837246">
                  <a:moveTo>
                    <a:pt x="0" y="0"/>
                  </a:moveTo>
                  <a:lnTo>
                    <a:pt x="765386" y="589516"/>
                  </a:lnTo>
                  <a:lnTo>
                    <a:pt x="1530773" y="739214"/>
                  </a:lnTo>
                  <a:lnTo>
                    <a:pt x="2296159" y="712719"/>
                  </a:lnTo>
                  <a:lnTo>
                    <a:pt x="3061546" y="507381"/>
                  </a:lnTo>
                  <a:lnTo>
                    <a:pt x="3826933" y="286147"/>
                  </a:lnTo>
                  <a:lnTo>
                    <a:pt x="4592319" y="837246"/>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655194"/>
              <a:ext cx="0" cy="1059805"/>
            </a:xfrm>
            <a:custGeom>
              <a:avLst/>
              <a:gdLst/>
              <a:ahLst/>
              <a:cxnLst/>
              <a:rect l="0" t="0" r="0" b="0"/>
              <a:pathLst>
                <a:path h="1059805">
                  <a:moveTo>
                    <a:pt x="0" y="1059805"/>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5004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18509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92014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465519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tx125"/>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6" name="tx126"/>
            <p:cNvSpPr/>
            <p:nvPr/>
          </p:nvSpPr>
          <p:spPr>
            <a:xfrm>
              <a:off x="6461760" y="540331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7" name="tx127"/>
            <p:cNvSpPr/>
            <p:nvPr/>
          </p:nvSpPr>
          <p:spPr>
            <a:xfrm>
              <a:off x="6461760" y="51383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8" name="tx128"/>
            <p:cNvSpPr/>
            <p:nvPr/>
          </p:nvSpPr>
          <p:spPr>
            <a:xfrm>
              <a:off x="6461760" y="487341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29" name="tx129"/>
            <p:cNvSpPr/>
            <p:nvPr/>
          </p:nvSpPr>
          <p:spPr>
            <a:xfrm>
              <a:off x="6461760" y="460846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30" name="tx13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1" name="tx131"/>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71.9</a:t>
              </a:r>
            </a:p>
          </p:txBody>
        </p:sp>
        <p:sp>
          <p:nvSpPr>
            <p:cNvPr id="132" name="tx132"/>
            <p:cNvSpPr/>
            <p:nvPr/>
          </p:nvSpPr>
          <p:spPr>
            <a:xfrm>
              <a:off x="2066654" y="5243272"/>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27.4</a:t>
              </a:r>
            </a:p>
          </p:txBody>
        </p:sp>
        <p:sp>
          <p:nvSpPr>
            <p:cNvPr id="133" name="tx133"/>
            <p:cNvSpPr/>
            <p:nvPr/>
          </p:nvSpPr>
          <p:spPr>
            <a:xfrm>
              <a:off x="2832040" y="5392176"/>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16.1</a:t>
              </a:r>
            </a:p>
          </p:txBody>
        </p:sp>
        <p:sp>
          <p:nvSpPr>
            <p:cNvPr id="134" name="tx134"/>
            <p:cNvSpPr/>
            <p:nvPr/>
          </p:nvSpPr>
          <p:spPr>
            <a:xfrm>
              <a:off x="3597427" y="536558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18.1</a:t>
              </a:r>
            </a:p>
          </p:txBody>
        </p:sp>
        <p:sp>
          <p:nvSpPr>
            <p:cNvPr id="135" name="tx135"/>
            <p:cNvSpPr/>
            <p:nvPr/>
          </p:nvSpPr>
          <p:spPr>
            <a:xfrm>
              <a:off x="4362814" y="5160245"/>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33.6</a:t>
              </a:r>
            </a:p>
          </p:txBody>
        </p:sp>
        <p:sp>
          <p:nvSpPr>
            <p:cNvPr id="136" name="tx136"/>
            <p:cNvSpPr/>
            <p:nvPr/>
          </p:nvSpPr>
          <p:spPr>
            <a:xfrm>
              <a:off x="5128200" y="493901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50.3</a:t>
              </a:r>
            </a:p>
          </p:txBody>
        </p:sp>
        <p:sp>
          <p:nvSpPr>
            <p:cNvPr id="137" name="tx137"/>
            <p:cNvSpPr/>
            <p:nvPr/>
          </p:nvSpPr>
          <p:spPr>
            <a:xfrm>
              <a:off x="5925771" y="549010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8.7</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Title 1"/>
          <p:cNvSpPr>
            <a:spLocks noGrp="1"/>
          </p:cNvSpPr>
          <p:nvPr>
            <p:ph type="title"/>
          </p:nvPr>
        </p:nvSpPr>
        <p:spPr/>
        <p:txBody>
          <a:bodyPr/>
          <a:lstStyle/>
          <a:p>
            <a:r>
              <a:t>Measles cases: Belize</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793450"/>
              <a:ext cx="228964" cy="117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715191"/>
              <a:ext cx="228964" cy="1956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832580"/>
              <a:ext cx="228964" cy="78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832580"/>
              <a:ext cx="228964" cy="78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832580"/>
              <a:ext cx="228964" cy="78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715191"/>
              <a:ext cx="228964" cy="1956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871710"/>
              <a:ext cx="228964" cy="391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754321"/>
              <a:ext cx="228964" cy="156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832580"/>
              <a:ext cx="228964" cy="78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793450"/>
              <a:ext cx="228964" cy="117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715191"/>
              <a:ext cx="228964" cy="1956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832580"/>
              <a:ext cx="228964" cy="78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871710"/>
              <a:ext cx="228964" cy="391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754321"/>
              <a:ext cx="228964" cy="156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1697818"/>
              <a:ext cx="228964" cy="12130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715191"/>
              <a:ext cx="228964" cy="1956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558672"/>
              <a:ext cx="228964" cy="3521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754321"/>
              <a:ext cx="228964" cy="156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871710"/>
              <a:ext cx="228964" cy="391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832580"/>
              <a:ext cx="228964" cy="78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51954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12824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73694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793450"/>
              <a:ext cx="228964" cy="1173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715191"/>
              <a:ext cx="228964" cy="1956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832580"/>
              <a:ext cx="228964" cy="78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832580"/>
              <a:ext cx="228964" cy="78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32580"/>
              <a:ext cx="228964" cy="78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715191"/>
              <a:ext cx="228964" cy="1956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71710"/>
              <a:ext cx="228964" cy="391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754321"/>
              <a:ext cx="228964" cy="1565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32580"/>
              <a:ext cx="228964" cy="78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793450"/>
              <a:ext cx="228964" cy="1173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715191"/>
              <a:ext cx="228964" cy="1956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32580"/>
              <a:ext cx="228964" cy="78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71710"/>
              <a:ext cx="228964" cy="391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54321"/>
              <a:ext cx="228964" cy="1565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1697818"/>
              <a:ext cx="228964" cy="12130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715191"/>
              <a:ext cx="228964" cy="1956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558672"/>
              <a:ext cx="228964" cy="3521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754321"/>
              <a:ext cx="228964" cy="1565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71710"/>
              <a:ext cx="228964" cy="391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32580"/>
              <a:ext cx="228964" cy="78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36948"/>
              <a:ext cx="0" cy="1173891"/>
            </a:xfrm>
            <a:custGeom>
              <a:avLst/>
              <a:gdLst/>
              <a:ahLst/>
              <a:cxnLst/>
              <a:rect l="0" t="0" r="0" b="0"/>
              <a:pathLst>
                <a:path h="1173891">
                  <a:moveTo>
                    <a:pt x="0" y="1173891"/>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1954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2824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369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7281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3" name="tx223"/>
            <p:cNvSpPr/>
            <p:nvPr/>
          </p:nvSpPr>
          <p:spPr>
            <a:xfrm>
              <a:off x="818510" y="208151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4" name="tx224"/>
            <p:cNvSpPr/>
            <p:nvPr/>
          </p:nvSpPr>
          <p:spPr>
            <a:xfrm>
              <a:off x="818510" y="169021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6402"/>
              <a:ext cx="779182" cy="692637"/>
            </a:xfrm>
            <a:prstGeom prst="rect">
              <a:avLst/>
            </a:prstGeom>
            <a:solidFill>
              <a:srgbClr val="FFFFFF">
                <a:alpha val="100000"/>
              </a:srgbClr>
            </a:solidFill>
          </p:spPr>
          <p:txBody>
            <a:bodyPr/>
            <a:lstStyle/>
            <a:p>
              <a:endParaRPr/>
            </a:p>
          </p:txBody>
        </p:sp>
        <p:sp>
          <p:nvSpPr>
            <p:cNvPr id="280" name="rc280"/>
            <p:cNvSpPr/>
            <p:nvPr/>
          </p:nvSpPr>
          <p:spPr>
            <a:xfrm>
              <a:off x="463718" y="316955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0435"/>
              <a:ext cx="90525" cy="754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131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218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6005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72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414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248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 name="Title 1"/>
          <p:cNvSpPr>
            <a:spLocks noGrp="1"/>
          </p:cNvSpPr>
          <p:nvPr>
            <p:ph type="title"/>
          </p:nvPr>
        </p:nvSpPr>
        <p:spPr/>
        <p:txBody>
          <a:bodyPr/>
          <a:lstStyle/>
          <a:p>
            <a:r>
              <a:t>Measles cases: Bolivia (Plurinational State of)</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790190"/>
              <a:ext cx="22896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810298"/>
              <a:ext cx="228964" cy="1005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830406"/>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589106"/>
              <a:ext cx="228964" cy="3217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830406"/>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830406"/>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850514"/>
              <a:ext cx="22896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790190"/>
              <a:ext cx="22896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790190"/>
              <a:ext cx="22896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830406"/>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790190"/>
              <a:ext cx="22896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850514"/>
              <a:ext cx="22896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890731"/>
              <a:ext cx="228964" cy="20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830406"/>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568998"/>
              <a:ext cx="228964" cy="3418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1845098"/>
              <a:ext cx="228964" cy="10657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1704340"/>
              <a:ext cx="228964" cy="1206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327698"/>
              <a:ext cx="228964" cy="5831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609215"/>
              <a:ext cx="228964" cy="3016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770081"/>
              <a:ext cx="228964" cy="1407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770081"/>
              <a:ext cx="228964" cy="1407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568998"/>
              <a:ext cx="228964" cy="3418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770081"/>
              <a:ext cx="228964" cy="1407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70975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50867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230758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pl112"/>
            <p:cNvSpPr/>
            <p:nvPr/>
          </p:nvSpPr>
          <p:spPr>
            <a:xfrm>
              <a:off x="1127759" y="21065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3" name="pl113"/>
            <p:cNvSpPr/>
            <p:nvPr/>
          </p:nvSpPr>
          <p:spPr>
            <a:xfrm>
              <a:off x="1127759" y="190542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4" name="pl114"/>
            <p:cNvSpPr/>
            <p:nvPr/>
          </p:nvSpPr>
          <p:spPr>
            <a:xfrm>
              <a:off x="1127759" y="1704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5" name="pl115"/>
            <p:cNvSpPr/>
            <p:nvPr/>
          </p:nvSpPr>
          <p:spPr>
            <a:xfrm>
              <a:off x="1127759" y="150325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6" name="rc116"/>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411675" y="2790190"/>
              <a:ext cx="22896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686432" y="2810298"/>
              <a:ext cx="228964" cy="1005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1961189" y="2830406"/>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235946" y="2589106"/>
              <a:ext cx="228964" cy="3217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510703" y="2830406"/>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2785460" y="2830406"/>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060217" y="2850514"/>
              <a:ext cx="22896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334974" y="2790190"/>
              <a:ext cx="22896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609731" y="2790190"/>
              <a:ext cx="22896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3884488" y="2830406"/>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159245" y="2790190"/>
              <a:ext cx="22896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434002" y="2850514"/>
              <a:ext cx="22896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708759" y="2890731"/>
              <a:ext cx="228964" cy="201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4983516" y="2830406"/>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258273" y="2568998"/>
              <a:ext cx="228964" cy="3418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533030" y="1845098"/>
              <a:ext cx="228964" cy="10657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5807787" y="1704340"/>
              <a:ext cx="228964" cy="1206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082544" y="2327698"/>
              <a:ext cx="228964" cy="5831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357301" y="2609215"/>
              <a:ext cx="228964" cy="3016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632058" y="2770081"/>
              <a:ext cx="228964" cy="1407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6906815" y="2770081"/>
              <a:ext cx="228964" cy="1407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181572"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456329"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7731086" y="2568998"/>
              <a:ext cx="228964" cy="3418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005843" y="2770081"/>
              <a:ext cx="228964" cy="1407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9" name="rc219"/>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20" name="pl220"/>
            <p:cNvSpPr/>
            <p:nvPr/>
          </p:nvSpPr>
          <p:spPr>
            <a:xfrm>
              <a:off x="1127759" y="1503256"/>
              <a:ext cx="0" cy="1407583"/>
            </a:xfrm>
            <a:custGeom>
              <a:avLst/>
              <a:gdLst/>
              <a:ahLst/>
              <a:cxnLst/>
              <a:rect l="0" t="0" r="0" b="0"/>
              <a:pathLst>
                <a:path h="1407583">
                  <a:moveTo>
                    <a:pt x="0" y="1407583"/>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70975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5086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3075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21065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90542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1043940" y="150325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9" name="tx22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30" name="tx230"/>
            <p:cNvSpPr/>
            <p:nvPr/>
          </p:nvSpPr>
          <p:spPr>
            <a:xfrm>
              <a:off x="818510" y="266302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31" name="tx231"/>
            <p:cNvSpPr/>
            <p:nvPr/>
          </p:nvSpPr>
          <p:spPr>
            <a:xfrm>
              <a:off x="818510" y="246194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32" name="tx232"/>
            <p:cNvSpPr/>
            <p:nvPr/>
          </p:nvSpPr>
          <p:spPr>
            <a:xfrm>
              <a:off x="818510" y="226085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33" name="tx233"/>
            <p:cNvSpPr/>
            <p:nvPr/>
          </p:nvSpPr>
          <p:spPr>
            <a:xfrm>
              <a:off x="818510" y="20597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4" name="tx234"/>
            <p:cNvSpPr/>
            <p:nvPr/>
          </p:nvSpPr>
          <p:spPr>
            <a:xfrm>
              <a:off x="818510" y="185869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5" name="tx235"/>
            <p:cNvSpPr/>
            <p:nvPr/>
          </p:nvSpPr>
          <p:spPr>
            <a:xfrm>
              <a:off x="818510" y="1657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6" name="tx236"/>
            <p:cNvSpPr/>
            <p:nvPr/>
          </p:nvSpPr>
          <p:spPr>
            <a:xfrm>
              <a:off x="818510" y="145652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70</a:t>
              </a:r>
            </a:p>
          </p:txBody>
        </p:sp>
        <p:sp>
          <p:nvSpPr>
            <p:cNvPr id="237" name="pl237"/>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pl261"/>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2" name="pl262"/>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3" name="pl263"/>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4" name="tx264"/>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5" name="tx265"/>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6" name="tx266"/>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7" name="tx267"/>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8" name="tx268"/>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9" name="tx269"/>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70" name="tx270"/>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71" name="tx271"/>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72" name="tx272"/>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3" name="tx273"/>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4" name="tx274"/>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5" name="tx275"/>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6" name="tx276"/>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7" name="tx277"/>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8" name="tx278"/>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9" name="tx279"/>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80" name="tx280"/>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81" name="tx281"/>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82" name="tx282"/>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3" name="tx283"/>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4" name="tx284"/>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5" name="tx285"/>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6" name="tx286"/>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7" name="tx287"/>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8" name="tx288"/>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9" name="tx289"/>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90" name="pl290"/>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91" name="rc291"/>
            <p:cNvSpPr/>
            <p:nvPr/>
          </p:nvSpPr>
          <p:spPr>
            <a:xfrm>
              <a:off x="457200" y="3055620"/>
              <a:ext cx="779182" cy="693419"/>
            </a:xfrm>
            <a:prstGeom prst="rect">
              <a:avLst/>
            </a:prstGeom>
            <a:solidFill>
              <a:srgbClr val="FFFFFF">
                <a:alpha val="100000"/>
              </a:srgbClr>
            </a:solidFill>
          </p:spPr>
          <p:txBody>
            <a:bodyPr/>
            <a:lstStyle/>
            <a:p>
              <a:endParaRPr/>
            </a:p>
          </p:txBody>
        </p:sp>
        <p:sp>
          <p:nvSpPr>
            <p:cNvPr id="292" name="rc292"/>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3" name="rc293"/>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4" name="rc294"/>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5" name="rc295"/>
            <p:cNvSpPr/>
            <p:nvPr/>
          </p:nvSpPr>
          <p:spPr>
            <a:xfrm>
              <a:off x="463718" y="36214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6" name="tx296"/>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7" name="tx297"/>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8" name="tx298"/>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9" name="tx299"/>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300" name="tx300"/>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301" name="tx301"/>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Title 1"/>
          <p:cNvSpPr>
            <a:spLocks noGrp="1"/>
          </p:cNvSpPr>
          <p:nvPr>
            <p:ph type="title"/>
          </p:nvPr>
        </p:nvSpPr>
        <p:spPr/>
        <p:txBody>
          <a:bodyPr/>
          <a:lstStyle/>
          <a:p>
            <a:r>
              <a:rPr dirty="0"/>
              <a:t>Measles cases: Brazil</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02188"/>
              <a:ext cx="228964" cy="86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889210"/>
              <a:ext cx="228964" cy="216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890390"/>
              <a:ext cx="228964" cy="204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878395"/>
              <a:ext cx="228964" cy="32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887637"/>
              <a:ext cx="228964" cy="232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885671"/>
              <a:ext cx="228964" cy="251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886850"/>
              <a:ext cx="228964" cy="239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887440"/>
              <a:ext cx="228964" cy="23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879575"/>
              <a:ext cx="228964" cy="312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875642"/>
              <a:ext cx="228964" cy="351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881541"/>
              <a:ext cx="228964" cy="292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896485"/>
              <a:ext cx="228964" cy="143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892159"/>
              <a:ext cx="228964" cy="186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09266"/>
              <a:ext cx="228964" cy="15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092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0926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888817"/>
              <a:ext cx="228964" cy="204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896289"/>
              <a:ext cx="228964" cy="145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8962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8962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793844"/>
              <a:ext cx="228964" cy="1024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885277"/>
              <a:ext cx="228964" cy="255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88527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88527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766512"/>
              <a:ext cx="228964" cy="1187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855389"/>
              <a:ext cx="228964" cy="554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8553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8553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729545"/>
              <a:ext cx="228964" cy="1258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874069"/>
              <a:ext cx="228964" cy="367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8740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8740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500469"/>
              <a:ext cx="228964" cy="373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835530"/>
              <a:ext cx="228964" cy="753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83553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83553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078300"/>
              <a:ext cx="228964" cy="7572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892356"/>
              <a:ext cx="228964" cy="184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89235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89235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544318"/>
              <a:ext cx="228964" cy="3480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797383"/>
              <a:ext cx="228964" cy="1134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79738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79738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691792"/>
              <a:ext cx="228964" cy="1055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406676"/>
              <a:ext cx="228964" cy="5041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40667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40667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274539"/>
              <a:ext cx="228964" cy="1321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1757791"/>
              <a:ext cx="228964" cy="11530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175779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175779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1704307"/>
              <a:ext cx="228964" cy="534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891373"/>
              <a:ext cx="228964" cy="194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89137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8913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828058"/>
              <a:ext cx="228964" cy="633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51757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12431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73104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902188"/>
              <a:ext cx="228964" cy="86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889210"/>
              <a:ext cx="228964" cy="216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890390"/>
              <a:ext cx="228964" cy="204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878395"/>
              <a:ext cx="228964" cy="324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87637"/>
              <a:ext cx="228964" cy="232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85671"/>
              <a:ext cx="228964" cy="251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86850"/>
              <a:ext cx="228964" cy="239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87440"/>
              <a:ext cx="228964" cy="23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79575"/>
              <a:ext cx="228964" cy="312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75642"/>
              <a:ext cx="228964" cy="351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81541"/>
              <a:ext cx="228964" cy="292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96485"/>
              <a:ext cx="228964" cy="143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92159"/>
              <a:ext cx="228964" cy="186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09266"/>
              <a:ext cx="228964" cy="15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092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0926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88817"/>
              <a:ext cx="228964" cy="204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96289"/>
              <a:ext cx="228964" cy="145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962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962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793844"/>
              <a:ext cx="228964" cy="1024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85277"/>
              <a:ext cx="228964" cy="255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8527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8527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766512"/>
              <a:ext cx="228964" cy="1187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55389"/>
              <a:ext cx="228964" cy="554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553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553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729545"/>
              <a:ext cx="228964" cy="1258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74069"/>
              <a:ext cx="228964" cy="367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740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740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500469"/>
              <a:ext cx="228964" cy="373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35530"/>
              <a:ext cx="228964" cy="753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3553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3553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078300"/>
              <a:ext cx="228964" cy="7572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92356"/>
              <a:ext cx="228964" cy="184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9235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9235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544318"/>
              <a:ext cx="228964" cy="3480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797383"/>
              <a:ext cx="228964" cy="1134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79738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9738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691792"/>
              <a:ext cx="228964" cy="1055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406676"/>
              <a:ext cx="228964" cy="5041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40667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40667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274539"/>
              <a:ext cx="228964" cy="1321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1757791"/>
              <a:ext cx="228964" cy="11530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175779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175779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1704307"/>
              <a:ext cx="228964" cy="534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891373"/>
              <a:ext cx="228964" cy="194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89137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8913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828058"/>
              <a:ext cx="228964" cy="633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31049"/>
              <a:ext cx="0" cy="1179790"/>
            </a:xfrm>
            <a:custGeom>
              <a:avLst/>
              <a:gdLst/>
              <a:ahLst/>
              <a:cxnLst/>
              <a:rect l="0" t="0" r="0" b="0"/>
              <a:pathLst>
                <a:path h="1179790">
                  <a:moveTo>
                    <a:pt x="0" y="117979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1757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2431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3104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676900" y="247084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223" name="tx223"/>
            <p:cNvSpPr/>
            <p:nvPr/>
          </p:nvSpPr>
          <p:spPr>
            <a:xfrm>
              <a:off x="676900" y="207758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4000</a:t>
              </a:r>
            </a:p>
          </p:txBody>
        </p:sp>
        <p:sp>
          <p:nvSpPr>
            <p:cNvPr id="224" name="tx224"/>
            <p:cNvSpPr/>
            <p:nvPr/>
          </p:nvSpPr>
          <p:spPr>
            <a:xfrm>
              <a:off x="676900" y="168431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23"/>
              <a:ext cx="779182" cy="693416"/>
            </a:xfrm>
            <a:prstGeom prst="rect">
              <a:avLst/>
            </a:prstGeom>
            <a:solidFill>
              <a:srgbClr val="FFFFFF">
                <a:alpha val="100000"/>
              </a:srgbClr>
            </a:solidFill>
          </p:spPr>
          <p:txBody>
            <a:bodyPr/>
            <a:lstStyle/>
            <a:p>
              <a:endParaRPr/>
            </a:p>
          </p:txBody>
        </p:sp>
        <p:sp>
          <p:nvSpPr>
            <p:cNvPr id="280" name="rc280"/>
            <p:cNvSpPr/>
            <p:nvPr/>
          </p:nvSpPr>
          <p:spPr>
            <a:xfrm>
              <a:off x="463718" y="316878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5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3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0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7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4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6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0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19253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10262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 name="Title 1"/>
          <p:cNvSpPr>
            <a:spLocks noGrp="1"/>
          </p:cNvSpPr>
          <p:nvPr>
            <p:ph type="title"/>
          </p:nvPr>
        </p:nvSpPr>
        <p:spPr/>
        <p:txBody>
          <a:bodyPr/>
          <a:lstStyle/>
          <a:p>
            <a:r>
              <a:t>Measles cases: Barbados</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1945640"/>
              <a:ext cx="238184" cy="965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1945640"/>
              <a:ext cx="238184" cy="965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1945640"/>
              <a:ext cx="238184" cy="965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24282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pl106"/>
            <p:cNvSpPr/>
            <p:nvPr/>
          </p:nvSpPr>
          <p:spPr>
            <a:xfrm>
              <a:off x="1127759" y="19456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7" name="pl107"/>
            <p:cNvSpPr/>
            <p:nvPr/>
          </p:nvSpPr>
          <p:spPr>
            <a:xfrm>
              <a:off x="1127759" y="14630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6974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983317"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691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54959"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840780" y="1945640"/>
              <a:ext cx="238184" cy="965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126601"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412422"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9824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98406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84152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127348"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413169" y="1945640"/>
              <a:ext cx="238184" cy="965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698990"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98481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27063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55645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842275"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1280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413917"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985559" y="1945640"/>
              <a:ext cx="238184" cy="965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pl208"/>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2428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pl211"/>
            <p:cNvSpPr/>
            <p:nvPr/>
          </p:nvSpPr>
          <p:spPr>
            <a:xfrm>
              <a:off x="1043940" y="19456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3" name="tx21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4" name="tx214"/>
            <p:cNvSpPr/>
            <p:nvPr/>
          </p:nvSpPr>
          <p:spPr>
            <a:xfrm>
              <a:off x="889315" y="2383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15" name="tx215"/>
            <p:cNvSpPr/>
            <p:nvPr/>
          </p:nvSpPr>
          <p:spPr>
            <a:xfrm>
              <a:off x="889315" y="190029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216" name="tx216"/>
            <p:cNvSpPr/>
            <p:nvPr/>
          </p:nvSpPr>
          <p:spPr>
            <a:xfrm>
              <a:off x="889315" y="14163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217" name="pl217"/>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tx243"/>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4" name="tx244"/>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5" name="tx245"/>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6" name="tx246"/>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7" name="tx247"/>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8" name="tx248"/>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9" name="tx249"/>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0" name="tx250"/>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1" name="tx251"/>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2" name="tx252"/>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3" name="tx253"/>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4" name="tx254"/>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5" name="tx255"/>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6" name="tx256"/>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7" name="tx257"/>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8" name="tx258"/>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9" name="tx259"/>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0" name="tx260"/>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1" name="tx261"/>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2" name="tx262"/>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3" name="tx263"/>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4" name="tx264"/>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5" name="tx265"/>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6" name="tx266"/>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7" name="tx267"/>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8" name="pl268"/>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9" name="rc269"/>
            <p:cNvSpPr/>
            <p:nvPr/>
          </p:nvSpPr>
          <p:spPr>
            <a:xfrm>
              <a:off x="457200" y="3084575"/>
              <a:ext cx="754288" cy="664463"/>
            </a:xfrm>
            <a:prstGeom prst="rect">
              <a:avLst/>
            </a:prstGeom>
            <a:solidFill>
              <a:srgbClr val="FFFFFF">
                <a:alpha val="100000"/>
              </a:srgbClr>
            </a:solidFill>
          </p:spPr>
          <p:txBody>
            <a:bodyPr/>
            <a:lstStyle/>
            <a:p>
              <a:endParaRPr/>
            </a:p>
          </p:txBody>
        </p:sp>
        <p:sp>
          <p:nvSpPr>
            <p:cNvPr id="270" name="rc270"/>
            <p:cNvSpPr/>
            <p:nvPr/>
          </p:nvSpPr>
          <p:spPr>
            <a:xfrm>
              <a:off x="457200" y="3197733"/>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1" name="rc271"/>
            <p:cNvSpPr/>
            <p:nvPr/>
          </p:nvSpPr>
          <p:spPr>
            <a:xfrm>
              <a:off x="457200" y="3348609"/>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2" name="rc272"/>
            <p:cNvSpPr/>
            <p:nvPr/>
          </p:nvSpPr>
          <p:spPr>
            <a:xfrm>
              <a:off x="457200" y="3499485"/>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3" name="rc273"/>
            <p:cNvSpPr/>
            <p:nvPr/>
          </p:nvSpPr>
          <p:spPr>
            <a:xfrm>
              <a:off x="457200" y="3650361"/>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4" name="tx274"/>
            <p:cNvSpPr/>
            <p:nvPr/>
          </p:nvSpPr>
          <p:spPr>
            <a:xfrm>
              <a:off x="642507"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5" name="tx275"/>
            <p:cNvSpPr/>
            <p:nvPr/>
          </p:nvSpPr>
          <p:spPr>
            <a:xfrm>
              <a:off x="642507"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6" name="tx276"/>
            <p:cNvSpPr/>
            <p:nvPr/>
          </p:nvSpPr>
          <p:spPr>
            <a:xfrm>
              <a:off x="642507"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7" name="tx277"/>
            <p:cNvSpPr/>
            <p:nvPr/>
          </p:nvSpPr>
          <p:spPr>
            <a:xfrm>
              <a:off x="642507"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8" name="tx27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9" name="tx27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11125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Title 1"/>
          <p:cNvSpPr>
            <a:spLocks noGrp="1"/>
          </p:cNvSpPr>
          <p:nvPr>
            <p:ph type="title"/>
          </p:nvPr>
        </p:nvSpPr>
        <p:spPr/>
        <p:txBody>
          <a:bodyPr/>
          <a:lstStyle/>
          <a:p>
            <a:r>
              <a:t>Measles cases: Brunei Darussalam</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1463040"/>
              <a:ext cx="22896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1824990"/>
              <a:ext cx="228964" cy="10858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1824990"/>
              <a:ext cx="228964" cy="10858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1463040"/>
              <a:ext cx="22896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1463040"/>
              <a:ext cx="22896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186939"/>
              <a:ext cx="22896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1824990"/>
              <a:ext cx="228964" cy="10858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186939"/>
              <a:ext cx="22896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1824990"/>
              <a:ext cx="228964" cy="10858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1824990"/>
              <a:ext cx="228964" cy="10858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186939"/>
              <a:ext cx="22896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54889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1869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82499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pl112"/>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411675"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1463040"/>
              <a:ext cx="22896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1824990"/>
              <a:ext cx="228964" cy="10858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1824990"/>
              <a:ext cx="228964" cy="10858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1463040"/>
              <a:ext cx="22896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1463040"/>
              <a:ext cx="22896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186939"/>
              <a:ext cx="22896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1824990"/>
              <a:ext cx="228964" cy="10858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186939"/>
              <a:ext cx="22896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1824990"/>
              <a:ext cx="228964" cy="10858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1824990"/>
              <a:ext cx="228964" cy="10858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186939"/>
              <a:ext cx="22896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488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1869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8249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89315" y="250414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25" name="tx225"/>
            <p:cNvSpPr/>
            <p:nvPr/>
          </p:nvSpPr>
          <p:spPr>
            <a:xfrm>
              <a:off x="889315" y="214159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226" name="tx226"/>
            <p:cNvSpPr/>
            <p:nvPr/>
          </p:nvSpPr>
          <p:spPr>
            <a:xfrm>
              <a:off x="889315" y="177825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227" name="tx227"/>
            <p:cNvSpPr/>
            <p:nvPr/>
          </p:nvSpPr>
          <p:spPr>
            <a:xfrm>
              <a:off x="889315" y="1418093"/>
              <a:ext cx="70804" cy="8909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84575"/>
              <a:ext cx="779182" cy="664463"/>
            </a:xfrm>
            <a:prstGeom prst="rect">
              <a:avLst/>
            </a:prstGeom>
            <a:solidFill>
              <a:srgbClr val="FFFFFF">
                <a:alpha val="100000"/>
              </a:srgbClr>
            </a:solidFill>
          </p:spPr>
          <p:txBody>
            <a:bodyPr/>
            <a:lstStyle/>
            <a:p>
              <a:endParaRPr/>
            </a:p>
          </p:txBody>
        </p:sp>
        <p:sp>
          <p:nvSpPr>
            <p:cNvPr id="283" name="rc283"/>
            <p:cNvSpPr/>
            <p:nvPr/>
          </p:nvSpPr>
          <p:spPr>
            <a:xfrm>
              <a:off x="463718" y="319773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4860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9948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5036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Bhutan</a:t>
            </a:r>
          </a:p>
        </p:txBody>
      </p:sp>
      <p:grpSp>
        <p:nvGrpSpPr>
          <p:cNvPr id="2" name="grp2"/>
          <p:cNvGrpSpPr/>
          <p:nvPr/>
        </p:nvGrpSpPr>
        <p:grpSpPr>
          <a:xfrm>
            <a:off x="457200" y="1463040"/>
            <a:ext cx="8503920" cy="2286000"/>
            <a:chOff x="457200" y="1463040"/>
            <a:chExt cx="8503920" cy="2286000"/>
          </a:xfrm>
        </p:grpSpPr>
        <p:sp>
          <p:nvSpPr>
            <p:cNvPr id="303"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6"/>
            <p:cNvSpPr/>
            <p:nvPr/>
          </p:nvSpPr>
          <p:spPr>
            <a:xfrm>
              <a:off x="1411675" y="2834639"/>
              <a:ext cx="228964" cy="762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7"/>
            <p:cNvSpPr/>
            <p:nvPr/>
          </p:nvSpPr>
          <p:spPr>
            <a:xfrm>
              <a:off x="1411675" y="2809239"/>
              <a:ext cx="228964" cy="25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8"/>
            <p:cNvSpPr/>
            <p:nvPr/>
          </p:nvSpPr>
          <p:spPr>
            <a:xfrm>
              <a:off x="1686432" y="2809239"/>
              <a:ext cx="228964" cy="1016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9"/>
            <p:cNvSpPr/>
            <p:nvPr/>
          </p:nvSpPr>
          <p:spPr>
            <a:xfrm>
              <a:off x="1686432" y="28092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0"/>
            <p:cNvSpPr/>
            <p:nvPr/>
          </p:nvSpPr>
          <p:spPr>
            <a:xfrm>
              <a:off x="1686432" y="28092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1"/>
            <p:cNvSpPr/>
            <p:nvPr/>
          </p:nvSpPr>
          <p:spPr>
            <a:xfrm>
              <a:off x="1686432" y="2669539"/>
              <a:ext cx="228964" cy="1397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2"/>
            <p:cNvSpPr/>
            <p:nvPr/>
          </p:nvSpPr>
          <p:spPr>
            <a:xfrm>
              <a:off x="1961189"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3"/>
            <p:cNvSpPr/>
            <p:nvPr/>
          </p:nvSpPr>
          <p:spPr>
            <a:xfrm>
              <a:off x="1961189"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4"/>
            <p:cNvSpPr/>
            <p:nvPr/>
          </p:nvSpPr>
          <p:spPr>
            <a:xfrm>
              <a:off x="1961189"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5"/>
            <p:cNvSpPr/>
            <p:nvPr/>
          </p:nvSpPr>
          <p:spPr>
            <a:xfrm>
              <a:off x="1961189" y="2707640"/>
              <a:ext cx="228964" cy="126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16"/>
            <p:cNvSpPr/>
            <p:nvPr/>
          </p:nvSpPr>
          <p:spPr>
            <a:xfrm>
              <a:off x="2235946" y="2783840"/>
              <a:ext cx="228964" cy="1269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17"/>
            <p:cNvSpPr/>
            <p:nvPr/>
          </p:nvSpPr>
          <p:spPr>
            <a:xfrm>
              <a:off x="2235946" y="27838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18"/>
            <p:cNvSpPr/>
            <p:nvPr/>
          </p:nvSpPr>
          <p:spPr>
            <a:xfrm>
              <a:off x="2235946" y="27838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19"/>
            <p:cNvSpPr/>
            <p:nvPr/>
          </p:nvSpPr>
          <p:spPr>
            <a:xfrm>
              <a:off x="2235946" y="2504440"/>
              <a:ext cx="228964" cy="279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0"/>
            <p:cNvSpPr/>
            <p:nvPr/>
          </p:nvSpPr>
          <p:spPr>
            <a:xfrm>
              <a:off x="2510703" y="2694939"/>
              <a:ext cx="228964" cy="215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1"/>
            <p:cNvSpPr/>
            <p:nvPr/>
          </p:nvSpPr>
          <p:spPr>
            <a:xfrm>
              <a:off x="2510703" y="26949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2"/>
            <p:cNvSpPr/>
            <p:nvPr/>
          </p:nvSpPr>
          <p:spPr>
            <a:xfrm>
              <a:off x="2510703" y="26949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3"/>
            <p:cNvSpPr/>
            <p:nvPr/>
          </p:nvSpPr>
          <p:spPr>
            <a:xfrm>
              <a:off x="2510703" y="1932940"/>
              <a:ext cx="228964" cy="761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4"/>
            <p:cNvSpPr/>
            <p:nvPr/>
          </p:nvSpPr>
          <p:spPr>
            <a:xfrm>
              <a:off x="2785460" y="2707640"/>
              <a:ext cx="228964" cy="2031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5"/>
            <p:cNvSpPr/>
            <p:nvPr/>
          </p:nvSpPr>
          <p:spPr>
            <a:xfrm>
              <a:off x="2785460" y="27076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26"/>
            <p:cNvSpPr/>
            <p:nvPr/>
          </p:nvSpPr>
          <p:spPr>
            <a:xfrm>
              <a:off x="2785460" y="27076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27"/>
            <p:cNvSpPr/>
            <p:nvPr/>
          </p:nvSpPr>
          <p:spPr>
            <a:xfrm>
              <a:off x="2785460" y="1704340"/>
              <a:ext cx="228964" cy="1003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28"/>
            <p:cNvSpPr/>
            <p:nvPr/>
          </p:nvSpPr>
          <p:spPr>
            <a:xfrm>
              <a:off x="3060217"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29"/>
            <p:cNvSpPr/>
            <p:nvPr/>
          </p:nvSpPr>
          <p:spPr>
            <a:xfrm>
              <a:off x="3060217"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0"/>
            <p:cNvSpPr/>
            <p:nvPr/>
          </p:nvSpPr>
          <p:spPr>
            <a:xfrm>
              <a:off x="3060217"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1"/>
            <p:cNvSpPr/>
            <p:nvPr/>
          </p:nvSpPr>
          <p:spPr>
            <a:xfrm>
              <a:off x="3060217" y="1856740"/>
              <a:ext cx="228964" cy="977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2"/>
            <p:cNvSpPr/>
            <p:nvPr/>
          </p:nvSpPr>
          <p:spPr>
            <a:xfrm>
              <a:off x="3334974"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3"/>
            <p:cNvSpPr/>
            <p:nvPr/>
          </p:nvSpPr>
          <p:spPr>
            <a:xfrm>
              <a:off x="3334974"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4"/>
            <p:cNvSpPr/>
            <p:nvPr/>
          </p:nvSpPr>
          <p:spPr>
            <a:xfrm>
              <a:off x="3334974"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5"/>
            <p:cNvSpPr/>
            <p:nvPr/>
          </p:nvSpPr>
          <p:spPr>
            <a:xfrm>
              <a:off x="3334974" y="2263140"/>
              <a:ext cx="228964" cy="571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6"/>
            <p:cNvSpPr/>
            <p:nvPr/>
          </p:nvSpPr>
          <p:spPr>
            <a:xfrm>
              <a:off x="3609731" y="2898140"/>
              <a:ext cx="228964" cy="126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7"/>
            <p:cNvSpPr/>
            <p:nvPr/>
          </p:nvSpPr>
          <p:spPr>
            <a:xfrm>
              <a:off x="3609731" y="28981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38"/>
            <p:cNvSpPr/>
            <p:nvPr/>
          </p:nvSpPr>
          <p:spPr>
            <a:xfrm>
              <a:off x="3609731" y="28981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39"/>
            <p:cNvSpPr/>
            <p:nvPr/>
          </p:nvSpPr>
          <p:spPr>
            <a:xfrm>
              <a:off x="3609731" y="2491740"/>
              <a:ext cx="228964" cy="406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3"/>
            <p:cNvSpPr/>
            <p:nvPr/>
          </p:nvSpPr>
          <p:spPr>
            <a:xfrm>
              <a:off x="3884488" y="2529839"/>
              <a:ext cx="228964" cy="3810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47"/>
            <p:cNvSpPr/>
            <p:nvPr/>
          </p:nvSpPr>
          <p:spPr>
            <a:xfrm>
              <a:off x="4159245" y="2656839"/>
              <a:ext cx="228964" cy="2540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1"/>
            <p:cNvSpPr/>
            <p:nvPr/>
          </p:nvSpPr>
          <p:spPr>
            <a:xfrm>
              <a:off x="4434002" y="2644140"/>
              <a:ext cx="228964" cy="2666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5"/>
            <p:cNvSpPr/>
            <p:nvPr/>
          </p:nvSpPr>
          <p:spPr>
            <a:xfrm>
              <a:off x="4708759" y="2745740"/>
              <a:ext cx="228964" cy="1650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56"/>
            <p:cNvSpPr/>
            <p:nvPr/>
          </p:nvSpPr>
          <p:spPr>
            <a:xfrm>
              <a:off x="4983516" y="2885439"/>
              <a:ext cx="228964" cy="254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57"/>
            <p:cNvSpPr/>
            <p:nvPr/>
          </p:nvSpPr>
          <p:spPr>
            <a:xfrm>
              <a:off x="4983516" y="28854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58"/>
            <p:cNvSpPr/>
            <p:nvPr/>
          </p:nvSpPr>
          <p:spPr>
            <a:xfrm>
              <a:off x="4983516" y="28854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59"/>
            <p:cNvSpPr/>
            <p:nvPr/>
          </p:nvSpPr>
          <p:spPr>
            <a:xfrm>
              <a:off x="4983516" y="2783840"/>
              <a:ext cx="228964" cy="101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0"/>
            <p:cNvSpPr/>
            <p:nvPr/>
          </p:nvSpPr>
          <p:spPr>
            <a:xfrm>
              <a:off x="5258273" y="2847339"/>
              <a:ext cx="228964" cy="635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1"/>
            <p:cNvSpPr/>
            <p:nvPr/>
          </p:nvSpPr>
          <p:spPr>
            <a:xfrm>
              <a:off x="5258273" y="28473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2"/>
            <p:cNvSpPr/>
            <p:nvPr/>
          </p:nvSpPr>
          <p:spPr>
            <a:xfrm>
              <a:off x="5258273" y="28473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3"/>
            <p:cNvSpPr/>
            <p:nvPr/>
          </p:nvSpPr>
          <p:spPr>
            <a:xfrm>
              <a:off x="5258273" y="2694939"/>
              <a:ext cx="228964" cy="152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4"/>
            <p:cNvSpPr/>
            <p:nvPr/>
          </p:nvSpPr>
          <p:spPr>
            <a:xfrm>
              <a:off x="5533030" y="2885439"/>
              <a:ext cx="228964" cy="254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5"/>
            <p:cNvSpPr/>
            <p:nvPr/>
          </p:nvSpPr>
          <p:spPr>
            <a:xfrm>
              <a:off x="5533030" y="28854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66"/>
            <p:cNvSpPr/>
            <p:nvPr/>
          </p:nvSpPr>
          <p:spPr>
            <a:xfrm>
              <a:off x="5533030" y="28854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67"/>
            <p:cNvSpPr/>
            <p:nvPr/>
          </p:nvSpPr>
          <p:spPr>
            <a:xfrm>
              <a:off x="5533030" y="2733039"/>
              <a:ext cx="228964" cy="152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1"/>
            <p:cNvSpPr/>
            <p:nvPr/>
          </p:nvSpPr>
          <p:spPr>
            <a:xfrm>
              <a:off x="5807787" y="2593339"/>
              <a:ext cx="228964" cy="3175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5"/>
            <p:cNvSpPr/>
            <p:nvPr/>
          </p:nvSpPr>
          <p:spPr>
            <a:xfrm>
              <a:off x="6082544" y="2555240"/>
              <a:ext cx="228964" cy="355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76"/>
            <p:cNvSpPr/>
            <p:nvPr/>
          </p:nvSpPr>
          <p:spPr>
            <a:xfrm>
              <a:off x="6357301" y="2898140"/>
              <a:ext cx="228964" cy="126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77"/>
            <p:cNvSpPr/>
            <p:nvPr/>
          </p:nvSpPr>
          <p:spPr>
            <a:xfrm>
              <a:off x="6357301" y="28981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78"/>
            <p:cNvSpPr/>
            <p:nvPr/>
          </p:nvSpPr>
          <p:spPr>
            <a:xfrm>
              <a:off x="6357301" y="28981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79"/>
            <p:cNvSpPr/>
            <p:nvPr/>
          </p:nvSpPr>
          <p:spPr>
            <a:xfrm>
              <a:off x="6357301" y="2186940"/>
              <a:ext cx="228964" cy="711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3"/>
            <p:cNvSpPr/>
            <p:nvPr/>
          </p:nvSpPr>
          <p:spPr>
            <a:xfrm>
              <a:off x="6632058" y="2263140"/>
              <a:ext cx="228964" cy="6476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87"/>
            <p:cNvSpPr/>
            <p:nvPr/>
          </p:nvSpPr>
          <p:spPr>
            <a:xfrm>
              <a:off x="6906815" y="2377439"/>
              <a:ext cx="228964" cy="533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1"/>
            <p:cNvSpPr/>
            <p:nvPr/>
          </p:nvSpPr>
          <p:spPr>
            <a:xfrm>
              <a:off x="7181572" y="2428240"/>
              <a:ext cx="22896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5"/>
            <p:cNvSpPr/>
            <p:nvPr/>
          </p:nvSpPr>
          <p:spPr>
            <a:xfrm>
              <a:off x="7456329" y="2644140"/>
              <a:ext cx="228964" cy="2666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99"/>
            <p:cNvSpPr/>
            <p:nvPr/>
          </p:nvSpPr>
          <p:spPr>
            <a:xfrm>
              <a:off x="7731086" y="2809239"/>
              <a:ext cx="228964" cy="101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3"/>
            <p:cNvSpPr/>
            <p:nvPr/>
          </p:nvSpPr>
          <p:spPr>
            <a:xfrm>
              <a:off x="8005843" y="2872739"/>
              <a:ext cx="228964" cy="381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09"/>
            <p:cNvSpPr/>
            <p:nvPr/>
          </p:nvSpPr>
          <p:spPr>
            <a:xfrm>
              <a:off x="1127759" y="2656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0"/>
            <p:cNvSpPr/>
            <p:nvPr/>
          </p:nvSpPr>
          <p:spPr>
            <a:xfrm>
              <a:off x="1127759" y="2402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pl111"/>
            <p:cNvSpPr/>
            <p:nvPr/>
          </p:nvSpPr>
          <p:spPr>
            <a:xfrm>
              <a:off x="1127759" y="2148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1" name="pl112"/>
            <p:cNvSpPr/>
            <p:nvPr/>
          </p:nvSpPr>
          <p:spPr>
            <a:xfrm>
              <a:off x="1127759" y="1894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2" name="pl113"/>
            <p:cNvSpPr/>
            <p:nvPr/>
          </p:nvSpPr>
          <p:spPr>
            <a:xfrm>
              <a:off x="1127759" y="1640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3" name="rc114"/>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15"/>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16"/>
            <p:cNvSpPr/>
            <p:nvPr/>
          </p:nvSpPr>
          <p:spPr>
            <a:xfrm>
              <a:off x="1411675" y="2834639"/>
              <a:ext cx="228964" cy="762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17"/>
            <p:cNvSpPr/>
            <p:nvPr/>
          </p:nvSpPr>
          <p:spPr>
            <a:xfrm>
              <a:off x="1411675" y="2809239"/>
              <a:ext cx="228964" cy="25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18"/>
            <p:cNvSpPr/>
            <p:nvPr/>
          </p:nvSpPr>
          <p:spPr>
            <a:xfrm>
              <a:off x="1686432" y="2809239"/>
              <a:ext cx="228964" cy="1016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19"/>
            <p:cNvSpPr/>
            <p:nvPr/>
          </p:nvSpPr>
          <p:spPr>
            <a:xfrm>
              <a:off x="1686432" y="28092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0"/>
            <p:cNvSpPr/>
            <p:nvPr/>
          </p:nvSpPr>
          <p:spPr>
            <a:xfrm>
              <a:off x="1686432" y="28092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0" name="rc121"/>
            <p:cNvSpPr/>
            <p:nvPr/>
          </p:nvSpPr>
          <p:spPr>
            <a:xfrm>
              <a:off x="1686432" y="2669539"/>
              <a:ext cx="228964" cy="1397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1" name="rc122"/>
            <p:cNvSpPr/>
            <p:nvPr/>
          </p:nvSpPr>
          <p:spPr>
            <a:xfrm>
              <a:off x="1961189"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23"/>
            <p:cNvSpPr/>
            <p:nvPr/>
          </p:nvSpPr>
          <p:spPr>
            <a:xfrm>
              <a:off x="1961189"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24"/>
            <p:cNvSpPr/>
            <p:nvPr/>
          </p:nvSpPr>
          <p:spPr>
            <a:xfrm>
              <a:off x="1961189"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4" name="rc125"/>
            <p:cNvSpPr/>
            <p:nvPr/>
          </p:nvSpPr>
          <p:spPr>
            <a:xfrm>
              <a:off x="1961189" y="2707640"/>
              <a:ext cx="228964" cy="126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5" name="rc126"/>
            <p:cNvSpPr/>
            <p:nvPr/>
          </p:nvSpPr>
          <p:spPr>
            <a:xfrm>
              <a:off x="2235946" y="2783840"/>
              <a:ext cx="228964" cy="1269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6" name="rc127"/>
            <p:cNvSpPr/>
            <p:nvPr/>
          </p:nvSpPr>
          <p:spPr>
            <a:xfrm>
              <a:off x="2235946" y="27838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7" name="rc128"/>
            <p:cNvSpPr/>
            <p:nvPr/>
          </p:nvSpPr>
          <p:spPr>
            <a:xfrm>
              <a:off x="2235946" y="27838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8" name="rc129"/>
            <p:cNvSpPr/>
            <p:nvPr/>
          </p:nvSpPr>
          <p:spPr>
            <a:xfrm>
              <a:off x="2235946" y="2504440"/>
              <a:ext cx="228964" cy="279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9" name="rc130"/>
            <p:cNvSpPr/>
            <p:nvPr/>
          </p:nvSpPr>
          <p:spPr>
            <a:xfrm>
              <a:off x="2510703" y="2694939"/>
              <a:ext cx="228964" cy="215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0" name="rc131"/>
            <p:cNvSpPr/>
            <p:nvPr/>
          </p:nvSpPr>
          <p:spPr>
            <a:xfrm>
              <a:off x="2510703" y="26949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1" name="rc132"/>
            <p:cNvSpPr/>
            <p:nvPr/>
          </p:nvSpPr>
          <p:spPr>
            <a:xfrm>
              <a:off x="2510703" y="26949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2" name="rc133"/>
            <p:cNvSpPr/>
            <p:nvPr/>
          </p:nvSpPr>
          <p:spPr>
            <a:xfrm>
              <a:off x="2510703" y="1932940"/>
              <a:ext cx="228964" cy="761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707640"/>
              <a:ext cx="228964" cy="2031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7076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7076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1704340"/>
              <a:ext cx="228964" cy="1003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1856740"/>
              <a:ext cx="228964" cy="977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263140"/>
              <a:ext cx="228964" cy="571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98140"/>
              <a:ext cx="228964" cy="126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981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981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491740"/>
              <a:ext cx="228964" cy="406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529839"/>
              <a:ext cx="228964" cy="3810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656839"/>
              <a:ext cx="228964" cy="2540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644140"/>
              <a:ext cx="228964" cy="2666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745740"/>
              <a:ext cx="228964" cy="1650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85439"/>
              <a:ext cx="228964" cy="254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854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854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783840"/>
              <a:ext cx="228964" cy="101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47339"/>
              <a:ext cx="228964" cy="635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473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8473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694939"/>
              <a:ext cx="228964" cy="152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85439"/>
              <a:ext cx="228964" cy="254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854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8854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733039"/>
              <a:ext cx="228964" cy="152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593339"/>
              <a:ext cx="228964" cy="3175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555240"/>
              <a:ext cx="228964" cy="355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98140"/>
              <a:ext cx="228964" cy="126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981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8981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186940"/>
              <a:ext cx="228964" cy="711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263140"/>
              <a:ext cx="228964" cy="6476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377439"/>
              <a:ext cx="228964" cy="533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428240"/>
              <a:ext cx="22896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644140"/>
              <a:ext cx="228964" cy="2666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809239"/>
              <a:ext cx="228964" cy="101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872739"/>
              <a:ext cx="228964" cy="381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640839"/>
              <a:ext cx="0" cy="1270000"/>
            </a:xfrm>
            <a:custGeom>
              <a:avLst/>
              <a:gdLst/>
              <a:ahLst/>
              <a:cxnLst/>
              <a:rect l="0" t="0" r="0" b="0"/>
              <a:pathLst>
                <a:path h="1270000">
                  <a:moveTo>
                    <a:pt x="0" y="127000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56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402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148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894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64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818510" y="2610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7" name="tx227"/>
            <p:cNvSpPr/>
            <p:nvPr/>
          </p:nvSpPr>
          <p:spPr>
            <a:xfrm>
              <a:off x="818510" y="2356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8" name="tx228"/>
            <p:cNvSpPr/>
            <p:nvPr/>
          </p:nvSpPr>
          <p:spPr>
            <a:xfrm>
              <a:off x="818510" y="2102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9" name="tx229"/>
            <p:cNvSpPr/>
            <p:nvPr/>
          </p:nvSpPr>
          <p:spPr>
            <a:xfrm>
              <a:off x="818510" y="1848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30" name="tx230"/>
            <p:cNvSpPr/>
            <p:nvPr/>
          </p:nvSpPr>
          <p:spPr>
            <a:xfrm>
              <a:off x="747705" y="15941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5620"/>
              <a:ext cx="779182" cy="693419"/>
            </a:xfrm>
            <a:prstGeom prst="rect">
              <a:avLst/>
            </a:prstGeom>
            <a:solidFill>
              <a:srgbClr val="FFFFFF">
                <a:alpha val="100000"/>
              </a:srgbClr>
            </a:solidFill>
          </p:spPr>
          <p:txBody>
            <a:bodyPr/>
            <a:lstStyle/>
            <a:p>
              <a:endParaRPr/>
            </a:p>
          </p:txBody>
        </p:sp>
        <p:sp>
          <p:nvSpPr>
            <p:cNvPr id="286" name="rc286"/>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14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6" name="pg296"/>
            <p:cNvSpPr/>
            <p:nvPr/>
          </p:nvSpPr>
          <p:spPr>
            <a:xfrm>
              <a:off x="3684818"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7" name="tx297"/>
            <p:cNvSpPr/>
            <p:nvPr/>
          </p:nvSpPr>
          <p:spPr>
            <a:xfrm>
              <a:off x="3311215" y="1402570"/>
              <a:ext cx="825996"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 M- 40 Y)</a:t>
              </a:r>
            </a:p>
          </p:txBody>
        </p:sp>
        <p:sp>
          <p:nvSpPr>
            <p:cNvPr id="298" name="tx298"/>
            <p:cNvSpPr/>
            <p:nvPr/>
          </p:nvSpPr>
          <p:spPr>
            <a:xfrm>
              <a:off x="3534507" y="1534602"/>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99%</a:t>
              </a:r>
            </a:p>
          </p:txBody>
        </p:sp>
        <p:sp>
          <p:nvSpPr>
            <p:cNvPr id="299" name="pg299"/>
            <p:cNvSpPr/>
            <p:nvPr/>
          </p:nvSpPr>
          <p:spPr>
            <a:xfrm>
              <a:off x="6295899" y="3684351"/>
              <a:ext cx="70910" cy="64688"/>
            </a:xfrm>
            <a:custGeom>
              <a:avLst/>
              <a:gdLst/>
              <a:ahLst/>
              <a:cxnLst/>
              <a:rect l="0" t="0" r="0" b="0"/>
              <a:pathLst>
                <a:path w="70910" h="64688">
                  <a:moveTo>
                    <a:pt x="41677" y="64688"/>
                  </a:moveTo>
                  <a:lnTo>
                    <a:pt x="70910" y="35455"/>
                  </a:lnTo>
                  <a:lnTo>
                    <a:pt x="35455" y="0"/>
                  </a:lnTo>
                  <a:lnTo>
                    <a:pt x="0" y="35455"/>
                  </a:lnTo>
                  <a:lnTo>
                    <a:pt x="29233" y="646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0" name="pt300"/>
            <p:cNvSpPr/>
            <p:nvPr/>
          </p:nvSpPr>
          <p:spPr>
            <a:xfrm>
              <a:off x="7375529" y="369151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1" name="tx301"/>
            <p:cNvSpPr/>
            <p:nvPr/>
          </p:nvSpPr>
          <p:spPr>
            <a:xfrm>
              <a:off x="6444511" y="367238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2" name="tx302"/>
            <p:cNvSpPr/>
            <p:nvPr/>
          </p:nvSpPr>
          <p:spPr>
            <a:xfrm>
              <a:off x="7516975" y="367238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33" name="grp2"/>
          <p:cNvGrpSpPr/>
          <p:nvPr/>
        </p:nvGrpSpPr>
        <p:grpSpPr>
          <a:xfrm>
            <a:off x="457200" y="4023360"/>
            <a:ext cx="6675120" cy="2743200"/>
            <a:chOff x="457200" y="4023360"/>
            <a:chExt cx="6675120" cy="2743200"/>
          </a:xfrm>
        </p:grpSpPr>
        <p:sp>
          <p:nvSpPr>
            <p:cNvPr id="434"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834890"/>
              <a:ext cx="382693" cy="9258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14350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834890"/>
              <a:ext cx="382693" cy="9258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14350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521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3489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4834890"/>
              <a:ext cx="382693" cy="9258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14350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4834890"/>
              <a:ext cx="382693" cy="9258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14350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521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8348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89315" y="540736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3" name="tx73"/>
            <p:cNvSpPr/>
            <p:nvPr/>
          </p:nvSpPr>
          <p:spPr>
            <a:xfrm>
              <a:off x="889315" y="509815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4" name="tx74"/>
            <p:cNvSpPr/>
            <p:nvPr/>
          </p:nvSpPr>
          <p:spPr>
            <a:xfrm>
              <a:off x="889315" y="478815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5" name="tx75"/>
            <p:cNvSpPr/>
            <p:nvPr/>
          </p:nvSpPr>
          <p:spPr>
            <a:xfrm>
              <a:off x="889315" y="4481333"/>
              <a:ext cx="70804" cy="8909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249352"/>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36250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362509"/>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362509"/>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36250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353000"/>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353000"/>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353000"/>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35280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46135" y="4249697"/>
              <a:ext cx="412960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Bhutan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6835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2856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26484"/>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41067"/>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52500"/>
            </a:xfrm>
            <a:custGeom>
              <a:avLst/>
              <a:gdLst/>
              <a:ahLst/>
              <a:cxnLst/>
              <a:rect l="0" t="0" r="0" b="0"/>
              <a:pathLst>
                <a:path w="4592319" h="952500">
                  <a:moveTo>
                    <a:pt x="0" y="0"/>
                  </a:moveTo>
                  <a:lnTo>
                    <a:pt x="765386" y="952500"/>
                  </a:lnTo>
                  <a:lnTo>
                    <a:pt x="1530773" y="952500"/>
                  </a:lnTo>
                  <a:lnTo>
                    <a:pt x="2296159" y="952500"/>
                  </a:lnTo>
                  <a:lnTo>
                    <a:pt x="3061546" y="897500"/>
                  </a:lnTo>
                  <a:lnTo>
                    <a:pt x="3826933" y="895416"/>
                  </a:lnTo>
                  <a:lnTo>
                    <a:pt x="4592319" y="910000"/>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673333"/>
              <a:ext cx="0" cy="1041666"/>
            </a:xfrm>
            <a:custGeom>
              <a:avLst/>
              <a:gdLst/>
              <a:ahLst/>
              <a:cxnLst/>
              <a:rect l="0" t="0" r="0" b="0"/>
              <a:pathLst>
                <a:path h="1041666">
                  <a:moveTo>
                    <a:pt x="0" y="1041666"/>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50666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29833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090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488166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67333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tx12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1" name="tx121"/>
            <p:cNvSpPr/>
            <p:nvPr/>
          </p:nvSpPr>
          <p:spPr>
            <a:xfrm>
              <a:off x="6461760" y="545993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2" name="tx122"/>
            <p:cNvSpPr/>
            <p:nvPr/>
          </p:nvSpPr>
          <p:spPr>
            <a:xfrm>
              <a:off x="6461760" y="525160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3" name="tx123"/>
            <p:cNvSpPr/>
            <p:nvPr/>
          </p:nvSpPr>
          <p:spPr>
            <a:xfrm>
              <a:off x="6461760" y="504326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4" name="tx124"/>
            <p:cNvSpPr/>
            <p:nvPr/>
          </p:nvSpPr>
          <p:spPr>
            <a:xfrm>
              <a:off x="6461760" y="483493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5" name="tx125"/>
            <p:cNvSpPr/>
            <p:nvPr/>
          </p:nvSpPr>
          <p:spPr>
            <a:xfrm>
              <a:off x="6461760" y="462660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250</a:t>
              </a:r>
            </a:p>
          </p:txBody>
        </p:sp>
        <p:sp>
          <p:nvSpPr>
            <p:cNvPr id="126" name="tx126"/>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7" name="tx127"/>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228.6</a:t>
              </a:r>
            </a:p>
          </p:txBody>
        </p:sp>
        <p:sp>
          <p:nvSpPr>
            <p:cNvPr id="128" name="tx128"/>
            <p:cNvSpPr/>
            <p:nvPr/>
          </p:nvSpPr>
          <p:spPr>
            <a:xfrm>
              <a:off x="214798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9" name="tx129"/>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30" name="tx130"/>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31" name="tx131"/>
            <p:cNvSpPr/>
            <p:nvPr/>
          </p:nvSpPr>
          <p:spPr>
            <a:xfrm>
              <a:off x="4362814" y="55503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13.2</a:t>
              </a:r>
            </a:p>
          </p:txBody>
        </p:sp>
        <p:sp>
          <p:nvSpPr>
            <p:cNvPr id="132" name="tx132"/>
            <p:cNvSpPr/>
            <p:nvPr/>
          </p:nvSpPr>
          <p:spPr>
            <a:xfrm>
              <a:off x="5128200" y="554827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13.7</a:t>
              </a:r>
            </a:p>
          </p:txBody>
        </p:sp>
        <p:sp>
          <p:nvSpPr>
            <p:cNvPr id="133" name="tx133"/>
            <p:cNvSpPr/>
            <p:nvPr/>
          </p:nvSpPr>
          <p:spPr>
            <a:xfrm>
              <a:off x="5893587" y="556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Botswana</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548890"/>
              <a:ext cx="228964" cy="361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729864"/>
              <a:ext cx="22896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458402"/>
              <a:ext cx="228964" cy="4524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232183"/>
              <a:ext cx="228964" cy="6786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277427"/>
              <a:ext cx="228964" cy="6334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684621"/>
              <a:ext cx="228964" cy="2262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684621"/>
              <a:ext cx="228964" cy="2262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594133"/>
              <a:ext cx="228964" cy="3167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503646"/>
              <a:ext cx="228964" cy="4071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594133"/>
              <a:ext cx="228964" cy="3167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458402"/>
              <a:ext cx="228964" cy="4524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1915477"/>
              <a:ext cx="228964" cy="9953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729864"/>
              <a:ext cx="22896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639377"/>
              <a:ext cx="228964" cy="2714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277427"/>
              <a:ext cx="228964" cy="6334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186939"/>
              <a:ext cx="22896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639377"/>
              <a:ext cx="228964" cy="2714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367914"/>
              <a:ext cx="228964" cy="5429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594133"/>
              <a:ext cx="228964" cy="3167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865596"/>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548890"/>
              <a:ext cx="228964" cy="3167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865596"/>
              <a:ext cx="228964" cy="45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458402"/>
              <a:ext cx="228964" cy="4071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051208"/>
              <a:ext cx="228964" cy="8596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1689258"/>
              <a:ext cx="228964" cy="12215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503646"/>
              <a:ext cx="228964" cy="4071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5840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00596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55352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548890"/>
              <a:ext cx="228964" cy="3619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729864"/>
              <a:ext cx="22896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458402"/>
              <a:ext cx="228964" cy="452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232183"/>
              <a:ext cx="228964" cy="6786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277427"/>
              <a:ext cx="228964" cy="6334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684621"/>
              <a:ext cx="228964" cy="2262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684621"/>
              <a:ext cx="228964" cy="2262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594133"/>
              <a:ext cx="228964" cy="3167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503646"/>
              <a:ext cx="228964" cy="4071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594133"/>
              <a:ext cx="228964" cy="3167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458402"/>
              <a:ext cx="228964" cy="452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1915477"/>
              <a:ext cx="228964" cy="9953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29864"/>
              <a:ext cx="22896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639377"/>
              <a:ext cx="228964" cy="2714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277427"/>
              <a:ext cx="228964" cy="6334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186939"/>
              <a:ext cx="22896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639377"/>
              <a:ext cx="228964" cy="2714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367914"/>
              <a:ext cx="228964" cy="5429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594133"/>
              <a:ext cx="228964" cy="3167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65596"/>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548890"/>
              <a:ext cx="228964" cy="3167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65596"/>
              <a:ext cx="228964" cy="45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458402"/>
              <a:ext cx="228964" cy="4071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051208"/>
              <a:ext cx="228964" cy="8596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1689258"/>
              <a:ext cx="228964" cy="12215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503646"/>
              <a:ext cx="228964" cy="4071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53527"/>
              <a:ext cx="0" cy="1357312"/>
            </a:xfrm>
            <a:custGeom>
              <a:avLst/>
              <a:gdLst/>
              <a:ahLst/>
              <a:cxnLst/>
              <a:rect l="0" t="0" r="0" b="0"/>
              <a:pathLst>
                <a:path h="1357312">
                  <a:moveTo>
                    <a:pt x="0" y="1357312"/>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5840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0596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5352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1167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3" name="tx223"/>
            <p:cNvSpPr/>
            <p:nvPr/>
          </p:nvSpPr>
          <p:spPr>
            <a:xfrm>
              <a:off x="818510" y="195923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4" name="tx224"/>
            <p:cNvSpPr/>
            <p:nvPr/>
          </p:nvSpPr>
          <p:spPr>
            <a:xfrm>
              <a:off x="818510" y="150679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7429"/>
              <a:ext cx="779182" cy="691610"/>
            </a:xfrm>
            <a:prstGeom prst="rect">
              <a:avLst/>
            </a:prstGeom>
            <a:solidFill>
              <a:srgbClr val="FFFFFF">
                <a:alpha val="100000"/>
              </a:srgbClr>
            </a:solidFill>
          </p:spPr>
          <p:txBody>
            <a:bodyPr/>
            <a:lstStyle/>
            <a:p>
              <a:endParaRPr/>
            </a:p>
          </p:txBody>
        </p:sp>
        <p:sp>
          <p:nvSpPr>
            <p:cNvPr id="280" name="rc280"/>
            <p:cNvSpPr/>
            <p:nvPr/>
          </p:nvSpPr>
          <p:spPr>
            <a:xfrm>
              <a:off x="463718" y="3170586"/>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146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233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321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6107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175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516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350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6" name="grp2"/>
          <p:cNvGrpSpPr/>
          <p:nvPr/>
        </p:nvGrpSpPr>
        <p:grpSpPr>
          <a:xfrm>
            <a:off x="457200" y="4023360"/>
            <a:ext cx="6675120" cy="2743200"/>
            <a:chOff x="457200" y="4023360"/>
            <a:chExt cx="6675120" cy="2743200"/>
          </a:xfrm>
        </p:grpSpPr>
        <p:sp>
          <p:nvSpPr>
            <p:cNvPr id="407"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14350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14350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14350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14350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875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69" name="tx69"/>
            <p:cNvSpPr/>
            <p:nvPr/>
          </p:nvSpPr>
          <p:spPr>
            <a:xfrm>
              <a:off x="889315" y="448093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223635"/>
              <a:ext cx="3312528" cy="301752"/>
            </a:xfrm>
            <a:prstGeom prst="rect">
              <a:avLst/>
            </a:prstGeom>
            <a:solidFill>
              <a:srgbClr val="FFFFFF">
                <a:alpha val="100000"/>
              </a:srgbClr>
            </a:solidFill>
          </p:spPr>
          <p:txBody>
            <a:bodyPr/>
            <a:lstStyle/>
            <a:p>
              <a:endParaRPr/>
            </a:p>
          </p:txBody>
        </p:sp>
        <p:sp>
          <p:nvSpPr>
            <p:cNvPr id="87" name="rc87"/>
            <p:cNvSpPr/>
            <p:nvPr/>
          </p:nvSpPr>
          <p:spPr>
            <a:xfrm>
              <a:off x="2167832" y="633679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36792"/>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36792"/>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3679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32728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32728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32728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32708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576155" y="4249697"/>
              <a:ext cx="426956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Botswana age distribution, vaccination status, and incidence, 2017-12 to 2018-11</a:t>
              </a:r>
            </a:p>
          </p:txBody>
        </p:sp>
        <p:sp>
          <p:nvSpPr>
            <p:cNvPr id="98" name="pt98"/>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6835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47310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161960"/>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952500"/>
                  </a:moveTo>
                  <a:lnTo>
                    <a:pt x="765386" y="952500"/>
                  </a:lnTo>
                  <a:lnTo>
                    <a:pt x="1530773" y="0"/>
                  </a:lnTo>
                  <a:lnTo>
                    <a:pt x="2296159" y="952500"/>
                  </a:lnTo>
                  <a:lnTo>
                    <a:pt x="3061546" y="430892"/>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581071"/>
              <a:ext cx="0" cy="1133928"/>
            </a:xfrm>
            <a:custGeom>
              <a:avLst/>
              <a:gdLst/>
              <a:ahLst/>
              <a:cxnLst/>
              <a:rect l="0" t="0" r="0" b="0"/>
              <a:pathLst>
                <a:path h="1133928">
                  <a:moveTo>
                    <a:pt x="0" y="1133928"/>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458107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tx11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1" name="tx111"/>
            <p:cNvSpPr/>
            <p:nvPr/>
          </p:nvSpPr>
          <p:spPr>
            <a:xfrm>
              <a:off x="6461760" y="4535530"/>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2" name="tx11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3" name="tx113"/>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4" name="tx114"/>
            <p:cNvSpPr/>
            <p:nvPr/>
          </p:nvSpPr>
          <p:spPr>
            <a:xfrm>
              <a:off x="214798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5" name="tx115"/>
            <p:cNvSpPr/>
            <p:nvPr/>
          </p:nvSpPr>
          <p:spPr>
            <a:xfrm>
              <a:off x="2864224" y="4653756"/>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4.2</a:t>
              </a:r>
            </a:p>
          </p:txBody>
        </p:sp>
        <p:sp>
          <p:nvSpPr>
            <p:cNvPr id="116" name="tx116"/>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4394998" y="508375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a:t>
              </a:r>
            </a:p>
          </p:txBody>
        </p:sp>
        <p:sp>
          <p:nvSpPr>
            <p:cNvPr id="118" name="tx118"/>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296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915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Central African Republic</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851136"/>
              <a:ext cx="228964" cy="597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85113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880988"/>
              <a:ext cx="228964" cy="298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8809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8809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701879"/>
              <a:ext cx="228964" cy="1791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866062"/>
              <a:ext cx="228964" cy="447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8660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836211"/>
              <a:ext cx="228964" cy="298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522769"/>
              <a:ext cx="228964" cy="3134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463066"/>
              <a:ext cx="228964" cy="4477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4630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343660"/>
              <a:ext cx="228964" cy="1194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1701852"/>
              <a:ext cx="228964" cy="6418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880988"/>
              <a:ext cx="228964" cy="298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8809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866062"/>
              <a:ext cx="228964" cy="149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164551"/>
              <a:ext cx="228964" cy="701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895914"/>
              <a:ext cx="228964" cy="14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8959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8959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582472"/>
              <a:ext cx="228964" cy="3134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895914"/>
              <a:ext cx="228964" cy="149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716804"/>
              <a:ext cx="228964" cy="1791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880988"/>
              <a:ext cx="228964" cy="298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8809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8809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657101"/>
              <a:ext cx="228964" cy="2238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895914"/>
              <a:ext cx="228964" cy="149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597398"/>
              <a:ext cx="228964" cy="2985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866062"/>
              <a:ext cx="228964" cy="447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8660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8660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582472"/>
              <a:ext cx="228964" cy="2835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866062"/>
              <a:ext cx="228964" cy="447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8660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851136"/>
              <a:ext cx="228964" cy="149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672027"/>
              <a:ext cx="228964" cy="1791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895914"/>
              <a:ext cx="228964" cy="14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8959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776508"/>
              <a:ext cx="228964" cy="1194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716804"/>
              <a:ext cx="228964" cy="597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836211"/>
              <a:ext cx="228964" cy="746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806359"/>
              <a:ext cx="228964" cy="298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776508"/>
              <a:ext cx="228964" cy="1343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746656"/>
              <a:ext cx="228964" cy="298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880988"/>
              <a:ext cx="228964" cy="298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612324"/>
              <a:ext cx="228964" cy="2686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895914"/>
              <a:ext cx="228964" cy="14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8959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8959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2582472"/>
              <a:ext cx="228964" cy="3134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895914"/>
              <a:ext cx="228964" cy="149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2507844"/>
              <a:ext cx="228964" cy="3880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895914"/>
              <a:ext cx="228964" cy="14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8959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8959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612324"/>
              <a:ext cx="228964" cy="2835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895914"/>
              <a:ext cx="228964" cy="14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8959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8959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642176"/>
              <a:ext cx="228964" cy="2537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582472"/>
              <a:ext cx="228964" cy="3283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657101"/>
              <a:ext cx="228964" cy="2537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791433"/>
              <a:ext cx="228964" cy="1194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880988"/>
              <a:ext cx="228964" cy="298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657101"/>
              <a:ext cx="228964" cy="2238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806359"/>
              <a:ext cx="228964" cy="1044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657101"/>
              <a:ext cx="228964" cy="1492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61232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31380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201529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71677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851136"/>
              <a:ext cx="228964" cy="597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85113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880988"/>
              <a:ext cx="228964" cy="298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8809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8809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701879"/>
              <a:ext cx="228964" cy="1791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866062"/>
              <a:ext cx="228964" cy="447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8660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836211"/>
              <a:ext cx="228964" cy="298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522769"/>
              <a:ext cx="228964" cy="3134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463066"/>
              <a:ext cx="228964" cy="4477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4630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343660"/>
              <a:ext cx="228964" cy="1194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1701852"/>
              <a:ext cx="228964" cy="6418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80988"/>
              <a:ext cx="228964" cy="298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809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66062"/>
              <a:ext cx="228964" cy="149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164551"/>
              <a:ext cx="228964" cy="7015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95914"/>
              <a:ext cx="228964" cy="14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959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959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582472"/>
              <a:ext cx="228964" cy="3134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95914"/>
              <a:ext cx="228964" cy="149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716804"/>
              <a:ext cx="228964" cy="1791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80988"/>
              <a:ext cx="228964" cy="298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809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809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657101"/>
              <a:ext cx="228964" cy="2238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95914"/>
              <a:ext cx="228964" cy="149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597398"/>
              <a:ext cx="228964" cy="2985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66062"/>
              <a:ext cx="228964" cy="447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660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660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582472"/>
              <a:ext cx="228964" cy="2835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66062"/>
              <a:ext cx="228964" cy="447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660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51136"/>
              <a:ext cx="228964" cy="149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672027"/>
              <a:ext cx="228964" cy="1791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95914"/>
              <a:ext cx="228964" cy="14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959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776508"/>
              <a:ext cx="228964" cy="1194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716804"/>
              <a:ext cx="228964" cy="597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36211"/>
              <a:ext cx="228964" cy="746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06359"/>
              <a:ext cx="228964" cy="298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76508"/>
              <a:ext cx="228964" cy="1343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746656"/>
              <a:ext cx="228964" cy="298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80988"/>
              <a:ext cx="228964" cy="298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612324"/>
              <a:ext cx="228964" cy="2686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95914"/>
              <a:ext cx="228964" cy="14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959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959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582472"/>
              <a:ext cx="228964" cy="3134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95914"/>
              <a:ext cx="228964" cy="149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507844"/>
              <a:ext cx="228964" cy="3880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95914"/>
              <a:ext cx="228964" cy="14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959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959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612324"/>
              <a:ext cx="228964" cy="2835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95914"/>
              <a:ext cx="228964" cy="14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959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959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642176"/>
              <a:ext cx="228964" cy="2537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582472"/>
              <a:ext cx="228964" cy="3283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657101"/>
              <a:ext cx="228964" cy="2537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791433"/>
              <a:ext cx="228964" cy="1194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80988"/>
              <a:ext cx="228964" cy="298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657101"/>
              <a:ext cx="228964" cy="2238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06359"/>
              <a:ext cx="228964" cy="1044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657101"/>
              <a:ext cx="228964" cy="1492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716778"/>
              <a:ext cx="0" cy="1194061"/>
            </a:xfrm>
            <a:custGeom>
              <a:avLst/>
              <a:gdLst/>
              <a:ahLst/>
              <a:cxnLst/>
              <a:rect l="0" t="0" r="0" b="0"/>
              <a:pathLst>
                <a:path h="1194061">
                  <a:moveTo>
                    <a:pt x="0" y="1194061"/>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61232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31380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0152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71677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6559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26707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96856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67004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918"/>
              <a:ext cx="779182" cy="693121"/>
            </a:xfrm>
            <a:prstGeom prst="rect">
              <a:avLst/>
            </a:prstGeom>
            <a:solidFill>
              <a:srgbClr val="FFFFFF">
                <a:alpha val="100000"/>
              </a:srgbClr>
            </a:solidFill>
          </p:spPr>
          <p:txBody>
            <a:bodyPr/>
            <a:lstStyle/>
            <a:p>
              <a:endParaRPr/>
            </a:p>
          </p:txBody>
        </p:sp>
        <p:sp>
          <p:nvSpPr>
            <p:cNvPr id="283" name="rc283"/>
            <p:cNvSpPr/>
            <p:nvPr/>
          </p:nvSpPr>
          <p:spPr>
            <a:xfrm>
              <a:off x="463718" y="316907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95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82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70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56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24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65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99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1" name="grp2"/>
          <p:cNvGrpSpPr/>
          <p:nvPr/>
        </p:nvGrpSpPr>
        <p:grpSpPr>
          <a:xfrm>
            <a:off x="457200" y="4023360"/>
            <a:ext cx="6675120" cy="2743200"/>
            <a:chOff x="457200" y="4023360"/>
            <a:chExt cx="6675120" cy="2743200"/>
          </a:xfrm>
        </p:grpSpPr>
        <p:sp>
          <p:nvSpPr>
            <p:cNvPr id="412" name="rc4"/>
            <p:cNvSpPr/>
            <p:nvPr/>
          </p:nvSpPr>
          <p:spPr>
            <a:xfrm>
              <a:off x="1223433" y="5380892"/>
              <a:ext cx="382693" cy="3798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285935"/>
              <a:ext cx="382693" cy="949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28593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90978"/>
              <a:ext cx="382693" cy="949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665763"/>
              <a:ext cx="382693" cy="94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06107"/>
              <a:ext cx="382693" cy="7596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0610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16193"/>
              <a:ext cx="382693" cy="1899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475849"/>
              <a:ext cx="382693" cy="2848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80892"/>
              <a:ext cx="382693" cy="949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285935"/>
              <a:ext cx="382693" cy="949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096021"/>
              <a:ext cx="382693" cy="1899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65763"/>
              <a:ext cx="382693" cy="94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6576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70806"/>
              <a:ext cx="382693" cy="949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7080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65763"/>
              <a:ext cx="382693" cy="949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6576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70806"/>
              <a:ext cx="382693" cy="949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65763"/>
              <a:ext cx="382693" cy="94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6576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66576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6576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28593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81115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380892"/>
              <a:ext cx="382693" cy="3798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285935"/>
              <a:ext cx="382693" cy="9495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28593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190978"/>
              <a:ext cx="382693" cy="949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665763"/>
              <a:ext cx="382693" cy="94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4906107"/>
              <a:ext cx="382693" cy="75965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90610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716193"/>
              <a:ext cx="382693" cy="1899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475849"/>
              <a:ext cx="382693" cy="2848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380892"/>
              <a:ext cx="382693" cy="9495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285935"/>
              <a:ext cx="382693" cy="9495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096021"/>
              <a:ext cx="382693" cy="1899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665763"/>
              <a:ext cx="382693" cy="94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66576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570806"/>
              <a:ext cx="382693" cy="9495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57080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665763"/>
              <a:ext cx="382693" cy="9495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66576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570806"/>
              <a:ext cx="382693" cy="949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665763"/>
              <a:ext cx="382693" cy="94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66576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66576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66576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811150"/>
              <a:ext cx="0" cy="949569"/>
            </a:xfrm>
            <a:custGeom>
              <a:avLst/>
              <a:gdLst/>
              <a:ahLst/>
              <a:cxnLst/>
              <a:rect l="0" t="0" r="0" b="0"/>
              <a:pathLst>
                <a:path h="949569">
                  <a:moveTo>
                    <a:pt x="0" y="94956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28593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8111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240393"/>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9" name="tx69"/>
            <p:cNvSpPr/>
            <p:nvPr/>
          </p:nvSpPr>
          <p:spPr>
            <a:xfrm>
              <a:off x="818510" y="476441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95939"/>
              <a:ext cx="3312528" cy="301751"/>
            </a:xfrm>
            <a:prstGeom prst="rect">
              <a:avLst/>
            </a:prstGeom>
            <a:solidFill>
              <a:srgbClr val="FFFFFF">
                <a:alpha val="100000"/>
              </a:srgbClr>
            </a:solidFill>
          </p:spPr>
          <p:txBody>
            <a:bodyPr/>
            <a:lstStyle/>
            <a:p>
              <a:endParaRPr/>
            </a:p>
          </p:txBody>
        </p:sp>
        <p:sp>
          <p:nvSpPr>
            <p:cNvPr id="87" name="rc87"/>
            <p:cNvSpPr/>
            <p:nvPr/>
          </p:nvSpPr>
          <p:spPr>
            <a:xfrm>
              <a:off x="2167832" y="630909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09096"/>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09096"/>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0909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9958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9958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9958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9938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200984" y="4249102"/>
              <a:ext cx="5019910" cy="10953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Central African Republic age distribution, vaccination status, and incidence, 2017-12 to 2018-11</a:t>
              </a:r>
            </a:p>
          </p:txBody>
        </p:sp>
        <p:sp>
          <p:nvSpPr>
            <p:cNvPr id="98" name="pt98"/>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215631"/>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41515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36061"/>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38436"/>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57439"/>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0"/>
                  </a:moveTo>
                  <a:lnTo>
                    <a:pt x="765386" y="484563"/>
                  </a:lnTo>
                  <a:lnTo>
                    <a:pt x="1530773" y="684089"/>
                  </a:lnTo>
                  <a:lnTo>
                    <a:pt x="2296159" y="952500"/>
                  </a:lnTo>
                  <a:lnTo>
                    <a:pt x="3061546" y="904993"/>
                  </a:lnTo>
                  <a:lnTo>
                    <a:pt x="3826933" y="907369"/>
                  </a:lnTo>
                  <a:lnTo>
                    <a:pt x="4592319" y="926371"/>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764875"/>
              <a:ext cx="0" cy="950124"/>
            </a:xfrm>
            <a:custGeom>
              <a:avLst/>
              <a:gdLst/>
              <a:ahLst/>
              <a:cxnLst/>
              <a:rect l="0" t="0" r="0" b="0"/>
              <a:pathLst>
                <a:path h="950124">
                  <a:moveTo>
                    <a:pt x="0" y="950124"/>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23993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476487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tx11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2" name="tx112"/>
            <p:cNvSpPr/>
            <p:nvPr/>
          </p:nvSpPr>
          <p:spPr>
            <a:xfrm>
              <a:off x="6461760" y="519320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3" name="tx113"/>
            <p:cNvSpPr/>
            <p:nvPr/>
          </p:nvSpPr>
          <p:spPr>
            <a:xfrm>
              <a:off x="6461760" y="471814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14" name="tx11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5" name="tx115"/>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40.1</a:t>
              </a:r>
            </a:p>
          </p:txBody>
        </p:sp>
        <p:sp>
          <p:nvSpPr>
            <p:cNvPr id="116" name="tx116"/>
            <p:cNvSpPr/>
            <p:nvPr/>
          </p:nvSpPr>
          <p:spPr>
            <a:xfrm>
              <a:off x="2066654" y="513742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19.7</a:t>
              </a:r>
            </a:p>
          </p:txBody>
        </p:sp>
        <p:sp>
          <p:nvSpPr>
            <p:cNvPr id="117" name="tx117"/>
            <p:cNvSpPr/>
            <p:nvPr/>
          </p:nvSpPr>
          <p:spPr>
            <a:xfrm>
              <a:off x="2832040" y="533695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11.3</a:t>
              </a:r>
            </a:p>
          </p:txBody>
        </p:sp>
        <p:sp>
          <p:nvSpPr>
            <p:cNvPr id="118" name="tx118"/>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4444142" y="5559940"/>
              <a:ext cx="64368" cy="8175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a:t>
              </a:r>
            </a:p>
          </p:txBody>
        </p:sp>
        <p:sp>
          <p:nvSpPr>
            <p:cNvPr id="120" name="tx120"/>
            <p:cNvSpPr/>
            <p:nvPr/>
          </p:nvSpPr>
          <p:spPr>
            <a:xfrm>
              <a:off x="5160384" y="556023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a:t>
              </a:r>
            </a:p>
          </p:txBody>
        </p:sp>
        <p:sp>
          <p:nvSpPr>
            <p:cNvPr id="121" name="tx121"/>
            <p:cNvSpPr/>
            <p:nvPr/>
          </p:nvSpPr>
          <p:spPr>
            <a:xfrm>
              <a:off x="5925771" y="5580623"/>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Angola</a:t>
            </a:r>
          </a:p>
        </p:txBody>
      </p:sp>
      <p:grpSp>
        <p:nvGrpSpPr>
          <p:cNvPr id="2" name="grp2"/>
          <p:cNvGrpSpPr/>
          <p:nvPr/>
        </p:nvGrpSpPr>
        <p:grpSpPr>
          <a:xfrm>
            <a:off x="457200" y="1463040"/>
            <a:ext cx="8503920" cy="2286000"/>
            <a:chOff x="457200" y="1463040"/>
            <a:chExt cx="8503920" cy="2286000"/>
          </a:xfrm>
        </p:grpSpPr>
        <p:sp>
          <p:nvSpPr>
            <p:cNvPr id="309" name="rc4"/>
            <p:cNvSpPr/>
            <p:nvPr/>
          </p:nvSpPr>
          <p:spPr>
            <a:xfrm>
              <a:off x="1411675" y="2873716"/>
              <a:ext cx="228964" cy="37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5"/>
            <p:cNvSpPr/>
            <p:nvPr/>
          </p:nvSpPr>
          <p:spPr>
            <a:xfrm>
              <a:off x="1411675" y="28737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6"/>
            <p:cNvSpPr/>
            <p:nvPr/>
          </p:nvSpPr>
          <p:spPr>
            <a:xfrm>
              <a:off x="1411675" y="2780909"/>
              <a:ext cx="228964" cy="928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7"/>
            <p:cNvSpPr/>
            <p:nvPr/>
          </p:nvSpPr>
          <p:spPr>
            <a:xfrm>
              <a:off x="1411675" y="2391116"/>
              <a:ext cx="228964" cy="3897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10"/>
            <p:cNvSpPr/>
            <p:nvPr/>
          </p:nvSpPr>
          <p:spPr>
            <a:xfrm>
              <a:off x="1686432" y="2892278"/>
              <a:ext cx="228964" cy="185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11"/>
            <p:cNvSpPr/>
            <p:nvPr/>
          </p:nvSpPr>
          <p:spPr>
            <a:xfrm>
              <a:off x="1686432" y="2502486"/>
              <a:ext cx="228964" cy="3897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12"/>
            <p:cNvSpPr/>
            <p:nvPr/>
          </p:nvSpPr>
          <p:spPr>
            <a:xfrm>
              <a:off x="1961189" y="2892278"/>
              <a:ext cx="228964" cy="18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13"/>
            <p:cNvSpPr/>
            <p:nvPr/>
          </p:nvSpPr>
          <p:spPr>
            <a:xfrm>
              <a:off x="1961189" y="28922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14"/>
            <p:cNvSpPr/>
            <p:nvPr/>
          </p:nvSpPr>
          <p:spPr>
            <a:xfrm>
              <a:off x="1961189" y="2780909"/>
              <a:ext cx="228964" cy="1113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15"/>
            <p:cNvSpPr/>
            <p:nvPr/>
          </p:nvSpPr>
          <p:spPr>
            <a:xfrm>
              <a:off x="1961189" y="2298309"/>
              <a:ext cx="228964" cy="482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16"/>
            <p:cNvSpPr/>
            <p:nvPr/>
          </p:nvSpPr>
          <p:spPr>
            <a:xfrm>
              <a:off x="2235946" y="2892278"/>
              <a:ext cx="228964" cy="18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17"/>
            <p:cNvSpPr/>
            <p:nvPr/>
          </p:nvSpPr>
          <p:spPr>
            <a:xfrm>
              <a:off x="2235946" y="28922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18"/>
            <p:cNvSpPr/>
            <p:nvPr/>
          </p:nvSpPr>
          <p:spPr>
            <a:xfrm>
              <a:off x="2235946" y="2873716"/>
              <a:ext cx="228964" cy="185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19"/>
            <p:cNvSpPr/>
            <p:nvPr/>
          </p:nvSpPr>
          <p:spPr>
            <a:xfrm>
              <a:off x="2235946" y="2465363"/>
              <a:ext cx="228964" cy="4083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23"/>
            <p:cNvSpPr/>
            <p:nvPr/>
          </p:nvSpPr>
          <p:spPr>
            <a:xfrm>
              <a:off x="2510703"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24"/>
            <p:cNvSpPr/>
            <p:nvPr/>
          </p:nvSpPr>
          <p:spPr>
            <a:xfrm>
              <a:off x="2785460" y="2892278"/>
              <a:ext cx="228964" cy="18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25"/>
            <p:cNvSpPr/>
            <p:nvPr/>
          </p:nvSpPr>
          <p:spPr>
            <a:xfrm>
              <a:off x="2785460" y="28922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26"/>
            <p:cNvSpPr/>
            <p:nvPr/>
          </p:nvSpPr>
          <p:spPr>
            <a:xfrm>
              <a:off x="2785460" y="2855155"/>
              <a:ext cx="228964" cy="371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27"/>
            <p:cNvSpPr/>
            <p:nvPr/>
          </p:nvSpPr>
          <p:spPr>
            <a:xfrm>
              <a:off x="2785460" y="2465363"/>
              <a:ext cx="228964" cy="3897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28"/>
            <p:cNvSpPr/>
            <p:nvPr/>
          </p:nvSpPr>
          <p:spPr>
            <a:xfrm>
              <a:off x="3060217" y="2873716"/>
              <a:ext cx="228964" cy="37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29"/>
            <p:cNvSpPr/>
            <p:nvPr/>
          </p:nvSpPr>
          <p:spPr>
            <a:xfrm>
              <a:off x="3060217" y="28737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30"/>
            <p:cNvSpPr/>
            <p:nvPr/>
          </p:nvSpPr>
          <p:spPr>
            <a:xfrm>
              <a:off x="3060217" y="287371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31"/>
            <p:cNvSpPr/>
            <p:nvPr/>
          </p:nvSpPr>
          <p:spPr>
            <a:xfrm>
              <a:off x="3060217" y="2613855"/>
              <a:ext cx="228964" cy="2598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34"/>
            <p:cNvSpPr/>
            <p:nvPr/>
          </p:nvSpPr>
          <p:spPr>
            <a:xfrm>
              <a:off x="3334974" y="2892278"/>
              <a:ext cx="228964" cy="185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35"/>
            <p:cNvSpPr/>
            <p:nvPr/>
          </p:nvSpPr>
          <p:spPr>
            <a:xfrm>
              <a:off x="3334974" y="2558170"/>
              <a:ext cx="228964" cy="3341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38"/>
            <p:cNvSpPr/>
            <p:nvPr/>
          </p:nvSpPr>
          <p:spPr>
            <a:xfrm>
              <a:off x="3609731" y="2892278"/>
              <a:ext cx="228964" cy="185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39"/>
            <p:cNvSpPr/>
            <p:nvPr/>
          </p:nvSpPr>
          <p:spPr>
            <a:xfrm>
              <a:off x="3609731" y="2149816"/>
              <a:ext cx="228964" cy="742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42"/>
            <p:cNvSpPr/>
            <p:nvPr/>
          </p:nvSpPr>
          <p:spPr>
            <a:xfrm>
              <a:off x="3884488" y="2873716"/>
              <a:ext cx="228964" cy="371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43"/>
            <p:cNvSpPr/>
            <p:nvPr/>
          </p:nvSpPr>
          <p:spPr>
            <a:xfrm>
              <a:off x="3884488" y="2224063"/>
              <a:ext cx="228964" cy="6496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47"/>
            <p:cNvSpPr/>
            <p:nvPr/>
          </p:nvSpPr>
          <p:spPr>
            <a:xfrm>
              <a:off x="4159245" y="2112693"/>
              <a:ext cx="228964" cy="7981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50"/>
            <p:cNvSpPr/>
            <p:nvPr/>
          </p:nvSpPr>
          <p:spPr>
            <a:xfrm>
              <a:off x="4434002" y="2873716"/>
              <a:ext cx="228964" cy="371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51"/>
            <p:cNvSpPr/>
            <p:nvPr/>
          </p:nvSpPr>
          <p:spPr>
            <a:xfrm>
              <a:off x="4434002" y="2261186"/>
              <a:ext cx="228964" cy="6125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52"/>
            <p:cNvSpPr/>
            <p:nvPr/>
          </p:nvSpPr>
          <p:spPr>
            <a:xfrm>
              <a:off x="4708759" y="2855155"/>
              <a:ext cx="228964" cy="556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53"/>
            <p:cNvSpPr/>
            <p:nvPr/>
          </p:nvSpPr>
          <p:spPr>
            <a:xfrm>
              <a:off x="4708759" y="285515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54"/>
            <p:cNvSpPr/>
            <p:nvPr/>
          </p:nvSpPr>
          <p:spPr>
            <a:xfrm>
              <a:off x="4708759" y="2799470"/>
              <a:ext cx="228964" cy="556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55"/>
            <p:cNvSpPr/>
            <p:nvPr/>
          </p:nvSpPr>
          <p:spPr>
            <a:xfrm>
              <a:off x="4708759" y="2595293"/>
              <a:ext cx="228964" cy="2041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56"/>
            <p:cNvSpPr/>
            <p:nvPr/>
          </p:nvSpPr>
          <p:spPr>
            <a:xfrm>
              <a:off x="4983516" y="2873716"/>
              <a:ext cx="228964" cy="37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57"/>
            <p:cNvSpPr/>
            <p:nvPr/>
          </p:nvSpPr>
          <p:spPr>
            <a:xfrm>
              <a:off x="4983516" y="28737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58"/>
            <p:cNvSpPr/>
            <p:nvPr/>
          </p:nvSpPr>
          <p:spPr>
            <a:xfrm>
              <a:off x="4983516" y="2836593"/>
              <a:ext cx="228964" cy="371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59"/>
            <p:cNvSpPr/>
            <p:nvPr/>
          </p:nvSpPr>
          <p:spPr>
            <a:xfrm>
              <a:off x="4983516" y="2613855"/>
              <a:ext cx="228964" cy="2227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60"/>
            <p:cNvSpPr/>
            <p:nvPr/>
          </p:nvSpPr>
          <p:spPr>
            <a:xfrm>
              <a:off x="5258273" y="2818032"/>
              <a:ext cx="228964" cy="928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61"/>
            <p:cNvSpPr/>
            <p:nvPr/>
          </p:nvSpPr>
          <p:spPr>
            <a:xfrm>
              <a:off x="5258273" y="28180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62"/>
            <p:cNvSpPr/>
            <p:nvPr/>
          </p:nvSpPr>
          <p:spPr>
            <a:xfrm>
              <a:off x="5258273" y="281803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63"/>
            <p:cNvSpPr/>
            <p:nvPr/>
          </p:nvSpPr>
          <p:spPr>
            <a:xfrm>
              <a:off x="5258273" y="2019886"/>
              <a:ext cx="228964" cy="7981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64"/>
            <p:cNvSpPr/>
            <p:nvPr/>
          </p:nvSpPr>
          <p:spPr>
            <a:xfrm>
              <a:off x="5533030" y="2873716"/>
              <a:ext cx="228964" cy="37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65"/>
            <p:cNvSpPr/>
            <p:nvPr/>
          </p:nvSpPr>
          <p:spPr>
            <a:xfrm>
              <a:off x="5533030" y="28737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66"/>
            <p:cNvSpPr/>
            <p:nvPr/>
          </p:nvSpPr>
          <p:spPr>
            <a:xfrm>
              <a:off x="5533030" y="2762347"/>
              <a:ext cx="228964" cy="1113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67"/>
            <p:cNvSpPr/>
            <p:nvPr/>
          </p:nvSpPr>
          <p:spPr>
            <a:xfrm>
              <a:off x="5533030" y="2205501"/>
              <a:ext cx="228964" cy="5568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68"/>
            <p:cNvSpPr/>
            <p:nvPr/>
          </p:nvSpPr>
          <p:spPr>
            <a:xfrm>
              <a:off x="5807787" y="2892278"/>
              <a:ext cx="228964" cy="18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69"/>
            <p:cNvSpPr/>
            <p:nvPr/>
          </p:nvSpPr>
          <p:spPr>
            <a:xfrm>
              <a:off x="5807787" y="28922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70"/>
            <p:cNvSpPr/>
            <p:nvPr/>
          </p:nvSpPr>
          <p:spPr>
            <a:xfrm>
              <a:off x="5807787" y="2873716"/>
              <a:ext cx="228964" cy="185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71"/>
            <p:cNvSpPr/>
            <p:nvPr/>
          </p:nvSpPr>
          <p:spPr>
            <a:xfrm>
              <a:off x="5807787" y="2075570"/>
              <a:ext cx="228964" cy="7981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72"/>
            <p:cNvSpPr/>
            <p:nvPr/>
          </p:nvSpPr>
          <p:spPr>
            <a:xfrm>
              <a:off x="6082544" y="2873716"/>
              <a:ext cx="228964" cy="37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73"/>
            <p:cNvSpPr/>
            <p:nvPr/>
          </p:nvSpPr>
          <p:spPr>
            <a:xfrm>
              <a:off x="6082544" y="28737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74"/>
            <p:cNvSpPr/>
            <p:nvPr/>
          </p:nvSpPr>
          <p:spPr>
            <a:xfrm>
              <a:off x="6082544" y="2855155"/>
              <a:ext cx="228964" cy="185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75"/>
            <p:cNvSpPr/>
            <p:nvPr/>
          </p:nvSpPr>
          <p:spPr>
            <a:xfrm>
              <a:off x="6082544" y="2502486"/>
              <a:ext cx="228964" cy="3526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76"/>
            <p:cNvSpPr/>
            <p:nvPr/>
          </p:nvSpPr>
          <p:spPr>
            <a:xfrm>
              <a:off x="6357301" y="2873716"/>
              <a:ext cx="228964" cy="37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77"/>
            <p:cNvSpPr/>
            <p:nvPr/>
          </p:nvSpPr>
          <p:spPr>
            <a:xfrm>
              <a:off x="6357301" y="28737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78"/>
            <p:cNvSpPr/>
            <p:nvPr/>
          </p:nvSpPr>
          <p:spPr>
            <a:xfrm>
              <a:off x="6357301" y="2818032"/>
              <a:ext cx="228964" cy="556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79"/>
            <p:cNvSpPr/>
            <p:nvPr/>
          </p:nvSpPr>
          <p:spPr>
            <a:xfrm>
              <a:off x="6357301" y="2558170"/>
              <a:ext cx="228964" cy="2598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80"/>
            <p:cNvSpPr/>
            <p:nvPr/>
          </p:nvSpPr>
          <p:spPr>
            <a:xfrm>
              <a:off x="6632058" y="2873716"/>
              <a:ext cx="228964" cy="37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81"/>
            <p:cNvSpPr/>
            <p:nvPr/>
          </p:nvSpPr>
          <p:spPr>
            <a:xfrm>
              <a:off x="6632058" y="28737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82"/>
            <p:cNvSpPr/>
            <p:nvPr/>
          </p:nvSpPr>
          <p:spPr>
            <a:xfrm>
              <a:off x="6632058" y="2836593"/>
              <a:ext cx="228964" cy="371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83"/>
            <p:cNvSpPr/>
            <p:nvPr/>
          </p:nvSpPr>
          <p:spPr>
            <a:xfrm>
              <a:off x="6632058" y="2539609"/>
              <a:ext cx="228964" cy="2969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84"/>
            <p:cNvSpPr/>
            <p:nvPr/>
          </p:nvSpPr>
          <p:spPr>
            <a:xfrm>
              <a:off x="6906815" y="2873716"/>
              <a:ext cx="228964" cy="37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85"/>
            <p:cNvSpPr/>
            <p:nvPr/>
          </p:nvSpPr>
          <p:spPr>
            <a:xfrm>
              <a:off x="6906815" y="28737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86"/>
            <p:cNvSpPr/>
            <p:nvPr/>
          </p:nvSpPr>
          <p:spPr>
            <a:xfrm>
              <a:off x="6906815" y="2799470"/>
              <a:ext cx="228964" cy="742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87"/>
            <p:cNvSpPr/>
            <p:nvPr/>
          </p:nvSpPr>
          <p:spPr>
            <a:xfrm>
              <a:off x="6906815" y="2205501"/>
              <a:ext cx="228964" cy="5939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90"/>
            <p:cNvSpPr/>
            <p:nvPr/>
          </p:nvSpPr>
          <p:spPr>
            <a:xfrm>
              <a:off x="7181572" y="2873716"/>
              <a:ext cx="228964" cy="371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91"/>
            <p:cNvSpPr/>
            <p:nvPr/>
          </p:nvSpPr>
          <p:spPr>
            <a:xfrm>
              <a:off x="7181572" y="2242624"/>
              <a:ext cx="228964" cy="6310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9" name="rc94"/>
            <p:cNvSpPr/>
            <p:nvPr/>
          </p:nvSpPr>
          <p:spPr>
            <a:xfrm>
              <a:off x="7456329" y="2669539"/>
              <a:ext cx="228964" cy="2413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0" name="rc95"/>
            <p:cNvSpPr/>
            <p:nvPr/>
          </p:nvSpPr>
          <p:spPr>
            <a:xfrm>
              <a:off x="7456329" y="1704340"/>
              <a:ext cx="228964" cy="965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3" name="rc98"/>
            <p:cNvSpPr/>
            <p:nvPr/>
          </p:nvSpPr>
          <p:spPr>
            <a:xfrm>
              <a:off x="7731086" y="2669539"/>
              <a:ext cx="228964" cy="2413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4" name="rc99"/>
            <p:cNvSpPr/>
            <p:nvPr/>
          </p:nvSpPr>
          <p:spPr>
            <a:xfrm>
              <a:off x="7731086" y="26695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7" name="rc102"/>
            <p:cNvSpPr/>
            <p:nvPr/>
          </p:nvSpPr>
          <p:spPr>
            <a:xfrm>
              <a:off x="8005843" y="2855155"/>
              <a:ext cx="228964" cy="556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8" name="rc103"/>
            <p:cNvSpPr/>
            <p:nvPr/>
          </p:nvSpPr>
          <p:spPr>
            <a:xfrm>
              <a:off x="8005843" y="285515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1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1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4" name="pl109"/>
            <p:cNvSpPr/>
            <p:nvPr/>
          </p:nvSpPr>
          <p:spPr>
            <a:xfrm>
              <a:off x="1127759" y="272522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5" name="pl110"/>
            <p:cNvSpPr/>
            <p:nvPr/>
          </p:nvSpPr>
          <p:spPr>
            <a:xfrm>
              <a:off x="1127759" y="253960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6" name="pl111"/>
            <p:cNvSpPr/>
            <p:nvPr/>
          </p:nvSpPr>
          <p:spPr>
            <a:xfrm>
              <a:off x="1127759" y="235399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7" name="pl112"/>
            <p:cNvSpPr/>
            <p:nvPr/>
          </p:nvSpPr>
          <p:spPr>
            <a:xfrm>
              <a:off x="1127759" y="216837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8" name="pl113"/>
            <p:cNvSpPr/>
            <p:nvPr/>
          </p:nvSpPr>
          <p:spPr>
            <a:xfrm>
              <a:off x="1127759" y="198276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9" name="pl114"/>
            <p:cNvSpPr/>
            <p:nvPr/>
          </p:nvSpPr>
          <p:spPr>
            <a:xfrm>
              <a:off x="1127759" y="179714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20" name="pl115"/>
            <p:cNvSpPr/>
            <p:nvPr/>
          </p:nvSpPr>
          <p:spPr>
            <a:xfrm>
              <a:off x="1127759" y="161153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21" name="rc116"/>
            <p:cNvSpPr/>
            <p:nvPr/>
          </p:nvSpPr>
          <p:spPr>
            <a:xfrm>
              <a:off x="1411675" y="2873716"/>
              <a:ext cx="228964" cy="371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17"/>
            <p:cNvSpPr/>
            <p:nvPr/>
          </p:nvSpPr>
          <p:spPr>
            <a:xfrm>
              <a:off x="1411675" y="28737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18"/>
            <p:cNvSpPr/>
            <p:nvPr/>
          </p:nvSpPr>
          <p:spPr>
            <a:xfrm>
              <a:off x="1411675" y="2780909"/>
              <a:ext cx="228964" cy="928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4" name="rc119"/>
            <p:cNvSpPr/>
            <p:nvPr/>
          </p:nvSpPr>
          <p:spPr>
            <a:xfrm>
              <a:off x="1411675" y="2391116"/>
              <a:ext cx="228964" cy="3897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5" name="rc120"/>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6" name="rc121"/>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7" name="rc122"/>
            <p:cNvSpPr/>
            <p:nvPr/>
          </p:nvSpPr>
          <p:spPr>
            <a:xfrm>
              <a:off x="1686432" y="2892278"/>
              <a:ext cx="228964" cy="185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8" name="rc123"/>
            <p:cNvSpPr/>
            <p:nvPr/>
          </p:nvSpPr>
          <p:spPr>
            <a:xfrm>
              <a:off x="1686432" y="2502486"/>
              <a:ext cx="228964" cy="3897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9" name="rc124"/>
            <p:cNvSpPr/>
            <p:nvPr/>
          </p:nvSpPr>
          <p:spPr>
            <a:xfrm>
              <a:off x="1961189" y="2892278"/>
              <a:ext cx="228964" cy="185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0" name="rc125"/>
            <p:cNvSpPr/>
            <p:nvPr/>
          </p:nvSpPr>
          <p:spPr>
            <a:xfrm>
              <a:off x="1961189" y="28922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1" name="rc126"/>
            <p:cNvSpPr/>
            <p:nvPr/>
          </p:nvSpPr>
          <p:spPr>
            <a:xfrm>
              <a:off x="1961189" y="2780909"/>
              <a:ext cx="228964" cy="1113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2" name="rc127"/>
            <p:cNvSpPr/>
            <p:nvPr/>
          </p:nvSpPr>
          <p:spPr>
            <a:xfrm>
              <a:off x="1961189" y="2298309"/>
              <a:ext cx="228964" cy="482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3" name="rc128"/>
            <p:cNvSpPr/>
            <p:nvPr/>
          </p:nvSpPr>
          <p:spPr>
            <a:xfrm>
              <a:off x="2235946" y="2892278"/>
              <a:ext cx="228964" cy="185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4" name="rc129"/>
            <p:cNvSpPr/>
            <p:nvPr/>
          </p:nvSpPr>
          <p:spPr>
            <a:xfrm>
              <a:off x="2235946" y="28922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5" name="rc130"/>
            <p:cNvSpPr/>
            <p:nvPr/>
          </p:nvSpPr>
          <p:spPr>
            <a:xfrm>
              <a:off x="2235946" y="2873716"/>
              <a:ext cx="228964" cy="185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6" name="rc131"/>
            <p:cNvSpPr/>
            <p:nvPr/>
          </p:nvSpPr>
          <p:spPr>
            <a:xfrm>
              <a:off x="2235946" y="2465363"/>
              <a:ext cx="228964" cy="4083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7" name="rc132"/>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8" name="rc133"/>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9" name="rc134"/>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40" name="rc135"/>
            <p:cNvSpPr/>
            <p:nvPr/>
          </p:nvSpPr>
          <p:spPr>
            <a:xfrm>
              <a:off x="2510703"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892278"/>
              <a:ext cx="228964" cy="185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8922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855155"/>
              <a:ext cx="228964" cy="371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2785460" y="2465363"/>
              <a:ext cx="228964" cy="3897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73716"/>
              <a:ext cx="228964" cy="371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8737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87371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060217" y="2613855"/>
              <a:ext cx="228964" cy="2598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892278"/>
              <a:ext cx="228964" cy="185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334974" y="2558170"/>
              <a:ext cx="228964" cy="3341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892278"/>
              <a:ext cx="228964" cy="185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609731" y="2149816"/>
              <a:ext cx="228964" cy="7424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873716"/>
              <a:ext cx="228964" cy="371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3884488" y="2224063"/>
              <a:ext cx="228964" cy="6496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159245" y="2112693"/>
              <a:ext cx="228964" cy="7981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873716"/>
              <a:ext cx="228964" cy="371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434002" y="2261186"/>
              <a:ext cx="228964" cy="6125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55155"/>
              <a:ext cx="228964" cy="556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85515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799470"/>
              <a:ext cx="228964" cy="556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708759" y="2595293"/>
              <a:ext cx="228964" cy="2041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73716"/>
              <a:ext cx="228964" cy="371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8737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836593"/>
              <a:ext cx="228964" cy="371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4983516" y="2613855"/>
              <a:ext cx="228964" cy="2227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818032"/>
              <a:ext cx="228964" cy="928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8180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81803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258273" y="2019886"/>
              <a:ext cx="228964" cy="7981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873716"/>
              <a:ext cx="228964" cy="371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8737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762347"/>
              <a:ext cx="228964" cy="1113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533030" y="2205501"/>
              <a:ext cx="228964" cy="5568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92278"/>
              <a:ext cx="228964" cy="185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8922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873716"/>
              <a:ext cx="228964" cy="185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5807787" y="2075570"/>
              <a:ext cx="228964" cy="7981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873716"/>
              <a:ext cx="228964" cy="371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8737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855155"/>
              <a:ext cx="228964" cy="185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082544" y="2502486"/>
              <a:ext cx="228964" cy="3526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873716"/>
              <a:ext cx="228964" cy="371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8737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818032"/>
              <a:ext cx="228964" cy="556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357301" y="2558170"/>
              <a:ext cx="228964" cy="2598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73716"/>
              <a:ext cx="228964" cy="371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8737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836593"/>
              <a:ext cx="228964" cy="371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632058" y="2539609"/>
              <a:ext cx="228964" cy="2969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73716"/>
              <a:ext cx="228964" cy="371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8737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799470"/>
              <a:ext cx="228964" cy="742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6906815" y="2205501"/>
              <a:ext cx="228964" cy="5939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873716"/>
              <a:ext cx="228964" cy="371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181572" y="2242624"/>
              <a:ext cx="228964" cy="6310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669539"/>
              <a:ext cx="228964" cy="2413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456329" y="1704340"/>
              <a:ext cx="228964" cy="965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669539"/>
              <a:ext cx="228964" cy="2413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7731086" y="26695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855155"/>
              <a:ext cx="228964" cy="556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005843" y="285515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9" name="rc219"/>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20" name="pl220"/>
            <p:cNvSpPr/>
            <p:nvPr/>
          </p:nvSpPr>
          <p:spPr>
            <a:xfrm>
              <a:off x="1127759" y="1611532"/>
              <a:ext cx="0" cy="1299307"/>
            </a:xfrm>
            <a:custGeom>
              <a:avLst/>
              <a:gdLst/>
              <a:ahLst/>
              <a:cxnLst/>
              <a:rect l="0" t="0" r="0" b="0"/>
              <a:pathLst>
                <a:path h="1299307">
                  <a:moveTo>
                    <a:pt x="0" y="1299307"/>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72522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53960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3539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216837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98276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043940" y="179714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1043940" y="161153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9" name="tx22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30" name="tx230"/>
            <p:cNvSpPr/>
            <p:nvPr/>
          </p:nvSpPr>
          <p:spPr>
            <a:xfrm>
              <a:off x="818510" y="267849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31" name="tx231"/>
            <p:cNvSpPr/>
            <p:nvPr/>
          </p:nvSpPr>
          <p:spPr>
            <a:xfrm>
              <a:off x="818510" y="249287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32" name="tx232"/>
            <p:cNvSpPr/>
            <p:nvPr/>
          </p:nvSpPr>
          <p:spPr>
            <a:xfrm>
              <a:off x="818510" y="230726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33" name="tx233"/>
            <p:cNvSpPr/>
            <p:nvPr/>
          </p:nvSpPr>
          <p:spPr>
            <a:xfrm>
              <a:off x="818510" y="212164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4" name="tx234"/>
            <p:cNvSpPr/>
            <p:nvPr/>
          </p:nvSpPr>
          <p:spPr>
            <a:xfrm>
              <a:off x="818510" y="193603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5" name="tx235"/>
            <p:cNvSpPr/>
            <p:nvPr/>
          </p:nvSpPr>
          <p:spPr>
            <a:xfrm>
              <a:off x="818510" y="175041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6" name="tx236"/>
            <p:cNvSpPr/>
            <p:nvPr/>
          </p:nvSpPr>
          <p:spPr>
            <a:xfrm>
              <a:off x="818510" y="156480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70</a:t>
              </a:r>
            </a:p>
          </p:txBody>
        </p:sp>
        <p:sp>
          <p:nvSpPr>
            <p:cNvPr id="237" name="pl237"/>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pl261"/>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2" name="pl262"/>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3" name="pl263"/>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4" name="tx264"/>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5" name="tx265"/>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6" name="tx266"/>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7" name="tx267"/>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8" name="tx268"/>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9" name="tx269"/>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70" name="tx270"/>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71" name="tx271"/>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72" name="tx272"/>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3" name="tx273"/>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4" name="tx274"/>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5" name="tx275"/>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6" name="tx276"/>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7" name="tx277"/>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8" name="tx278"/>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9" name="tx279"/>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80" name="tx280"/>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81" name="tx281"/>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82" name="tx282"/>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3" name="tx283"/>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4" name="tx284"/>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5" name="tx285"/>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6" name="tx286"/>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7" name="tx287"/>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8" name="tx288"/>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9" name="tx289"/>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90" name="pl290"/>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91" name="rc291"/>
            <p:cNvSpPr/>
            <p:nvPr/>
          </p:nvSpPr>
          <p:spPr>
            <a:xfrm>
              <a:off x="457200" y="3055619"/>
              <a:ext cx="779182" cy="693419"/>
            </a:xfrm>
            <a:prstGeom prst="rect">
              <a:avLst/>
            </a:prstGeom>
            <a:solidFill>
              <a:srgbClr val="FFFFFF">
                <a:alpha val="100000"/>
              </a:srgbClr>
            </a:solidFill>
          </p:spPr>
          <p:txBody>
            <a:bodyPr/>
            <a:lstStyle/>
            <a:p>
              <a:endParaRPr/>
            </a:p>
          </p:txBody>
        </p:sp>
        <p:sp>
          <p:nvSpPr>
            <p:cNvPr id="292" name="rc292"/>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3" name="rc293"/>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4" name="rc294"/>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5" name="rc295"/>
            <p:cNvSpPr/>
            <p:nvPr/>
          </p:nvSpPr>
          <p:spPr>
            <a:xfrm>
              <a:off x="463718" y="36214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6" name="tx296"/>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7" name="tx297"/>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8" name="tx298"/>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9" name="tx299"/>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300" name="tx300"/>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301" name="tx301"/>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302" name="pg302"/>
            <p:cNvSpPr/>
            <p:nvPr/>
          </p:nvSpPr>
          <p:spPr>
            <a:xfrm>
              <a:off x="5882874"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303" name="tx303"/>
            <p:cNvSpPr/>
            <p:nvPr/>
          </p:nvSpPr>
          <p:spPr>
            <a:xfrm>
              <a:off x="5520755" y="1402570"/>
              <a:ext cx="803026"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 M-14 Y)</a:t>
              </a:r>
            </a:p>
          </p:txBody>
        </p:sp>
        <p:sp>
          <p:nvSpPr>
            <p:cNvPr id="304" name="tx304"/>
            <p:cNvSpPr/>
            <p:nvPr/>
          </p:nvSpPr>
          <p:spPr>
            <a:xfrm>
              <a:off x="5732563" y="1534602"/>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93%</a:t>
              </a:r>
            </a:p>
          </p:txBody>
        </p:sp>
        <p:sp>
          <p:nvSpPr>
            <p:cNvPr id="305" name="pg305"/>
            <p:cNvSpPr/>
            <p:nvPr/>
          </p:nvSpPr>
          <p:spPr>
            <a:xfrm>
              <a:off x="6295899" y="3684351"/>
              <a:ext cx="70910" cy="64688"/>
            </a:xfrm>
            <a:custGeom>
              <a:avLst/>
              <a:gdLst/>
              <a:ahLst/>
              <a:cxnLst/>
              <a:rect l="0" t="0" r="0" b="0"/>
              <a:pathLst>
                <a:path w="70910" h="64688">
                  <a:moveTo>
                    <a:pt x="41677" y="64688"/>
                  </a:moveTo>
                  <a:lnTo>
                    <a:pt x="70910" y="35455"/>
                  </a:lnTo>
                  <a:lnTo>
                    <a:pt x="35455" y="0"/>
                  </a:lnTo>
                  <a:lnTo>
                    <a:pt x="0" y="35455"/>
                  </a:lnTo>
                  <a:lnTo>
                    <a:pt x="29233" y="646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6" name="pt306"/>
            <p:cNvSpPr/>
            <p:nvPr/>
          </p:nvSpPr>
          <p:spPr>
            <a:xfrm>
              <a:off x="7375529" y="369151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7" name="tx307"/>
            <p:cNvSpPr/>
            <p:nvPr/>
          </p:nvSpPr>
          <p:spPr>
            <a:xfrm>
              <a:off x="6444511" y="367238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8" name="tx308"/>
            <p:cNvSpPr/>
            <p:nvPr/>
          </p:nvSpPr>
          <p:spPr>
            <a:xfrm>
              <a:off x="7516975" y="367238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41" name="grp2"/>
          <p:cNvGrpSpPr/>
          <p:nvPr/>
        </p:nvGrpSpPr>
        <p:grpSpPr>
          <a:xfrm>
            <a:off x="457200" y="4023360"/>
            <a:ext cx="6675120" cy="2743200"/>
            <a:chOff x="457200" y="4023360"/>
            <a:chExt cx="6675120" cy="2743200"/>
          </a:xfrm>
        </p:grpSpPr>
        <p:sp>
          <p:nvSpPr>
            <p:cNvPr id="442" name="rc4"/>
            <p:cNvSpPr/>
            <p:nvPr/>
          </p:nvSpPr>
          <p:spPr>
            <a:xfrm>
              <a:off x="1223433" y="5606415"/>
              <a:ext cx="382693" cy="1543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90686"/>
              <a:ext cx="382693" cy="1157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52110"/>
              <a:ext cx="382693" cy="385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220652"/>
              <a:ext cx="382693" cy="2314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374957"/>
              <a:ext cx="382693" cy="3857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220652"/>
              <a:ext cx="382693" cy="1543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22065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57737"/>
              <a:ext cx="382693" cy="4629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83567"/>
              <a:ext cx="382693" cy="771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452110"/>
              <a:ext cx="382693" cy="2314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36381"/>
              <a:ext cx="382693" cy="1157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143500"/>
              <a:ext cx="382693" cy="1928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22143"/>
              <a:ext cx="382693" cy="385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44991"/>
              <a:ext cx="382693" cy="771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567838"/>
              <a:ext cx="382693" cy="771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74957"/>
              <a:ext cx="382693" cy="1928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22143"/>
              <a:ext cx="382693" cy="385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83567"/>
              <a:ext cx="382693" cy="3857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8356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44991"/>
              <a:ext cx="382693" cy="385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22143"/>
              <a:ext cx="382693" cy="385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2214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2214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2214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6783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7495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8207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891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9631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60343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606415"/>
              <a:ext cx="382693" cy="1543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490686"/>
              <a:ext cx="382693" cy="11572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452110"/>
              <a:ext cx="382693" cy="3857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220652"/>
              <a:ext cx="382693" cy="2314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74957"/>
              <a:ext cx="382693" cy="3857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220652"/>
              <a:ext cx="382693" cy="15430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22065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757737"/>
              <a:ext cx="382693" cy="4629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83567"/>
              <a:ext cx="382693" cy="771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52110"/>
              <a:ext cx="382693" cy="23145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336381"/>
              <a:ext cx="382693" cy="11572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143500"/>
              <a:ext cx="382693" cy="1928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22143"/>
              <a:ext cx="382693" cy="385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44991"/>
              <a:ext cx="382693" cy="771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567838"/>
              <a:ext cx="382693" cy="7715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374957"/>
              <a:ext cx="382693" cy="1928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22143"/>
              <a:ext cx="382693" cy="385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83567"/>
              <a:ext cx="382693" cy="3857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8356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644991"/>
              <a:ext cx="382693" cy="385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22143"/>
              <a:ext cx="382693" cy="385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2214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2214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72214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603432"/>
              <a:ext cx="0" cy="1157287"/>
            </a:xfrm>
            <a:custGeom>
              <a:avLst/>
              <a:gdLst/>
              <a:ahLst/>
              <a:cxnLst/>
              <a:rect l="0" t="0" r="0" b="0"/>
              <a:pathLst>
                <a:path h="1157287">
                  <a:moveTo>
                    <a:pt x="0" y="1157287"/>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6783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7495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8207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891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7963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60343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89315" y="5522297"/>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7" name="tx77"/>
            <p:cNvSpPr/>
            <p:nvPr/>
          </p:nvSpPr>
          <p:spPr>
            <a:xfrm>
              <a:off x="818510" y="532822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8" name="tx78"/>
            <p:cNvSpPr/>
            <p:nvPr/>
          </p:nvSpPr>
          <p:spPr>
            <a:xfrm>
              <a:off x="818510" y="5135939"/>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9" name="tx79"/>
            <p:cNvSpPr/>
            <p:nvPr/>
          </p:nvSpPr>
          <p:spPr>
            <a:xfrm>
              <a:off x="818510" y="494246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0" name="tx80"/>
            <p:cNvSpPr/>
            <p:nvPr/>
          </p:nvSpPr>
          <p:spPr>
            <a:xfrm>
              <a:off x="818510" y="474958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81" name="tx81"/>
            <p:cNvSpPr/>
            <p:nvPr/>
          </p:nvSpPr>
          <p:spPr>
            <a:xfrm>
              <a:off x="818510" y="455670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8629"/>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91786"/>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91786"/>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91786"/>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91786"/>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8227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8227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8227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8207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653577" y="4249697"/>
              <a:ext cx="411472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Angola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196888"/>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398512"/>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468038"/>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641852"/>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69662"/>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52500"/>
            </a:xfrm>
            <a:custGeom>
              <a:avLst/>
              <a:gdLst/>
              <a:ahLst/>
              <a:cxnLst/>
              <a:rect l="0" t="0" r="0" b="0"/>
              <a:pathLst>
                <a:path w="4592319" h="952500">
                  <a:moveTo>
                    <a:pt x="0" y="0"/>
                  </a:moveTo>
                  <a:lnTo>
                    <a:pt x="765386" y="465821"/>
                  </a:lnTo>
                  <a:lnTo>
                    <a:pt x="1530773" y="667445"/>
                  </a:lnTo>
                  <a:lnTo>
                    <a:pt x="2296159" y="736970"/>
                  </a:lnTo>
                  <a:lnTo>
                    <a:pt x="3061546" y="910784"/>
                  </a:lnTo>
                  <a:lnTo>
                    <a:pt x="3826933" y="938594"/>
                  </a:lnTo>
                  <a:lnTo>
                    <a:pt x="4592319" y="952500"/>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672116"/>
              <a:ext cx="0" cy="1042883"/>
            </a:xfrm>
            <a:custGeom>
              <a:avLst/>
              <a:gdLst/>
              <a:ahLst/>
              <a:cxnLst/>
              <a:rect l="0" t="0" r="0" b="0"/>
              <a:pathLst>
                <a:path h="1042883">
                  <a:moveTo>
                    <a:pt x="0" y="1042883"/>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36737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01974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67211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tx12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5" name="tx125"/>
            <p:cNvSpPr/>
            <p:nvPr/>
          </p:nvSpPr>
          <p:spPr>
            <a:xfrm>
              <a:off x="6461760" y="5321830"/>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26" name="tx126"/>
            <p:cNvSpPr/>
            <p:nvPr/>
          </p:nvSpPr>
          <p:spPr>
            <a:xfrm>
              <a:off x="6461760" y="497301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27" name="tx127"/>
            <p:cNvSpPr/>
            <p:nvPr/>
          </p:nvSpPr>
          <p:spPr>
            <a:xfrm>
              <a:off x="6461760" y="4625980"/>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a:t>
              </a:r>
            </a:p>
          </p:txBody>
        </p:sp>
        <p:sp>
          <p:nvSpPr>
            <p:cNvPr id="128" name="tx128"/>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9" name="tx129"/>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13.7</a:t>
              </a:r>
            </a:p>
          </p:txBody>
        </p:sp>
        <p:sp>
          <p:nvSpPr>
            <p:cNvPr id="130" name="tx130"/>
            <p:cNvSpPr/>
            <p:nvPr/>
          </p:nvSpPr>
          <p:spPr>
            <a:xfrm>
              <a:off x="2147982" y="5120966"/>
              <a:ext cx="64368" cy="8056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a:t>
              </a:r>
            </a:p>
          </p:txBody>
        </p:sp>
        <p:sp>
          <p:nvSpPr>
            <p:cNvPr id="131" name="tx131"/>
            <p:cNvSpPr/>
            <p:nvPr/>
          </p:nvSpPr>
          <p:spPr>
            <a:xfrm>
              <a:off x="2864224" y="5321697"/>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4.1</a:t>
              </a:r>
            </a:p>
          </p:txBody>
        </p:sp>
        <p:sp>
          <p:nvSpPr>
            <p:cNvPr id="132" name="tx132"/>
            <p:cNvSpPr/>
            <p:nvPr/>
          </p:nvSpPr>
          <p:spPr>
            <a:xfrm>
              <a:off x="3629611" y="538983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3.1</a:t>
              </a:r>
            </a:p>
          </p:txBody>
        </p:sp>
        <p:sp>
          <p:nvSpPr>
            <p:cNvPr id="133" name="tx133"/>
            <p:cNvSpPr/>
            <p:nvPr/>
          </p:nvSpPr>
          <p:spPr>
            <a:xfrm>
              <a:off x="4394998" y="556364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0.6</a:t>
              </a:r>
            </a:p>
          </p:txBody>
        </p:sp>
        <p:sp>
          <p:nvSpPr>
            <p:cNvPr id="134" name="tx134"/>
            <p:cNvSpPr/>
            <p:nvPr/>
          </p:nvSpPr>
          <p:spPr>
            <a:xfrm>
              <a:off x="5160384" y="559145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0.2</a:t>
              </a:r>
            </a:p>
          </p:txBody>
        </p:sp>
        <p:sp>
          <p:nvSpPr>
            <p:cNvPr id="135" name="tx135"/>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825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2441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1390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4470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6564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12002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Switzerland</a:t>
            </a:r>
          </a:p>
        </p:txBody>
      </p:sp>
      <p:grpSp>
        <p:nvGrpSpPr>
          <p:cNvPr id="2" name="grp2"/>
          <p:cNvGrpSpPr/>
          <p:nvPr/>
        </p:nvGrpSpPr>
        <p:grpSpPr>
          <a:xfrm>
            <a:off x="457200" y="1463040"/>
            <a:ext cx="8503920" cy="2286000"/>
            <a:chOff x="457200" y="1463040"/>
            <a:chExt cx="8503920" cy="2286000"/>
          </a:xfrm>
        </p:grpSpPr>
        <p:sp>
          <p:nvSpPr>
            <p:cNvPr id="296" name="rc4"/>
            <p:cNvSpPr/>
            <p:nvPr/>
          </p:nvSpPr>
          <p:spPr>
            <a:xfrm>
              <a:off x="1411675" y="2642728"/>
              <a:ext cx="228964" cy="2681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5"/>
            <p:cNvSpPr/>
            <p:nvPr/>
          </p:nvSpPr>
          <p:spPr>
            <a:xfrm>
              <a:off x="1411675" y="2589106"/>
              <a:ext cx="228964" cy="536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6"/>
            <p:cNvSpPr/>
            <p:nvPr/>
          </p:nvSpPr>
          <p:spPr>
            <a:xfrm>
              <a:off x="1411675" y="25891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7"/>
            <p:cNvSpPr/>
            <p:nvPr/>
          </p:nvSpPr>
          <p:spPr>
            <a:xfrm>
              <a:off x="1411675" y="2267373"/>
              <a:ext cx="228964" cy="3217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8"/>
            <p:cNvSpPr/>
            <p:nvPr/>
          </p:nvSpPr>
          <p:spPr>
            <a:xfrm>
              <a:off x="1686432" y="2562295"/>
              <a:ext cx="228964" cy="3485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9"/>
            <p:cNvSpPr/>
            <p:nvPr/>
          </p:nvSpPr>
          <p:spPr>
            <a:xfrm>
              <a:off x="1686432" y="2508673"/>
              <a:ext cx="228964" cy="536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10"/>
            <p:cNvSpPr/>
            <p:nvPr/>
          </p:nvSpPr>
          <p:spPr>
            <a:xfrm>
              <a:off x="1686432" y="2481862"/>
              <a:ext cx="228964" cy="268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11"/>
            <p:cNvSpPr/>
            <p:nvPr/>
          </p:nvSpPr>
          <p:spPr>
            <a:xfrm>
              <a:off x="1686432" y="2079695"/>
              <a:ext cx="228964" cy="4021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12"/>
            <p:cNvSpPr/>
            <p:nvPr/>
          </p:nvSpPr>
          <p:spPr>
            <a:xfrm>
              <a:off x="1961189" y="2428240"/>
              <a:ext cx="228964" cy="482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13"/>
            <p:cNvSpPr/>
            <p:nvPr/>
          </p:nvSpPr>
          <p:spPr>
            <a:xfrm>
              <a:off x="1961189" y="2213751"/>
              <a:ext cx="228964" cy="2144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4"/>
            <p:cNvSpPr/>
            <p:nvPr/>
          </p:nvSpPr>
          <p:spPr>
            <a:xfrm>
              <a:off x="1961189" y="221375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5"/>
            <p:cNvSpPr/>
            <p:nvPr/>
          </p:nvSpPr>
          <p:spPr>
            <a:xfrm>
              <a:off x="1961189" y="1704340"/>
              <a:ext cx="228964" cy="5094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6"/>
            <p:cNvSpPr/>
            <p:nvPr/>
          </p:nvSpPr>
          <p:spPr>
            <a:xfrm>
              <a:off x="2235946" y="2535484"/>
              <a:ext cx="228964" cy="3753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7"/>
            <p:cNvSpPr/>
            <p:nvPr/>
          </p:nvSpPr>
          <p:spPr>
            <a:xfrm>
              <a:off x="2235946" y="2508673"/>
              <a:ext cx="228964" cy="268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8"/>
            <p:cNvSpPr/>
            <p:nvPr/>
          </p:nvSpPr>
          <p:spPr>
            <a:xfrm>
              <a:off x="2235946" y="2455051"/>
              <a:ext cx="228964" cy="536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9"/>
            <p:cNvSpPr/>
            <p:nvPr/>
          </p:nvSpPr>
          <p:spPr>
            <a:xfrm>
              <a:off x="2235946" y="1999262"/>
              <a:ext cx="228964" cy="4557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20"/>
            <p:cNvSpPr/>
            <p:nvPr/>
          </p:nvSpPr>
          <p:spPr>
            <a:xfrm>
              <a:off x="2510703" y="2696351"/>
              <a:ext cx="228964" cy="2144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21"/>
            <p:cNvSpPr/>
            <p:nvPr/>
          </p:nvSpPr>
          <p:spPr>
            <a:xfrm>
              <a:off x="2510703" y="2642728"/>
              <a:ext cx="228964" cy="536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22"/>
            <p:cNvSpPr/>
            <p:nvPr/>
          </p:nvSpPr>
          <p:spPr>
            <a:xfrm>
              <a:off x="2510703" y="264272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23"/>
            <p:cNvSpPr/>
            <p:nvPr/>
          </p:nvSpPr>
          <p:spPr>
            <a:xfrm>
              <a:off x="2510703" y="2347806"/>
              <a:ext cx="228964" cy="294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7"/>
            <p:cNvSpPr/>
            <p:nvPr/>
          </p:nvSpPr>
          <p:spPr>
            <a:xfrm>
              <a:off x="2785460" y="2401428"/>
              <a:ext cx="228964" cy="5094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31"/>
            <p:cNvSpPr/>
            <p:nvPr/>
          </p:nvSpPr>
          <p:spPr>
            <a:xfrm>
              <a:off x="3060217" y="2642728"/>
              <a:ext cx="228964" cy="2681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
            <p:cNvSpPr/>
            <p:nvPr/>
          </p:nvSpPr>
          <p:spPr>
            <a:xfrm>
              <a:off x="3334974" y="2884028"/>
              <a:ext cx="228964" cy="268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3"/>
            <p:cNvSpPr/>
            <p:nvPr/>
          </p:nvSpPr>
          <p:spPr>
            <a:xfrm>
              <a:off x="3334974" y="28840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4"/>
            <p:cNvSpPr/>
            <p:nvPr/>
          </p:nvSpPr>
          <p:spPr>
            <a:xfrm>
              <a:off x="3334974" y="288402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5"/>
            <p:cNvSpPr/>
            <p:nvPr/>
          </p:nvSpPr>
          <p:spPr>
            <a:xfrm>
              <a:off x="3334974" y="2830406"/>
              <a:ext cx="228964" cy="536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6"/>
            <p:cNvSpPr/>
            <p:nvPr/>
          </p:nvSpPr>
          <p:spPr>
            <a:xfrm>
              <a:off x="3609731" y="2669539"/>
              <a:ext cx="228964" cy="2413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7"/>
            <p:cNvSpPr/>
            <p:nvPr/>
          </p:nvSpPr>
          <p:spPr>
            <a:xfrm>
              <a:off x="3609731" y="2642728"/>
              <a:ext cx="228964" cy="268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8"/>
            <p:cNvSpPr/>
            <p:nvPr/>
          </p:nvSpPr>
          <p:spPr>
            <a:xfrm>
              <a:off x="3609731" y="264272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9"/>
            <p:cNvSpPr/>
            <p:nvPr/>
          </p:nvSpPr>
          <p:spPr>
            <a:xfrm>
              <a:off x="3609731" y="2508673"/>
              <a:ext cx="228964" cy="1340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40"/>
            <p:cNvSpPr/>
            <p:nvPr/>
          </p:nvSpPr>
          <p:spPr>
            <a:xfrm>
              <a:off x="3884488" y="2642728"/>
              <a:ext cx="228964" cy="2681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41"/>
            <p:cNvSpPr/>
            <p:nvPr/>
          </p:nvSpPr>
          <p:spPr>
            <a:xfrm>
              <a:off x="3884488" y="2508673"/>
              <a:ext cx="228964" cy="1340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42"/>
            <p:cNvSpPr/>
            <p:nvPr/>
          </p:nvSpPr>
          <p:spPr>
            <a:xfrm>
              <a:off x="3884488" y="2455051"/>
              <a:ext cx="228964" cy="536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43"/>
            <p:cNvSpPr/>
            <p:nvPr/>
          </p:nvSpPr>
          <p:spPr>
            <a:xfrm>
              <a:off x="3884488" y="2026073"/>
              <a:ext cx="228964" cy="4289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4"/>
            <p:cNvSpPr/>
            <p:nvPr/>
          </p:nvSpPr>
          <p:spPr>
            <a:xfrm>
              <a:off x="4159245" y="2857217"/>
              <a:ext cx="228964" cy="536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5"/>
            <p:cNvSpPr/>
            <p:nvPr/>
          </p:nvSpPr>
          <p:spPr>
            <a:xfrm>
              <a:off x="4159245" y="2830406"/>
              <a:ext cx="228964" cy="268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6"/>
            <p:cNvSpPr/>
            <p:nvPr/>
          </p:nvSpPr>
          <p:spPr>
            <a:xfrm>
              <a:off x="4159245" y="2803595"/>
              <a:ext cx="228964" cy="268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7"/>
            <p:cNvSpPr/>
            <p:nvPr/>
          </p:nvSpPr>
          <p:spPr>
            <a:xfrm>
              <a:off x="4159245" y="2535484"/>
              <a:ext cx="228964" cy="2681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8"/>
            <p:cNvSpPr/>
            <p:nvPr/>
          </p:nvSpPr>
          <p:spPr>
            <a:xfrm>
              <a:off x="4434002" y="2830406"/>
              <a:ext cx="228964" cy="80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9"/>
            <p:cNvSpPr/>
            <p:nvPr/>
          </p:nvSpPr>
          <p:spPr>
            <a:xfrm>
              <a:off x="4434002" y="28304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50"/>
            <p:cNvSpPr/>
            <p:nvPr/>
          </p:nvSpPr>
          <p:spPr>
            <a:xfrm>
              <a:off x="4434002" y="2803595"/>
              <a:ext cx="228964" cy="268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51"/>
            <p:cNvSpPr/>
            <p:nvPr/>
          </p:nvSpPr>
          <p:spPr>
            <a:xfrm>
              <a:off x="4434002" y="2508673"/>
              <a:ext cx="228964" cy="294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5"/>
            <p:cNvSpPr/>
            <p:nvPr/>
          </p:nvSpPr>
          <p:spPr>
            <a:xfrm>
              <a:off x="4708759" y="2696351"/>
              <a:ext cx="228964" cy="2144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6"/>
            <p:cNvSpPr/>
            <p:nvPr/>
          </p:nvSpPr>
          <p:spPr>
            <a:xfrm>
              <a:off x="4983516" y="2776784"/>
              <a:ext cx="228964" cy="1340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7"/>
            <p:cNvSpPr/>
            <p:nvPr/>
          </p:nvSpPr>
          <p:spPr>
            <a:xfrm>
              <a:off x="4983516" y="2723162"/>
              <a:ext cx="228964" cy="536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8"/>
            <p:cNvSpPr/>
            <p:nvPr/>
          </p:nvSpPr>
          <p:spPr>
            <a:xfrm>
              <a:off x="4983516" y="27231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9"/>
            <p:cNvSpPr/>
            <p:nvPr/>
          </p:nvSpPr>
          <p:spPr>
            <a:xfrm>
              <a:off x="4983516" y="2508673"/>
              <a:ext cx="228964" cy="2144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60"/>
            <p:cNvSpPr/>
            <p:nvPr/>
          </p:nvSpPr>
          <p:spPr>
            <a:xfrm>
              <a:off x="5258273" y="2776784"/>
              <a:ext cx="228964" cy="1340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61"/>
            <p:cNvSpPr/>
            <p:nvPr/>
          </p:nvSpPr>
          <p:spPr>
            <a:xfrm>
              <a:off x="5258273" y="2749973"/>
              <a:ext cx="228964" cy="268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62"/>
            <p:cNvSpPr/>
            <p:nvPr/>
          </p:nvSpPr>
          <p:spPr>
            <a:xfrm>
              <a:off x="5258273" y="27499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63"/>
            <p:cNvSpPr/>
            <p:nvPr/>
          </p:nvSpPr>
          <p:spPr>
            <a:xfrm>
              <a:off x="5258273" y="2133317"/>
              <a:ext cx="228964" cy="6166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4"/>
            <p:cNvSpPr/>
            <p:nvPr/>
          </p:nvSpPr>
          <p:spPr>
            <a:xfrm>
              <a:off x="5533030" y="2749973"/>
              <a:ext cx="228964" cy="1608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5"/>
            <p:cNvSpPr/>
            <p:nvPr/>
          </p:nvSpPr>
          <p:spPr>
            <a:xfrm>
              <a:off x="5533030" y="274997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6"/>
            <p:cNvSpPr/>
            <p:nvPr/>
          </p:nvSpPr>
          <p:spPr>
            <a:xfrm>
              <a:off x="5533030" y="27499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7"/>
            <p:cNvSpPr/>
            <p:nvPr/>
          </p:nvSpPr>
          <p:spPr>
            <a:xfrm>
              <a:off x="5533030" y="2267373"/>
              <a:ext cx="228964" cy="482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8"/>
            <p:cNvSpPr/>
            <p:nvPr/>
          </p:nvSpPr>
          <p:spPr>
            <a:xfrm>
              <a:off x="5807787" y="2830406"/>
              <a:ext cx="228964" cy="80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9"/>
            <p:cNvSpPr/>
            <p:nvPr/>
          </p:nvSpPr>
          <p:spPr>
            <a:xfrm>
              <a:off x="5807787" y="28304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70"/>
            <p:cNvSpPr/>
            <p:nvPr/>
          </p:nvSpPr>
          <p:spPr>
            <a:xfrm>
              <a:off x="5807787" y="28304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71"/>
            <p:cNvSpPr/>
            <p:nvPr/>
          </p:nvSpPr>
          <p:spPr>
            <a:xfrm>
              <a:off x="5807787" y="2589106"/>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72"/>
            <p:cNvSpPr/>
            <p:nvPr/>
          </p:nvSpPr>
          <p:spPr>
            <a:xfrm>
              <a:off x="6082544" y="2830406"/>
              <a:ext cx="228964" cy="80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73"/>
            <p:cNvSpPr/>
            <p:nvPr/>
          </p:nvSpPr>
          <p:spPr>
            <a:xfrm>
              <a:off x="6082544" y="28304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4"/>
            <p:cNvSpPr/>
            <p:nvPr/>
          </p:nvSpPr>
          <p:spPr>
            <a:xfrm>
              <a:off x="6082544" y="28304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5"/>
            <p:cNvSpPr/>
            <p:nvPr/>
          </p:nvSpPr>
          <p:spPr>
            <a:xfrm>
              <a:off x="6082544" y="2455051"/>
              <a:ext cx="228964" cy="3753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6"/>
            <p:cNvSpPr/>
            <p:nvPr/>
          </p:nvSpPr>
          <p:spPr>
            <a:xfrm>
              <a:off x="6357301" y="2857217"/>
              <a:ext cx="228964" cy="536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7"/>
            <p:cNvSpPr/>
            <p:nvPr/>
          </p:nvSpPr>
          <p:spPr>
            <a:xfrm>
              <a:off x="6357301" y="28572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8"/>
            <p:cNvSpPr/>
            <p:nvPr/>
          </p:nvSpPr>
          <p:spPr>
            <a:xfrm>
              <a:off x="6357301" y="285721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9"/>
            <p:cNvSpPr/>
            <p:nvPr/>
          </p:nvSpPr>
          <p:spPr>
            <a:xfrm>
              <a:off x="6357301" y="2481862"/>
              <a:ext cx="228964" cy="3753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81"/>
            <p:cNvSpPr/>
            <p:nvPr/>
          </p:nvSpPr>
          <p:spPr>
            <a:xfrm>
              <a:off x="6632058" y="2884028"/>
              <a:ext cx="228964" cy="268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82"/>
            <p:cNvSpPr/>
            <p:nvPr/>
          </p:nvSpPr>
          <p:spPr>
            <a:xfrm>
              <a:off x="6632058" y="288402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83"/>
            <p:cNvSpPr/>
            <p:nvPr/>
          </p:nvSpPr>
          <p:spPr>
            <a:xfrm>
              <a:off x="6632058" y="2535484"/>
              <a:ext cx="228964" cy="3485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4"/>
            <p:cNvSpPr/>
            <p:nvPr/>
          </p:nvSpPr>
          <p:spPr>
            <a:xfrm>
              <a:off x="6906815" y="2830406"/>
              <a:ext cx="228964" cy="80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5"/>
            <p:cNvSpPr/>
            <p:nvPr/>
          </p:nvSpPr>
          <p:spPr>
            <a:xfrm>
              <a:off x="6906815" y="2803595"/>
              <a:ext cx="228964" cy="268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6"/>
            <p:cNvSpPr/>
            <p:nvPr/>
          </p:nvSpPr>
          <p:spPr>
            <a:xfrm>
              <a:off x="6906815" y="280359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7"/>
            <p:cNvSpPr/>
            <p:nvPr/>
          </p:nvSpPr>
          <p:spPr>
            <a:xfrm>
              <a:off x="6906815" y="2481862"/>
              <a:ext cx="228964" cy="3217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8"/>
            <p:cNvSpPr/>
            <p:nvPr/>
          </p:nvSpPr>
          <p:spPr>
            <a:xfrm>
              <a:off x="7181572" y="2857217"/>
              <a:ext cx="228964" cy="536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9"/>
            <p:cNvSpPr/>
            <p:nvPr/>
          </p:nvSpPr>
          <p:spPr>
            <a:xfrm>
              <a:off x="7181572" y="2830406"/>
              <a:ext cx="228964" cy="268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90"/>
            <p:cNvSpPr/>
            <p:nvPr/>
          </p:nvSpPr>
          <p:spPr>
            <a:xfrm>
              <a:off x="7181572" y="28304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91"/>
            <p:cNvSpPr/>
            <p:nvPr/>
          </p:nvSpPr>
          <p:spPr>
            <a:xfrm>
              <a:off x="7181572" y="2374617"/>
              <a:ext cx="228964" cy="4557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92"/>
            <p:cNvSpPr/>
            <p:nvPr/>
          </p:nvSpPr>
          <p:spPr>
            <a:xfrm>
              <a:off x="7456329" y="2615917"/>
              <a:ext cx="228964" cy="2949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93"/>
            <p:cNvSpPr/>
            <p:nvPr/>
          </p:nvSpPr>
          <p:spPr>
            <a:xfrm>
              <a:off x="7456329" y="2589106"/>
              <a:ext cx="228964" cy="268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4"/>
            <p:cNvSpPr/>
            <p:nvPr/>
          </p:nvSpPr>
          <p:spPr>
            <a:xfrm>
              <a:off x="7456329" y="25891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5"/>
            <p:cNvSpPr/>
            <p:nvPr/>
          </p:nvSpPr>
          <p:spPr>
            <a:xfrm>
              <a:off x="7456329" y="2160128"/>
              <a:ext cx="228964" cy="4289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09"/>
            <p:cNvSpPr/>
            <p:nvPr/>
          </p:nvSpPr>
          <p:spPr>
            <a:xfrm>
              <a:off x="1127759" y="264272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10"/>
            <p:cNvSpPr/>
            <p:nvPr/>
          </p:nvSpPr>
          <p:spPr>
            <a:xfrm>
              <a:off x="1127759" y="237461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1"/>
            <p:cNvSpPr/>
            <p:nvPr/>
          </p:nvSpPr>
          <p:spPr>
            <a:xfrm>
              <a:off x="1127759" y="21065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2"/>
            <p:cNvSpPr/>
            <p:nvPr/>
          </p:nvSpPr>
          <p:spPr>
            <a:xfrm>
              <a:off x="1127759" y="183839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3"/>
            <p:cNvSpPr/>
            <p:nvPr/>
          </p:nvSpPr>
          <p:spPr>
            <a:xfrm>
              <a:off x="1127759" y="157028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rc114"/>
            <p:cNvSpPr/>
            <p:nvPr/>
          </p:nvSpPr>
          <p:spPr>
            <a:xfrm>
              <a:off x="1411675" y="2642728"/>
              <a:ext cx="228964" cy="2681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5"/>
            <p:cNvSpPr/>
            <p:nvPr/>
          </p:nvSpPr>
          <p:spPr>
            <a:xfrm>
              <a:off x="1411675" y="2589106"/>
              <a:ext cx="228964" cy="536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6"/>
            <p:cNvSpPr/>
            <p:nvPr/>
          </p:nvSpPr>
          <p:spPr>
            <a:xfrm>
              <a:off x="1411675" y="25891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17"/>
            <p:cNvSpPr/>
            <p:nvPr/>
          </p:nvSpPr>
          <p:spPr>
            <a:xfrm>
              <a:off x="1411675" y="2267373"/>
              <a:ext cx="228964" cy="3217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18"/>
            <p:cNvSpPr/>
            <p:nvPr/>
          </p:nvSpPr>
          <p:spPr>
            <a:xfrm>
              <a:off x="1686432" y="2562295"/>
              <a:ext cx="228964" cy="3485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9"/>
            <p:cNvSpPr/>
            <p:nvPr/>
          </p:nvSpPr>
          <p:spPr>
            <a:xfrm>
              <a:off x="1686432" y="2508673"/>
              <a:ext cx="228964" cy="536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0"/>
            <p:cNvSpPr/>
            <p:nvPr/>
          </p:nvSpPr>
          <p:spPr>
            <a:xfrm>
              <a:off x="1686432" y="2481862"/>
              <a:ext cx="228964" cy="268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1"/>
            <p:cNvSpPr/>
            <p:nvPr/>
          </p:nvSpPr>
          <p:spPr>
            <a:xfrm>
              <a:off x="1686432" y="2079695"/>
              <a:ext cx="228964" cy="4021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2"/>
            <p:cNvSpPr/>
            <p:nvPr/>
          </p:nvSpPr>
          <p:spPr>
            <a:xfrm>
              <a:off x="1961189" y="2428240"/>
              <a:ext cx="228964" cy="482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3"/>
            <p:cNvSpPr/>
            <p:nvPr/>
          </p:nvSpPr>
          <p:spPr>
            <a:xfrm>
              <a:off x="1961189" y="2213751"/>
              <a:ext cx="228964" cy="21448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4"/>
            <p:cNvSpPr/>
            <p:nvPr/>
          </p:nvSpPr>
          <p:spPr>
            <a:xfrm>
              <a:off x="1961189" y="221375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5"/>
            <p:cNvSpPr/>
            <p:nvPr/>
          </p:nvSpPr>
          <p:spPr>
            <a:xfrm>
              <a:off x="1961189" y="1704340"/>
              <a:ext cx="228964" cy="5094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6"/>
            <p:cNvSpPr/>
            <p:nvPr/>
          </p:nvSpPr>
          <p:spPr>
            <a:xfrm>
              <a:off x="2235946" y="2535484"/>
              <a:ext cx="228964" cy="3753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508673"/>
              <a:ext cx="228964" cy="268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455051"/>
              <a:ext cx="228964" cy="536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1999262"/>
              <a:ext cx="228964" cy="4557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696351"/>
              <a:ext cx="228964" cy="2144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642728"/>
              <a:ext cx="228964" cy="536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64272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347806"/>
              <a:ext cx="228964" cy="294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401428"/>
              <a:ext cx="228964" cy="5094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642728"/>
              <a:ext cx="228964" cy="2681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84028"/>
              <a:ext cx="228964" cy="268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840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8402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830406"/>
              <a:ext cx="228964" cy="536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669539"/>
              <a:ext cx="228964" cy="2413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642728"/>
              <a:ext cx="228964" cy="268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64272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508673"/>
              <a:ext cx="228964" cy="1340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642728"/>
              <a:ext cx="228964" cy="2681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508673"/>
              <a:ext cx="228964" cy="1340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455051"/>
              <a:ext cx="228964" cy="536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026073"/>
              <a:ext cx="228964" cy="4289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57217"/>
              <a:ext cx="228964" cy="536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30406"/>
              <a:ext cx="228964" cy="268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03595"/>
              <a:ext cx="228964" cy="268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535484"/>
              <a:ext cx="228964" cy="2681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30406"/>
              <a:ext cx="228964" cy="80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304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03595"/>
              <a:ext cx="228964" cy="268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508673"/>
              <a:ext cx="228964" cy="294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696351"/>
              <a:ext cx="228964" cy="2144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76784"/>
              <a:ext cx="228964" cy="1340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23162"/>
              <a:ext cx="228964" cy="536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7231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508673"/>
              <a:ext cx="228964" cy="2144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76784"/>
              <a:ext cx="228964" cy="1340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749973"/>
              <a:ext cx="228964" cy="268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7499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133317"/>
              <a:ext cx="228964" cy="6166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749973"/>
              <a:ext cx="228964" cy="1608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74997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7499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267373"/>
              <a:ext cx="228964" cy="482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30406"/>
              <a:ext cx="228964" cy="80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304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304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589106"/>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30406"/>
              <a:ext cx="228964" cy="80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304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8304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455051"/>
              <a:ext cx="228964" cy="3753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57217"/>
              <a:ext cx="228964" cy="536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572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85721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481862"/>
              <a:ext cx="228964" cy="3753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84028"/>
              <a:ext cx="228964" cy="268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8402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535484"/>
              <a:ext cx="228964" cy="3485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30406"/>
              <a:ext cx="228964" cy="80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03595"/>
              <a:ext cx="228964" cy="268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0359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481862"/>
              <a:ext cx="228964" cy="3217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57217"/>
              <a:ext cx="228964" cy="536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30406"/>
              <a:ext cx="228964" cy="268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304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374617"/>
              <a:ext cx="228964" cy="4557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615917"/>
              <a:ext cx="228964" cy="2949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589106"/>
              <a:ext cx="228964" cy="268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5891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160128"/>
              <a:ext cx="228964" cy="4289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570284"/>
              <a:ext cx="0" cy="1340555"/>
            </a:xfrm>
            <a:custGeom>
              <a:avLst/>
              <a:gdLst/>
              <a:ahLst/>
              <a:cxnLst/>
              <a:rect l="0" t="0" r="0" b="0"/>
              <a:pathLst>
                <a:path h="1340555">
                  <a:moveTo>
                    <a:pt x="0" y="1340555"/>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4272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37461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1065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8383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5702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818510" y="259599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7" name="tx227"/>
            <p:cNvSpPr/>
            <p:nvPr/>
          </p:nvSpPr>
          <p:spPr>
            <a:xfrm>
              <a:off x="818510" y="232788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8" name="tx228"/>
            <p:cNvSpPr/>
            <p:nvPr/>
          </p:nvSpPr>
          <p:spPr>
            <a:xfrm>
              <a:off x="818510" y="20597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9" name="tx229"/>
            <p:cNvSpPr/>
            <p:nvPr/>
          </p:nvSpPr>
          <p:spPr>
            <a:xfrm>
              <a:off x="818510" y="179166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0" name="tx230"/>
            <p:cNvSpPr/>
            <p:nvPr/>
          </p:nvSpPr>
          <p:spPr>
            <a:xfrm>
              <a:off x="818510" y="152355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5620"/>
              <a:ext cx="779182" cy="693419"/>
            </a:xfrm>
            <a:prstGeom prst="rect">
              <a:avLst/>
            </a:prstGeom>
            <a:solidFill>
              <a:srgbClr val="FFFFFF">
                <a:alpha val="100000"/>
              </a:srgbClr>
            </a:solidFill>
          </p:spPr>
          <p:txBody>
            <a:bodyPr/>
            <a:lstStyle/>
            <a:p>
              <a:endParaRPr/>
            </a:p>
          </p:txBody>
        </p:sp>
        <p:sp>
          <p:nvSpPr>
            <p:cNvPr id="286" name="rc286"/>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14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9" name="grp2"/>
          <p:cNvGrpSpPr/>
          <p:nvPr/>
        </p:nvGrpSpPr>
        <p:grpSpPr>
          <a:xfrm>
            <a:off x="457200" y="4023360"/>
            <a:ext cx="6675120" cy="2743200"/>
            <a:chOff x="457200" y="4023360"/>
            <a:chExt cx="6675120" cy="2743200"/>
          </a:xfrm>
        </p:grpSpPr>
        <p:sp>
          <p:nvSpPr>
            <p:cNvPr id="420" name="rc4"/>
            <p:cNvSpPr/>
            <p:nvPr/>
          </p:nvSpPr>
          <p:spPr>
            <a:xfrm>
              <a:off x="1223433" y="5692140"/>
              <a:ext cx="382693" cy="685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9214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921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921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486400"/>
              <a:ext cx="382693" cy="2743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417820"/>
              <a:ext cx="382693" cy="685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4178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4178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86400"/>
              <a:ext cx="382693" cy="685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864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486400"/>
              <a:ext cx="382693" cy="685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864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4869180"/>
              <a:ext cx="382693" cy="8915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48691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4800600"/>
              <a:ext cx="382693" cy="685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732020"/>
              <a:ext cx="382693" cy="685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486400"/>
              <a:ext cx="382693" cy="2743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280660"/>
              <a:ext cx="382693" cy="205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212080"/>
              <a:ext cx="382693" cy="685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006340"/>
              <a:ext cx="382693" cy="205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92140"/>
              <a:ext cx="382693" cy="685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23560"/>
              <a:ext cx="382693" cy="685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554980"/>
              <a:ext cx="382693" cy="685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280660"/>
              <a:ext cx="382693" cy="2743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178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0749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692140"/>
              <a:ext cx="382693" cy="685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69214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6921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6921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486400"/>
              <a:ext cx="382693" cy="2743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417820"/>
              <a:ext cx="382693" cy="6857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4178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4178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486400"/>
              <a:ext cx="382693" cy="6858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864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486400"/>
              <a:ext cx="382693" cy="6858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4864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4869180"/>
              <a:ext cx="382693" cy="8915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48691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4800600"/>
              <a:ext cx="382693" cy="6858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4732020"/>
              <a:ext cx="382693" cy="685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486400"/>
              <a:ext cx="382693" cy="2743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280660"/>
              <a:ext cx="382693" cy="205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212080"/>
              <a:ext cx="382693" cy="685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006340"/>
              <a:ext cx="382693" cy="205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692140"/>
              <a:ext cx="382693" cy="685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623560"/>
              <a:ext cx="382693" cy="6858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554980"/>
              <a:ext cx="382693" cy="685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280660"/>
              <a:ext cx="382693" cy="2743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4178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0749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722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1" name="tx71"/>
            <p:cNvSpPr/>
            <p:nvPr/>
          </p:nvSpPr>
          <p:spPr>
            <a:xfrm>
              <a:off x="818510" y="50281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2" name="tx72"/>
            <p:cNvSpPr/>
            <p:nvPr/>
          </p:nvSpPr>
          <p:spPr>
            <a:xfrm>
              <a:off x="818510" y="468588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89345"/>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302501"/>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302501"/>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302501"/>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302501"/>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9299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9299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9299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9279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527507" y="4249697"/>
              <a:ext cx="436686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Switzerland age distribution, vaccination status, and incidence, 2017-12 to 2018-11</a:t>
              </a:r>
            </a:p>
          </p:txBody>
        </p:sp>
        <p:sp>
          <p:nvSpPr>
            <p:cNvPr id="101" name="pt101"/>
            <p:cNvSpPr/>
            <p:nvPr/>
          </p:nvSpPr>
          <p:spPr>
            <a:xfrm>
              <a:off x="1383347" y="4982671"/>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4796963"/>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090501"/>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078520"/>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47310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294180"/>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587718"/>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856650"/>
            </a:xfrm>
            <a:custGeom>
              <a:avLst/>
              <a:gdLst/>
              <a:ahLst/>
              <a:cxnLst/>
              <a:rect l="0" t="0" r="0" b="0"/>
              <a:pathLst>
                <a:path w="4592319" h="856650">
                  <a:moveTo>
                    <a:pt x="0" y="251603"/>
                  </a:moveTo>
                  <a:lnTo>
                    <a:pt x="765386" y="65896"/>
                  </a:lnTo>
                  <a:lnTo>
                    <a:pt x="1530773" y="359433"/>
                  </a:lnTo>
                  <a:lnTo>
                    <a:pt x="2296159" y="347452"/>
                  </a:lnTo>
                  <a:lnTo>
                    <a:pt x="3061546" y="0"/>
                  </a:lnTo>
                  <a:lnTo>
                    <a:pt x="3826933" y="563113"/>
                  </a:lnTo>
                  <a:lnTo>
                    <a:pt x="4592319" y="85665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816415"/>
              <a:ext cx="0" cy="898584"/>
            </a:xfrm>
            <a:custGeom>
              <a:avLst/>
              <a:gdLst/>
              <a:ahLst/>
              <a:cxnLst/>
              <a:rect l="0" t="0" r="0" b="0"/>
              <a:pathLst>
                <a:path h="898584">
                  <a:moveTo>
                    <a:pt x="0" y="898584"/>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41547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11594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81641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tx115"/>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6" name="tx116"/>
            <p:cNvSpPr/>
            <p:nvPr/>
          </p:nvSpPr>
          <p:spPr>
            <a:xfrm>
              <a:off x="6461760" y="5369930"/>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7" name="tx117"/>
            <p:cNvSpPr/>
            <p:nvPr/>
          </p:nvSpPr>
          <p:spPr>
            <a:xfrm>
              <a:off x="6461760" y="506921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8" name="tx118"/>
            <p:cNvSpPr/>
            <p:nvPr/>
          </p:nvSpPr>
          <p:spPr>
            <a:xfrm>
              <a:off x="6461760" y="4770278"/>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a:t>
              </a:r>
            </a:p>
          </p:txBody>
        </p:sp>
        <p:sp>
          <p:nvSpPr>
            <p:cNvPr id="119" name="tx11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0" name="tx120"/>
            <p:cNvSpPr/>
            <p:nvPr/>
          </p:nvSpPr>
          <p:spPr>
            <a:xfrm>
              <a:off x="1301267" y="4905856"/>
              <a:ext cx="227024"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11.7</a:t>
              </a:r>
            </a:p>
          </p:txBody>
        </p:sp>
        <p:sp>
          <p:nvSpPr>
            <p:cNvPr id="121" name="tx121"/>
            <p:cNvSpPr/>
            <p:nvPr/>
          </p:nvSpPr>
          <p:spPr>
            <a:xfrm>
              <a:off x="2066654" y="471875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14.8</a:t>
              </a:r>
            </a:p>
          </p:txBody>
        </p:sp>
        <p:sp>
          <p:nvSpPr>
            <p:cNvPr id="122" name="tx122"/>
            <p:cNvSpPr/>
            <p:nvPr/>
          </p:nvSpPr>
          <p:spPr>
            <a:xfrm>
              <a:off x="2864224" y="501229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9.9</a:t>
              </a:r>
            </a:p>
          </p:txBody>
        </p:sp>
        <p:sp>
          <p:nvSpPr>
            <p:cNvPr id="123" name="tx123"/>
            <p:cNvSpPr/>
            <p:nvPr/>
          </p:nvSpPr>
          <p:spPr>
            <a:xfrm>
              <a:off x="3597427" y="500031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10.1</a:t>
              </a:r>
            </a:p>
          </p:txBody>
        </p:sp>
        <p:sp>
          <p:nvSpPr>
            <p:cNvPr id="124" name="tx124"/>
            <p:cNvSpPr/>
            <p:nvPr/>
          </p:nvSpPr>
          <p:spPr>
            <a:xfrm>
              <a:off x="4362814"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15.9</a:t>
              </a:r>
            </a:p>
          </p:txBody>
        </p:sp>
        <p:sp>
          <p:nvSpPr>
            <p:cNvPr id="125" name="tx125"/>
            <p:cNvSpPr/>
            <p:nvPr/>
          </p:nvSpPr>
          <p:spPr>
            <a:xfrm>
              <a:off x="5160384" y="5216075"/>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6.5</a:t>
              </a:r>
            </a:p>
          </p:txBody>
        </p:sp>
        <p:sp>
          <p:nvSpPr>
            <p:cNvPr id="126" name="tx126"/>
            <p:cNvSpPr/>
            <p:nvPr/>
          </p:nvSpPr>
          <p:spPr>
            <a:xfrm>
              <a:off x="5925771" y="5509613"/>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2062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999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Chile</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859337"/>
              <a:ext cx="228964" cy="515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807834"/>
              <a:ext cx="228964" cy="1030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825002"/>
              <a:ext cx="228964" cy="858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830724"/>
              <a:ext cx="228964" cy="801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847892"/>
              <a:ext cx="228964" cy="629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825002"/>
              <a:ext cx="228964" cy="858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819279"/>
              <a:ext cx="228964" cy="915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859337"/>
              <a:ext cx="228964" cy="515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819279"/>
              <a:ext cx="228964" cy="915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813556"/>
              <a:ext cx="228964" cy="972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842169"/>
              <a:ext cx="228964" cy="686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773499"/>
              <a:ext cx="228964" cy="1373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836447"/>
              <a:ext cx="228964" cy="743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842169"/>
              <a:ext cx="228964" cy="686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847892"/>
              <a:ext cx="228964" cy="629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773499"/>
              <a:ext cx="228964" cy="1373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716273"/>
              <a:ext cx="228964" cy="1945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624713"/>
              <a:ext cx="228964" cy="2861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527430"/>
              <a:ext cx="228964" cy="3834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693383"/>
              <a:ext cx="228964" cy="2174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716273"/>
              <a:ext cx="228964" cy="1945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796389"/>
              <a:ext cx="228964" cy="1144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767776"/>
              <a:ext cx="228964" cy="1430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893672"/>
              <a:ext cx="228964" cy="171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8936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89367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659048"/>
              <a:ext cx="228964" cy="2346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796389"/>
              <a:ext cx="228964" cy="1144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7963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7963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1703386"/>
              <a:ext cx="228964" cy="10930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3858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76633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859337"/>
              <a:ext cx="228964" cy="515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807834"/>
              <a:ext cx="228964" cy="1030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825002"/>
              <a:ext cx="228964" cy="858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830724"/>
              <a:ext cx="228964" cy="801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47892"/>
              <a:ext cx="228964" cy="629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25002"/>
              <a:ext cx="228964" cy="858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19279"/>
              <a:ext cx="228964" cy="915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59337"/>
              <a:ext cx="228964" cy="515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19279"/>
              <a:ext cx="228964" cy="915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13556"/>
              <a:ext cx="228964" cy="972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42169"/>
              <a:ext cx="228964" cy="686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73499"/>
              <a:ext cx="228964" cy="1373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36447"/>
              <a:ext cx="228964" cy="743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42169"/>
              <a:ext cx="228964" cy="686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47892"/>
              <a:ext cx="228964" cy="629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773499"/>
              <a:ext cx="228964" cy="1373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716273"/>
              <a:ext cx="228964" cy="1945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624713"/>
              <a:ext cx="228964" cy="2861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527430"/>
              <a:ext cx="228964" cy="3834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693383"/>
              <a:ext cx="228964" cy="2174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16273"/>
              <a:ext cx="228964" cy="1945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96389"/>
              <a:ext cx="228964" cy="1144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767776"/>
              <a:ext cx="228964" cy="1430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893672"/>
              <a:ext cx="228964" cy="171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8936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89367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659048"/>
              <a:ext cx="228964" cy="2346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796389"/>
              <a:ext cx="228964" cy="1144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7963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7963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1703386"/>
              <a:ext cx="228964" cy="10930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766334"/>
              <a:ext cx="0" cy="1144505"/>
            </a:xfrm>
            <a:custGeom>
              <a:avLst/>
              <a:gdLst/>
              <a:ahLst/>
              <a:cxnLst/>
              <a:rect l="0" t="0" r="0" b="0"/>
              <a:pathLst>
                <a:path h="1144505">
                  <a:moveTo>
                    <a:pt x="0" y="1144505"/>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3858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76633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29185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71960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734"/>
              <a:ext cx="779182" cy="693305"/>
            </a:xfrm>
            <a:prstGeom prst="rect">
              <a:avLst/>
            </a:prstGeom>
            <a:solidFill>
              <a:srgbClr val="FFFFFF">
                <a:alpha val="100000"/>
              </a:srgbClr>
            </a:solidFill>
          </p:spPr>
          <p:txBody>
            <a:bodyPr/>
            <a:lstStyle/>
            <a:p>
              <a:endParaRPr/>
            </a:p>
          </p:txBody>
        </p:sp>
        <p:sp>
          <p:nvSpPr>
            <p:cNvPr id="277" name="rc277"/>
            <p:cNvSpPr/>
            <p:nvPr/>
          </p:nvSpPr>
          <p:spPr>
            <a:xfrm>
              <a:off x="463718" y="3168891"/>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767"/>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643"/>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51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382"/>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005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473"/>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81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3" name="grp2"/>
          <p:cNvGrpSpPr/>
          <p:nvPr/>
        </p:nvGrpSpPr>
        <p:grpSpPr>
          <a:xfrm>
            <a:off x="457200" y="4023360"/>
            <a:ext cx="6675120" cy="2743200"/>
            <a:chOff x="457200" y="4023360"/>
            <a:chExt cx="6675120" cy="2743200"/>
          </a:xfrm>
        </p:grpSpPr>
        <p:sp>
          <p:nvSpPr>
            <p:cNvPr id="404"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4350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43500"/>
              <a:ext cx="382693" cy="6172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14350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14350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143500"/>
              <a:ext cx="382693" cy="6172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14350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875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69" name="tx69"/>
            <p:cNvSpPr/>
            <p:nvPr/>
          </p:nvSpPr>
          <p:spPr>
            <a:xfrm>
              <a:off x="889315" y="448093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223635"/>
              <a:ext cx="3312528" cy="301752"/>
            </a:xfrm>
            <a:prstGeom prst="rect">
              <a:avLst/>
            </a:prstGeom>
            <a:solidFill>
              <a:srgbClr val="FFFFFF">
                <a:alpha val="100000"/>
              </a:srgbClr>
            </a:solidFill>
          </p:spPr>
          <p:txBody>
            <a:bodyPr/>
            <a:lstStyle/>
            <a:p>
              <a:endParaRPr/>
            </a:p>
          </p:txBody>
        </p:sp>
        <p:sp>
          <p:nvSpPr>
            <p:cNvPr id="87" name="rc87"/>
            <p:cNvSpPr/>
            <p:nvPr/>
          </p:nvSpPr>
          <p:spPr>
            <a:xfrm>
              <a:off x="2167832" y="633679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36792"/>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36792"/>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3679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32728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32728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32728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32708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706473" y="4249697"/>
              <a:ext cx="400893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Chile age distribution, vaccination status, and incidence, 2017-12 to 2018-11</a:t>
              </a:r>
            </a:p>
          </p:txBody>
        </p:sp>
        <p:sp>
          <p:nvSpPr>
            <p:cNvPr id="98" name="pt98"/>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439904"/>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61416"/>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0"/>
                  </a:moveTo>
                  <a:lnTo>
                    <a:pt x="765386" y="708837"/>
                  </a:lnTo>
                  <a:lnTo>
                    <a:pt x="1530773" y="952500"/>
                  </a:lnTo>
                  <a:lnTo>
                    <a:pt x="2296159" y="952500"/>
                  </a:lnTo>
                  <a:lnTo>
                    <a:pt x="3061546" y="952500"/>
                  </a:lnTo>
                  <a:lnTo>
                    <a:pt x="3826933" y="952500"/>
                  </a:lnTo>
                  <a:lnTo>
                    <a:pt x="4592319" y="930348"/>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607441"/>
              <a:ext cx="0" cy="1107558"/>
            </a:xfrm>
            <a:custGeom>
              <a:avLst/>
              <a:gdLst/>
              <a:ahLst/>
              <a:cxnLst/>
              <a:rect l="0" t="0" r="0" b="0"/>
              <a:pathLst>
                <a:path h="1107558">
                  <a:moveTo>
                    <a:pt x="0" y="1107558"/>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460744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tx11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1" name="tx111"/>
            <p:cNvSpPr/>
            <p:nvPr/>
          </p:nvSpPr>
          <p:spPr>
            <a:xfrm>
              <a:off x="6461760" y="4561900"/>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2" name="tx11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3" name="tx113"/>
            <p:cNvSpPr/>
            <p:nvPr/>
          </p:nvSpPr>
          <p:spPr>
            <a:xfrm>
              <a:off x="1333451"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4.3</a:t>
              </a:r>
            </a:p>
          </p:txBody>
        </p:sp>
        <p:sp>
          <p:nvSpPr>
            <p:cNvPr id="114" name="tx114"/>
            <p:cNvSpPr/>
            <p:nvPr/>
          </p:nvSpPr>
          <p:spPr>
            <a:xfrm>
              <a:off x="2098838" y="5363089"/>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a:t>
              </a:r>
            </a:p>
          </p:txBody>
        </p:sp>
        <p:sp>
          <p:nvSpPr>
            <p:cNvPr id="115" name="tx115"/>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6" name="tx116"/>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5925771" y="558321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0.1</a:t>
              </a:r>
            </a:p>
          </p:txBody>
        </p:sp>
      </p:grpSp>
      <p:graphicFrame>
        <p:nvGraphicFramePr>
          <p:cNvPr id="4" name="nvGraphicFrame 4"/>
          <p:cNvGraphicFramePr>
            <a:graphicFrameLocks noGrp="1"/>
          </p:cNvGraphicFramePr>
          <p:nvPr/>
        </p:nvGraphicFramePr>
        <p:xfrm>
          <a:off x="7315200" y="4114800"/>
          <a:ext cx="1463040" cy="11125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Cote d'Ivoire</a:t>
            </a:r>
          </a:p>
        </p:txBody>
      </p:sp>
      <p:grpSp>
        <p:nvGrpSpPr>
          <p:cNvPr id="2" name="grp2"/>
          <p:cNvGrpSpPr/>
          <p:nvPr/>
        </p:nvGrpSpPr>
        <p:grpSpPr>
          <a:xfrm>
            <a:off x="457200" y="1463040"/>
            <a:ext cx="8503920" cy="2286000"/>
            <a:chOff x="457200" y="1463040"/>
            <a:chExt cx="8503920" cy="2286000"/>
          </a:xfrm>
        </p:grpSpPr>
        <p:sp>
          <p:nvSpPr>
            <p:cNvPr id="300" name="rc4"/>
            <p:cNvSpPr/>
            <p:nvPr/>
          </p:nvSpPr>
          <p:spPr>
            <a:xfrm>
              <a:off x="1411675" y="2907909"/>
              <a:ext cx="228964" cy="29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
            <p:cNvSpPr/>
            <p:nvPr/>
          </p:nvSpPr>
          <p:spPr>
            <a:xfrm>
              <a:off x="1411675" y="290790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6"/>
            <p:cNvSpPr/>
            <p:nvPr/>
          </p:nvSpPr>
          <p:spPr>
            <a:xfrm>
              <a:off x="1411675" y="2904978"/>
              <a:ext cx="228964" cy="29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7"/>
            <p:cNvSpPr/>
            <p:nvPr/>
          </p:nvSpPr>
          <p:spPr>
            <a:xfrm>
              <a:off x="1411675" y="2761370"/>
              <a:ext cx="228964" cy="1436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8"/>
            <p:cNvSpPr/>
            <p:nvPr/>
          </p:nvSpPr>
          <p:spPr>
            <a:xfrm>
              <a:off x="1686432" y="2907909"/>
              <a:ext cx="228964" cy="29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9"/>
            <p:cNvSpPr/>
            <p:nvPr/>
          </p:nvSpPr>
          <p:spPr>
            <a:xfrm>
              <a:off x="1686432" y="290790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0"/>
            <p:cNvSpPr/>
            <p:nvPr/>
          </p:nvSpPr>
          <p:spPr>
            <a:xfrm>
              <a:off x="1686432" y="290790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1"/>
            <p:cNvSpPr/>
            <p:nvPr/>
          </p:nvSpPr>
          <p:spPr>
            <a:xfrm>
              <a:off x="1686432" y="2737924"/>
              <a:ext cx="228964" cy="1699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2"/>
            <p:cNvSpPr/>
            <p:nvPr/>
          </p:nvSpPr>
          <p:spPr>
            <a:xfrm>
              <a:off x="1961189" y="2887393"/>
              <a:ext cx="228964" cy="234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3"/>
            <p:cNvSpPr/>
            <p:nvPr/>
          </p:nvSpPr>
          <p:spPr>
            <a:xfrm>
              <a:off x="1961189" y="288739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4"/>
            <p:cNvSpPr/>
            <p:nvPr/>
          </p:nvSpPr>
          <p:spPr>
            <a:xfrm>
              <a:off x="1961189" y="288739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5"/>
            <p:cNvSpPr/>
            <p:nvPr/>
          </p:nvSpPr>
          <p:spPr>
            <a:xfrm>
              <a:off x="1961189" y="2324686"/>
              <a:ext cx="228964" cy="5627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16"/>
            <p:cNvSpPr/>
            <p:nvPr/>
          </p:nvSpPr>
          <p:spPr>
            <a:xfrm>
              <a:off x="2235946" y="2866878"/>
              <a:ext cx="228964" cy="439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17"/>
            <p:cNvSpPr/>
            <p:nvPr/>
          </p:nvSpPr>
          <p:spPr>
            <a:xfrm>
              <a:off x="2235946" y="28668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8"/>
            <p:cNvSpPr/>
            <p:nvPr/>
          </p:nvSpPr>
          <p:spPr>
            <a:xfrm>
              <a:off x="2235946" y="2863947"/>
              <a:ext cx="228964" cy="29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9"/>
            <p:cNvSpPr/>
            <p:nvPr/>
          </p:nvSpPr>
          <p:spPr>
            <a:xfrm>
              <a:off x="2235946" y="1703363"/>
              <a:ext cx="228964" cy="11605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0"/>
            <p:cNvSpPr/>
            <p:nvPr/>
          </p:nvSpPr>
          <p:spPr>
            <a:xfrm>
              <a:off x="2510703" y="2884463"/>
              <a:ext cx="228964" cy="263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1"/>
            <p:cNvSpPr/>
            <p:nvPr/>
          </p:nvSpPr>
          <p:spPr>
            <a:xfrm>
              <a:off x="2510703" y="288446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2"/>
            <p:cNvSpPr/>
            <p:nvPr/>
          </p:nvSpPr>
          <p:spPr>
            <a:xfrm>
              <a:off x="2510703" y="2881532"/>
              <a:ext cx="228964" cy="29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3"/>
            <p:cNvSpPr/>
            <p:nvPr/>
          </p:nvSpPr>
          <p:spPr>
            <a:xfrm>
              <a:off x="2510703" y="2145909"/>
              <a:ext cx="228964" cy="7356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4"/>
            <p:cNvSpPr/>
            <p:nvPr/>
          </p:nvSpPr>
          <p:spPr>
            <a:xfrm>
              <a:off x="2785460" y="2846363"/>
              <a:ext cx="228964" cy="644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5"/>
            <p:cNvSpPr/>
            <p:nvPr/>
          </p:nvSpPr>
          <p:spPr>
            <a:xfrm>
              <a:off x="2785460" y="284636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26"/>
            <p:cNvSpPr/>
            <p:nvPr/>
          </p:nvSpPr>
          <p:spPr>
            <a:xfrm>
              <a:off x="2785460" y="284636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27"/>
            <p:cNvSpPr/>
            <p:nvPr/>
          </p:nvSpPr>
          <p:spPr>
            <a:xfrm>
              <a:off x="2785460" y="2151770"/>
              <a:ext cx="228964" cy="694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8"/>
            <p:cNvSpPr/>
            <p:nvPr/>
          </p:nvSpPr>
          <p:spPr>
            <a:xfrm>
              <a:off x="3060217" y="2893255"/>
              <a:ext cx="228964" cy="175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9"/>
            <p:cNvSpPr/>
            <p:nvPr/>
          </p:nvSpPr>
          <p:spPr>
            <a:xfrm>
              <a:off x="3060217" y="289325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0"/>
            <p:cNvSpPr/>
            <p:nvPr/>
          </p:nvSpPr>
          <p:spPr>
            <a:xfrm>
              <a:off x="3060217" y="289325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1"/>
            <p:cNvSpPr/>
            <p:nvPr/>
          </p:nvSpPr>
          <p:spPr>
            <a:xfrm>
              <a:off x="3060217" y="2400886"/>
              <a:ext cx="228964" cy="4923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2"/>
            <p:cNvSpPr/>
            <p:nvPr/>
          </p:nvSpPr>
          <p:spPr>
            <a:xfrm>
              <a:off x="3334974" y="2887393"/>
              <a:ext cx="228964" cy="234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3"/>
            <p:cNvSpPr/>
            <p:nvPr/>
          </p:nvSpPr>
          <p:spPr>
            <a:xfrm>
              <a:off x="3334974" y="288739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4"/>
            <p:cNvSpPr/>
            <p:nvPr/>
          </p:nvSpPr>
          <p:spPr>
            <a:xfrm>
              <a:off x="3334974" y="288739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5"/>
            <p:cNvSpPr/>
            <p:nvPr/>
          </p:nvSpPr>
          <p:spPr>
            <a:xfrm>
              <a:off x="3334974" y="2588455"/>
              <a:ext cx="228964" cy="2989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36"/>
            <p:cNvSpPr/>
            <p:nvPr/>
          </p:nvSpPr>
          <p:spPr>
            <a:xfrm>
              <a:off x="3609731" y="2899116"/>
              <a:ext cx="228964" cy="117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37"/>
            <p:cNvSpPr/>
            <p:nvPr/>
          </p:nvSpPr>
          <p:spPr>
            <a:xfrm>
              <a:off x="3609731" y="28991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8"/>
            <p:cNvSpPr/>
            <p:nvPr/>
          </p:nvSpPr>
          <p:spPr>
            <a:xfrm>
              <a:off x="3609731" y="289911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9"/>
            <p:cNvSpPr/>
            <p:nvPr/>
          </p:nvSpPr>
          <p:spPr>
            <a:xfrm>
              <a:off x="3609731" y="2597247"/>
              <a:ext cx="228964" cy="3018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0"/>
            <p:cNvSpPr/>
            <p:nvPr/>
          </p:nvSpPr>
          <p:spPr>
            <a:xfrm>
              <a:off x="3884488" y="2884463"/>
              <a:ext cx="228964" cy="263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1"/>
            <p:cNvSpPr/>
            <p:nvPr/>
          </p:nvSpPr>
          <p:spPr>
            <a:xfrm>
              <a:off x="3884488" y="288446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2"/>
            <p:cNvSpPr/>
            <p:nvPr/>
          </p:nvSpPr>
          <p:spPr>
            <a:xfrm>
              <a:off x="3884488" y="2881532"/>
              <a:ext cx="228964" cy="29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3"/>
            <p:cNvSpPr/>
            <p:nvPr/>
          </p:nvSpPr>
          <p:spPr>
            <a:xfrm>
              <a:off x="3884488" y="2664655"/>
              <a:ext cx="228964" cy="2168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4"/>
            <p:cNvSpPr/>
            <p:nvPr/>
          </p:nvSpPr>
          <p:spPr>
            <a:xfrm>
              <a:off x="4159245" y="2819986"/>
              <a:ext cx="228964" cy="908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5"/>
            <p:cNvSpPr/>
            <p:nvPr/>
          </p:nvSpPr>
          <p:spPr>
            <a:xfrm>
              <a:off x="4159245" y="281998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46"/>
            <p:cNvSpPr/>
            <p:nvPr/>
          </p:nvSpPr>
          <p:spPr>
            <a:xfrm>
              <a:off x="4159245" y="281998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47"/>
            <p:cNvSpPr/>
            <p:nvPr/>
          </p:nvSpPr>
          <p:spPr>
            <a:xfrm>
              <a:off x="4159245" y="2576732"/>
              <a:ext cx="228964" cy="2432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48"/>
            <p:cNvSpPr/>
            <p:nvPr/>
          </p:nvSpPr>
          <p:spPr>
            <a:xfrm>
              <a:off x="4434002" y="2840501"/>
              <a:ext cx="228964" cy="703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49"/>
            <p:cNvSpPr/>
            <p:nvPr/>
          </p:nvSpPr>
          <p:spPr>
            <a:xfrm>
              <a:off x="4434002" y="28405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0"/>
            <p:cNvSpPr/>
            <p:nvPr/>
          </p:nvSpPr>
          <p:spPr>
            <a:xfrm>
              <a:off x="4434002" y="284050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1"/>
            <p:cNvSpPr/>
            <p:nvPr/>
          </p:nvSpPr>
          <p:spPr>
            <a:xfrm>
              <a:off x="4434002" y="2412609"/>
              <a:ext cx="228964" cy="4278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2"/>
            <p:cNvSpPr/>
            <p:nvPr/>
          </p:nvSpPr>
          <p:spPr>
            <a:xfrm>
              <a:off x="4708759" y="2852224"/>
              <a:ext cx="228964" cy="586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3"/>
            <p:cNvSpPr/>
            <p:nvPr/>
          </p:nvSpPr>
          <p:spPr>
            <a:xfrm>
              <a:off x="4708759" y="285222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4"/>
            <p:cNvSpPr/>
            <p:nvPr/>
          </p:nvSpPr>
          <p:spPr>
            <a:xfrm>
              <a:off x="4708759" y="2840501"/>
              <a:ext cx="228964" cy="117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5"/>
            <p:cNvSpPr/>
            <p:nvPr/>
          </p:nvSpPr>
          <p:spPr>
            <a:xfrm>
              <a:off x="4708759" y="2611901"/>
              <a:ext cx="228964" cy="228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56"/>
            <p:cNvSpPr/>
            <p:nvPr/>
          </p:nvSpPr>
          <p:spPr>
            <a:xfrm>
              <a:off x="4983516" y="2705686"/>
              <a:ext cx="228964" cy="2051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57"/>
            <p:cNvSpPr/>
            <p:nvPr/>
          </p:nvSpPr>
          <p:spPr>
            <a:xfrm>
              <a:off x="4983516" y="270568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58"/>
            <p:cNvSpPr/>
            <p:nvPr/>
          </p:nvSpPr>
          <p:spPr>
            <a:xfrm>
              <a:off x="4983516" y="2538632"/>
              <a:ext cx="228964" cy="1670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59"/>
            <p:cNvSpPr/>
            <p:nvPr/>
          </p:nvSpPr>
          <p:spPr>
            <a:xfrm>
              <a:off x="4983516" y="1817663"/>
              <a:ext cx="228964" cy="7209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0"/>
            <p:cNvSpPr/>
            <p:nvPr/>
          </p:nvSpPr>
          <p:spPr>
            <a:xfrm>
              <a:off x="5258273" y="2822916"/>
              <a:ext cx="228964" cy="879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1"/>
            <p:cNvSpPr/>
            <p:nvPr/>
          </p:nvSpPr>
          <p:spPr>
            <a:xfrm>
              <a:off x="5258273" y="28229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2"/>
            <p:cNvSpPr/>
            <p:nvPr/>
          </p:nvSpPr>
          <p:spPr>
            <a:xfrm>
              <a:off x="5258273" y="2811193"/>
              <a:ext cx="228964" cy="117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3"/>
            <p:cNvSpPr/>
            <p:nvPr/>
          </p:nvSpPr>
          <p:spPr>
            <a:xfrm>
              <a:off x="5258273" y="2365716"/>
              <a:ext cx="228964" cy="4454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4"/>
            <p:cNvSpPr/>
            <p:nvPr/>
          </p:nvSpPr>
          <p:spPr>
            <a:xfrm>
              <a:off x="5533030" y="2843432"/>
              <a:ext cx="228964" cy="674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5"/>
            <p:cNvSpPr/>
            <p:nvPr/>
          </p:nvSpPr>
          <p:spPr>
            <a:xfrm>
              <a:off x="5533030" y="28434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66"/>
            <p:cNvSpPr/>
            <p:nvPr/>
          </p:nvSpPr>
          <p:spPr>
            <a:xfrm>
              <a:off x="5533030" y="2831709"/>
              <a:ext cx="228964" cy="117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67"/>
            <p:cNvSpPr/>
            <p:nvPr/>
          </p:nvSpPr>
          <p:spPr>
            <a:xfrm>
              <a:off x="5533030" y="2216247"/>
              <a:ext cx="228964" cy="615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68"/>
            <p:cNvSpPr/>
            <p:nvPr/>
          </p:nvSpPr>
          <p:spPr>
            <a:xfrm>
              <a:off x="5807787" y="2861016"/>
              <a:ext cx="228964" cy="498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69"/>
            <p:cNvSpPr/>
            <p:nvPr/>
          </p:nvSpPr>
          <p:spPr>
            <a:xfrm>
              <a:off x="5807787" y="28610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0"/>
            <p:cNvSpPr/>
            <p:nvPr/>
          </p:nvSpPr>
          <p:spPr>
            <a:xfrm>
              <a:off x="5807787" y="2837570"/>
              <a:ext cx="228964" cy="234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1"/>
            <p:cNvSpPr/>
            <p:nvPr/>
          </p:nvSpPr>
          <p:spPr>
            <a:xfrm>
              <a:off x="5807787" y="2330547"/>
              <a:ext cx="228964" cy="5070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2"/>
            <p:cNvSpPr/>
            <p:nvPr/>
          </p:nvSpPr>
          <p:spPr>
            <a:xfrm>
              <a:off x="6082544" y="2858086"/>
              <a:ext cx="228964" cy="527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3"/>
            <p:cNvSpPr/>
            <p:nvPr/>
          </p:nvSpPr>
          <p:spPr>
            <a:xfrm>
              <a:off x="6082544" y="285808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4"/>
            <p:cNvSpPr/>
            <p:nvPr/>
          </p:nvSpPr>
          <p:spPr>
            <a:xfrm>
              <a:off x="6082544" y="2840501"/>
              <a:ext cx="228964" cy="175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5"/>
            <p:cNvSpPr/>
            <p:nvPr/>
          </p:nvSpPr>
          <p:spPr>
            <a:xfrm>
              <a:off x="6082544" y="2459501"/>
              <a:ext cx="228964" cy="3810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76"/>
            <p:cNvSpPr/>
            <p:nvPr/>
          </p:nvSpPr>
          <p:spPr>
            <a:xfrm>
              <a:off x="6357301" y="2861016"/>
              <a:ext cx="228964" cy="498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77"/>
            <p:cNvSpPr/>
            <p:nvPr/>
          </p:nvSpPr>
          <p:spPr>
            <a:xfrm>
              <a:off x="6357301" y="28610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78"/>
            <p:cNvSpPr/>
            <p:nvPr/>
          </p:nvSpPr>
          <p:spPr>
            <a:xfrm>
              <a:off x="6357301" y="2755509"/>
              <a:ext cx="228964" cy="1055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79"/>
            <p:cNvSpPr/>
            <p:nvPr/>
          </p:nvSpPr>
          <p:spPr>
            <a:xfrm>
              <a:off x="6357301" y="2500532"/>
              <a:ext cx="228964" cy="2549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0"/>
            <p:cNvSpPr/>
            <p:nvPr/>
          </p:nvSpPr>
          <p:spPr>
            <a:xfrm>
              <a:off x="6632058" y="2904978"/>
              <a:ext cx="228964" cy="58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1"/>
            <p:cNvSpPr/>
            <p:nvPr/>
          </p:nvSpPr>
          <p:spPr>
            <a:xfrm>
              <a:off x="6632058" y="29049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2"/>
            <p:cNvSpPr/>
            <p:nvPr/>
          </p:nvSpPr>
          <p:spPr>
            <a:xfrm>
              <a:off x="6632058" y="2491740"/>
              <a:ext cx="228964" cy="4132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3"/>
            <p:cNvSpPr/>
            <p:nvPr/>
          </p:nvSpPr>
          <p:spPr>
            <a:xfrm>
              <a:off x="6632058" y="2386232"/>
              <a:ext cx="228964" cy="1055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4"/>
            <p:cNvSpPr/>
            <p:nvPr/>
          </p:nvSpPr>
          <p:spPr>
            <a:xfrm>
              <a:off x="6906815" y="2902047"/>
              <a:ext cx="228964" cy="87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5"/>
            <p:cNvSpPr/>
            <p:nvPr/>
          </p:nvSpPr>
          <p:spPr>
            <a:xfrm>
              <a:off x="6906815" y="29020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86"/>
            <p:cNvSpPr/>
            <p:nvPr/>
          </p:nvSpPr>
          <p:spPr>
            <a:xfrm>
              <a:off x="6906815" y="2638278"/>
              <a:ext cx="228964" cy="2637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87"/>
            <p:cNvSpPr/>
            <p:nvPr/>
          </p:nvSpPr>
          <p:spPr>
            <a:xfrm>
              <a:off x="6906815" y="2497601"/>
              <a:ext cx="228964" cy="1406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88"/>
            <p:cNvSpPr/>
            <p:nvPr/>
          </p:nvSpPr>
          <p:spPr>
            <a:xfrm>
              <a:off x="7181572" y="2907909"/>
              <a:ext cx="228964" cy="29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89"/>
            <p:cNvSpPr/>
            <p:nvPr/>
          </p:nvSpPr>
          <p:spPr>
            <a:xfrm>
              <a:off x="7181572" y="290790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0"/>
            <p:cNvSpPr/>
            <p:nvPr/>
          </p:nvSpPr>
          <p:spPr>
            <a:xfrm>
              <a:off x="7181572" y="2456570"/>
              <a:ext cx="228964" cy="4513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1"/>
            <p:cNvSpPr/>
            <p:nvPr/>
          </p:nvSpPr>
          <p:spPr>
            <a:xfrm>
              <a:off x="7181572" y="2345201"/>
              <a:ext cx="228964" cy="1113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2"/>
            <p:cNvSpPr/>
            <p:nvPr/>
          </p:nvSpPr>
          <p:spPr>
            <a:xfrm>
              <a:off x="7456329" y="2890324"/>
              <a:ext cx="228964" cy="205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3"/>
            <p:cNvSpPr/>
            <p:nvPr/>
          </p:nvSpPr>
          <p:spPr>
            <a:xfrm>
              <a:off x="7456329" y="289032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4"/>
            <p:cNvSpPr/>
            <p:nvPr/>
          </p:nvSpPr>
          <p:spPr>
            <a:xfrm>
              <a:off x="7456329" y="2849293"/>
              <a:ext cx="228964" cy="410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5"/>
            <p:cNvSpPr/>
            <p:nvPr/>
          </p:nvSpPr>
          <p:spPr>
            <a:xfrm>
              <a:off x="7456329" y="2427263"/>
              <a:ext cx="228964" cy="4220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96"/>
            <p:cNvSpPr/>
            <p:nvPr/>
          </p:nvSpPr>
          <p:spPr>
            <a:xfrm>
              <a:off x="7731086" y="2887393"/>
              <a:ext cx="228964" cy="234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97"/>
            <p:cNvSpPr/>
            <p:nvPr/>
          </p:nvSpPr>
          <p:spPr>
            <a:xfrm>
              <a:off x="7731086" y="288739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98"/>
            <p:cNvSpPr/>
            <p:nvPr/>
          </p:nvSpPr>
          <p:spPr>
            <a:xfrm>
              <a:off x="7731086" y="2852224"/>
              <a:ext cx="228964" cy="351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99"/>
            <p:cNvSpPr/>
            <p:nvPr/>
          </p:nvSpPr>
          <p:spPr>
            <a:xfrm>
              <a:off x="7731086" y="2456570"/>
              <a:ext cx="228964" cy="3956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0"/>
            <p:cNvSpPr/>
            <p:nvPr/>
          </p:nvSpPr>
          <p:spPr>
            <a:xfrm>
              <a:off x="8005843" y="2904978"/>
              <a:ext cx="228964" cy="58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1"/>
            <p:cNvSpPr/>
            <p:nvPr/>
          </p:nvSpPr>
          <p:spPr>
            <a:xfrm>
              <a:off x="8005843" y="29049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2"/>
            <p:cNvSpPr/>
            <p:nvPr/>
          </p:nvSpPr>
          <p:spPr>
            <a:xfrm>
              <a:off x="8005843" y="2884463"/>
              <a:ext cx="228964" cy="205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3"/>
            <p:cNvSpPr/>
            <p:nvPr/>
          </p:nvSpPr>
          <p:spPr>
            <a:xfrm>
              <a:off x="8005843" y="2773093"/>
              <a:ext cx="228964" cy="1113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09"/>
            <p:cNvSpPr/>
            <p:nvPr/>
          </p:nvSpPr>
          <p:spPr>
            <a:xfrm>
              <a:off x="1127759" y="261776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0"/>
            <p:cNvSpPr/>
            <p:nvPr/>
          </p:nvSpPr>
          <p:spPr>
            <a:xfrm>
              <a:off x="1127759" y="232468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1"/>
            <p:cNvSpPr/>
            <p:nvPr/>
          </p:nvSpPr>
          <p:spPr>
            <a:xfrm>
              <a:off x="1127759" y="203160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2"/>
            <p:cNvSpPr/>
            <p:nvPr/>
          </p:nvSpPr>
          <p:spPr>
            <a:xfrm>
              <a:off x="1127759" y="173853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rc113"/>
            <p:cNvSpPr/>
            <p:nvPr/>
          </p:nvSpPr>
          <p:spPr>
            <a:xfrm>
              <a:off x="1411675" y="2907909"/>
              <a:ext cx="228964" cy="29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114"/>
            <p:cNvSpPr/>
            <p:nvPr/>
          </p:nvSpPr>
          <p:spPr>
            <a:xfrm>
              <a:off x="1411675" y="290790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15"/>
            <p:cNvSpPr/>
            <p:nvPr/>
          </p:nvSpPr>
          <p:spPr>
            <a:xfrm>
              <a:off x="1411675" y="2904978"/>
              <a:ext cx="228964" cy="29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2" name="rc116"/>
            <p:cNvSpPr/>
            <p:nvPr/>
          </p:nvSpPr>
          <p:spPr>
            <a:xfrm>
              <a:off x="1411675" y="2761370"/>
              <a:ext cx="228964" cy="1436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3" name="rc117"/>
            <p:cNvSpPr/>
            <p:nvPr/>
          </p:nvSpPr>
          <p:spPr>
            <a:xfrm>
              <a:off x="1686432" y="2907909"/>
              <a:ext cx="228964" cy="29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18"/>
            <p:cNvSpPr/>
            <p:nvPr/>
          </p:nvSpPr>
          <p:spPr>
            <a:xfrm>
              <a:off x="1686432" y="290790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19"/>
            <p:cNvSpPr/>
            <p:nvPr/>
          </p:nvSpPr>
          <p:spPr>
            <a:xfrm>
              <a:off x="1686432" y="290790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20"/>
            <p:cNvSpPr/>
            <p:nvPr/>
          </p:nvSpPr>
          <p:spPr>
            <a:xfrm>
              <a:off x="1686432" y="2737924"/>
              <a:ext cx="228964" cy="1699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21"/>
            <p:cNvSpPr/>
            <p:nvPr/>
          </p:nvSpPr>
          <p:spPr>
            <a:xfrm>
              <a:off x="1961189" y="2887393"/>
              <a:ext cx="228964" cy="234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22"/>
            <p:cNvSpPr/>
            <p:nvPr/>
          </p:nvSpPr>
          <p:spPr>
            <a:xfrm>
              <a:off x="1961189" y="288739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3"/>
            <p:cNvSpPr/>
            <p:nvPr/>
          </p:nvSpPr>
          <p:spPr>
            <a:xfrm>
              <a:off x="1961189" y="288739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0" name="rc124"/>
            <p:cNvSpPr/>
            <p:nvPr/>
          </p:nvSpPr>
          <p:spPr>
            <a:xfrm>
              <a:off x="1961189" y="2324686"/>
              <a:ext cx="228964" cy="5627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1" name="rc125"/>
            <p:cNvSpPr/>
            <p:nvPr/>
          </p:nvSpPr>
          <p:spPr>
            <a:xfrm>
              <a:off x="2235946" y="2866878"/>
              <a:ext cx="228964" cy="439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26"/>
            <p:cNvSpPr/>
            <p:nvPr/>
          </p:nvSpPr>
          <p:spPr>
            <a:xfrm>
              <a:off x="2235946" y="28668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27"/>
            <p:cNvSpPr/>
            <p:nvPr/>
          </p:nvSpPr>
          <p:spPr>
            <a:xfrm>
              <a:off x="2235946" y="2863947"/>
              <a:ext cx="228964" cy="29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4" name="rc128"/>
            <p:cNvSpPr/>
            <p:nvPr/>
          </p:nvSpPr>
          <p:spPr>
            <a:xfrm>
              <a:off x="2235946" y="1703363"/>
              <a:ext cx="228964" cy="11605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5" name="rc129"/>
            <p:cNvSpPr/>
            <p:nvPr/>
          </p:nvSpPr>
          <p:spPr>
            <a:xfrm>
              <a:off x="2510703" y="2884463"/>
              <a:ext cx="228964" cy="263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6" name="rc130"/>
            <p:cNvSpPr/>
            <p:nvPr/>
          </p:nvSpPr>
          <p:spPr>
            <a:xfrm>
              <a:off x="2510703" y="288446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7" name="rc131"/>
            <p:cNvSpPr/>
            <p:nvPr/>
          </p:nvSpPr>
          <p:spPr>
            <a:xfrm>
              <a:off x="2510703" y="2881532"/>
              <a:ext cx="228964" cy="29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8" name="rc132"/>
            <p:cNvSpPr/>
            <p:nvPr/>
          </p:nvSpPr>
          <p:spPr>
            <a:xfrm>
              <a:off x="2510703" y="2145909"/>
              <a:ext cx="228964" cy="7356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9" name="rc133"/>
            <p:cNvSpPr/>
            <p:nvPr/>
          </p:nvSpPr>
          <p:spPr>
            <a:xfrm>
              <a:off x="2785460" y="2846363"/>
              <a:ext cx="228964" cy="644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0" name="rc134"/>
            <p:cNvSpPr/>
            <p:nvPr/>
          </p:nvSpPr>
          <p:spPr>
            <a:xfrm>
              <a:off x="2785460" y="284636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1" name="rc135"/>
            <p:cNvSpPr/>
            <p:nvPr/>
          </p:nvSpPr>
          <p:spPr>
            <a:xfrm>
              <a:off x="2785460" y="284636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2" name="rc136"/>
            <p:cNvSpPr/>
            <p:nvPr/>
          </p:nvSpPr>
          <p:spPr>
            <a:xfrm>
              <a:off x="2785460" y="2151770"/>
              <a:ext cx="228964" cy="694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3" name="rc137"/>
            <p:cNvSpPr/>
            <p:nvPr/>
          </p:nvSpPr>
          <p:spPr>
            <a:xfrm>
              <a:off x="3060217" y="2893255"/>
              <a:ext cx="228964" cy="175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9325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9325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400886"/>
              <a:ext cx="228964" cy="4923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87393"/>
              <a:ext cx="228964" cy="234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8739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8739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588455"/>
              <a:ext cx="228964" cy="2989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99116"/>
              <a:ext cx="228964" cy="117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991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9911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597247"/>
              <a:ext cx="228964" cy="3018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84463"/>
              <a:ext cx="228964" cy="263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8446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81532"/>
              <a:ext cx="228964" cy="29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664655"/>
              <a:ext cx="228964" cy="2168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19986"/>
              <a:ext cx="228964" cy="908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1998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1998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576732"/>
              <a:ext cx="228964" cy="2432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40501"/>
              <a:ext cx="228964" cy="703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405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4050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412609"/>
              <a:ext cx="228964" cy="4278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52224"/>
              <a:ext cx="228964" cy="586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5222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40501"/>
              <a:ext cx="228964" cy="117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611901"/>
              <a:ext cx="228964" cy="228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705686"/>
              <a:ext cx="228964" cy="2051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0568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538632"/>
              <a:ext cx="228964" cy="1670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1817663"/>
              <a:ext cx="228964" cy="7209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22916"/>
              <a:ext cx="228964" cy="879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229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11193"/>
              <a:ext cx="228964" cy="117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365716"/>
              <a:ext cx="228964" cy="4454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43432"/>
              <a:ext cx="228964" cy="674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434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31709"/>
              <a:ext cx="228964" cy="117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216247"/>
              <a:ext cx="228964" cy="6154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61016"/>
              <a:ext cx="228964" cy="498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610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37570"/>
              <a:ext cx="228964" cy="234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330547"/>
              <a:ext cx="228964" cy="5070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58086"/>
              <a:ext cx="228964" cy="527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5808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40501"/>
              <a:ext cx="228964" cy="175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459501"/>
              <a:ext cx="228964" cy="3810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61016"/>
              <a:ext cx="228964" cy="498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610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55509"/>
              <a:ext cx="228964" cy="1055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500532"/>
              <a:ext cx="228964" cy="2549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04978"/>
              <a:ext cx="228964" cy="58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049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491740"/>
              <a:ext cx="228964" cy="4132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386232"/>
              <a:ext cx="228964" cy="1055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02047"/>
              <a:ext cx="228964" cy="87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020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638278"/>
              <a:ext cx="228964" cy="2637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497601"/>
              <a:ext cx="228964" cy="1406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07909"/>
              <a:ext cx="228964" cy="29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0790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456570"/>
              <a:ext cx="228964" cy="4513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345201"/>
              <a:ext cx="228964" cy="1113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90324"/>
              <a:ext cx="228964" cy="205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9032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49293"/>
              <a:ext cx="228964" cy="410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427263"/>
              <a:ext cx="228964" cy="4220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887393"/>
              <a:ext cx="228964" cy="234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8739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52224"/>
              <a:ext cx="228964" cy="351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456570"/>
              <a:ext cx="228964" cy="3956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04978"/>
              <a:ext cx="228964" cy="58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049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884463"/>
              <a:ext cx="228964" cy="205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773093"/>
              <a:ext cx="228964" cy="1113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738532"/>
              <a:ext cx="0" cy="1172307"/>
            </a:xfrm>
            <a:custGeom>
              <a:avLst/>
              <a:gdLst/>
              <a:ahLst/>
              <a:cxnLst/>
              <a:rect l="0" t="0" r="0" b="0"/>
              <a:pathLst>
                <a:path h="1172307">
                  <a:moveTo>
                    <a:pt x="0" y="1172307"/>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61776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3246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03160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73853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747705" y="257103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5" name="tx225"/>
            <p:cNvSpPr/>
            <p:nvPr/>
          </p:nvSpPr>
          <p:spPr>
            <a:xfrm>
              <a:off x="747705" y="227795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6" name="tx226"/>
            <p:cNvSpPr/>
            <p:nvPr/>
          </p:nvSpPr>
          <p:spPr>
            <a:xfrm>
              <a:off x="747705" y="198487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7" name="tx227"/>
            <p:cNvSpPr/>
            <p:nvPr/>
          </p:nvSpPr>
          <p:spPr>
            <a:xfrm>
              <a:off x="747705" y="169180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737"/>
              <a:ext cx="779182" cy="693302"/>
            </a:xfrm>
            <a:prstGeom prst="rect">
              <a:avLst/>
            </a:prstGeom>
            <a:solidFill>
              <a:srgbClr val="FFFFFF">
                <a:alpha val="100000"/>
              </a:srgbClr>
            </a:solidFill>
          </p:spPr>
          <p:txBody>
            <a:bodyPr/>
            <a:lstStyle/>
            <a:p>
              <a:endParaRPr/>
            </a:p>
          </p:txBody>
        </p:sp>
        <p:sp>
          <p:nvSpPr>
            <p:cNvPr id="283" name="rc283"/>
            <p:cNvSpPr/>
            <p:nvPr/>
          </p:nvSpPr>
          <p:spPr>
            <a:xfrm>
              <a:off x="463718" y="316889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770"/>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646"/>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52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38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06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47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81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3" name="pg293"/>
            <p:cNvSpPr/>
            <p:nvPr/>
          </p:nvSpPr>
          <p:spPr>
            <a:xfrm>
              <a:off x="5058603" y="1619533"/>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4" name="tx294"/>
            <p:cNvSpPr/>
            <p:nvPr/>
          </p:nvSpPr>
          <p:spPr>
            <a:xfrm>
              <a:off x="4696485" y="1401441"/>
              <a:ext cx="803026"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 M-14 Y)</a:t>
              </a:r>
            </a:p>
          </p:txBody>
        </p:sp>
        <p:sp>
          <p:nvSpPr>
            <p:cNvPr id="295" name="tx295"/>
            <p:cNvSpPr/>
            <p:nvPr/>
          </p:nvSpPr>
          <p:spPr>
            <a:xfrm>
              <a:off x="4869720" y="1533473"/>
              <a:ext cx="456555"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98.3%</a:t>
              </a:r>
            </a:p>
          </p:txBody>
        </p:sp>
        <p:sp>
          <p:nvSpPr>
            <p:cNvPr id="296" name="pg296"/>
            <p:cNvSpPr/>
            <p:nvPr/>
          </p:nvSpPr>
          <p:spPr>
            <a:xfrm>
              <a:off x="6295899" y="3684884"/>
              <a:ext cx="70910" cy="64155"/>
            </a:xfrm>
            <a:custGeom>
              <a:avLst/>
              <a:gdLst/>
              <a:ahLst/>
              <a:cxnLst/>
              <a:rect l="0" t="0" r="0" b="0"/>
              <a:pathLst>
                <a:path w="70910" h="64155">
                  <a:moveTo>
                    <a:pt x="42210" y="64155"/>
                  </a:moveTo>
                  <a:lnTo>
                    <a:pt x="70910" y="35455"/>
                  </a:lnTo>
                  <a:lnTo>
                    <a:pt x="35455" y="0"/>
                  </a:lnTo>
                  <a:lnTo>
                    <a:pt x="0" y="35455"/>
                  </a:lnTo>
                  <a:lnTo>
                    <a:pt x="28700" y="64155"/>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7"/>
            <p:cNvSpPr/>
            <p:nvPr/>
          </p:nvSpPr>
          <p:spPr>
            <a:xfrm>
              <a:off x="7375529" y="3692050"/>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8"/>
            <p:cNvSpPr/>
            <p:nvPr/>
          </p:nvSpPr>
          <p:spPr>
            <a:xfrm>
              <a:off x="6444511" y="3672913"/>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9" name="tx299"/>
            <p:cNvSpPr/>
            <p:nvPr/>
          </p:nvSpPr>
          <p:spPr>
            <a:xfrm>
              <a:off x="7516975" y="3672913"/>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34" name="grp2"/>
          <p:cNvGrpSpPr/>
          <p:nvPr/>
        </p:nvGrpSpPr>
        <p:grpSpPr>
          <a:xfrm>
            <a:off x="457200" y="4023360"/>
            <a:ext cx="6675120" cy="2743200"/>
            <a:chOff x="457200" y="4023360"/>
            <a:chExt cx="6675120" cy="2743200"/>
          </a:xfrm>
        </p:grpSpPr>
        <p:sp>
          <p:nvSpPr>
            <p:cNvPr id="435" name="rc4"/>
            <p:cNvSpPr/>
            <p:nvPr/>
          </p:nvSpPr>
          <p:spPr>
            <a:xfrm>
              <a:off x="1223433" y="5479680"/>
              <a:ext cx="382693" cy="2810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97858"/>
              <a:ext cx="382693" cy="818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394301"/>
              <a:ext cx="382693" cy="35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287577"/>
              <a:ext cx="382693" cy="1067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465450"/>
              <a:ext cx="382693" cy="2952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20376"/>
              <a:ext cx="382693" cy="3450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024324"/>
              <a:ext cx="382693" cy="960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1745"/>
              <a:ext cx="382693" cy="2525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72174"/>
              <a:ext cx="382693" cy="1885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472565"/>
              <a:ext cx="382693" cy="996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04973"/>
              <a:ext cx="382693" cy="675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223542"/>
              <a:ext cx="382693" cy="1814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93128"/>
              <a:ext cx="382693" cy="675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64668"/>
              <a:ext cx="382693" cy="284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25536"/>
              <a:ext cx="382693" cy="391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43714"/>
              <a:ext cx="382693" cy="818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07358"/>
              <a:ext cx="382693" cy="533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78898"/>
              <a:ext cx="382693" cy="284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64668"/>
              <a:ext cx="382693" cy="142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15254"/>
              <a:ext cx="382693" cy="1494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10915"/>
              <a:ext cx="382693" cy="498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07358"/>
              <a:ext cx="382693" cy="35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00243"/>
              <a:ext cx="382693" cy="71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97076"/>
              <a:ext cx="382693" cy="1031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0047"/>
              <a:ext cx="382693" cy="106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0047"/>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004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32260"/>
              <a:ext cx="382693" cy="177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8284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0497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271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4922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7135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6934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479680"/>
              <a:ext cx="382693" cy="2810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397858"/>
              <a:ext cx="382693" cy="8182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394301"/>
              <a:ext cx="382693" cy="355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287577"/>
              <a:ext cx="382693" cy="1067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465450"/>
              <a:ext cx="382693" cy="2952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120376"/>
              <a:ext cx="382693" cy="34507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024324"/>
              <a:ext cx="382693" cy="9605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771745"/>
              <a:ext cx="382693" cy="2525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572174"/>
              <a:ext cx="382693" cy="1885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72565"/>
              <a:ext cx="382693" cy="9960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404973"/>
              <a:ext cx="382693" cy="6759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223542"/>
              <a:ext cx="382693" cy="1814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93128"/>
              <a:ext cx="382693" cy="675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64668"/>
              <a:ext cx="382693" cy="2845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25536"/>
              <a:ext cx="382693" cy="3913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543714"/>
              <a:ext cx="382693" cy="818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07358"/>
              <a:ext cx="382693" cy="533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78898"/>
              <a:ext cx="382693" cy="2845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64668"/>
              <a:ext cx="382693" cy="1422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515254"/>
              <a:ext cx="382693" cy="1494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10915"/>
              <a:ext cx="382693" cy="498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07358"/>
              <a:ext cx="382693" cy="355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00243"/>
              <a:ext cx="382693" cy="711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597076"/>
              <a:ext cx="382693" cy="1031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50047"/>
              <a:ext cx="382693" cy="106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50047"/>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5004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32260"/>
              <a:ext cx="382693" cy="177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693480"/>
              <a:ext cx="0" cy="1067239"/>
            </a:xfrm>
            <a:custGeom>
              <a:avLst/>
              <a:gdLst/>
              <a:ahLst/>
              <a:cxnLst/>
              <a:rect l="0" t="0" r="0" b="0"/>
              <a:pathLst>
                <a:path h="1067239">
                  <a:moveTo>
                    <a:pt x="0" y="1067239"/>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8284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4049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2271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04922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87135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6934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18510" y="553611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7" name="tx77"/>
            <p:cNvSpPr/>
            <p:nvPr/>
          </p:nvSpPr>
          <p:spPr>
            <a:xfrm>
              <a:off x="747705" y="535824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8" name="tx78"/>
            <p:cNvSpPr/>
            <p:nvPr/>
          </p:nvSpPr>
          <p:spPr>
            <a:xfrm>
              <a:off x="747705" y="518036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79" name="tx79"/>
            <p:cNvSpPr/>
            <p:nvPr/>
          </p:nvSpPr>
          <p:spPr>
            <a:xfrm>
              <a:off x="747705" y="500249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80" name="tx80"/>
            <p:cNvSpPr/>
            <p:nvPr/>
          </p:nvSpPr>
          <p:spPr>
            <a:xfrm>
              <a:off x="747705" y="482462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250</a:t>
              </a:r>
            </a:p>
          </p:txBody>
        </p:sp>
        <p:sp>
          <p:nvSpPr>
            <p:cNvPr id="81" name="tx81"/>
            <p:cNvSpPr/>
            <p:nvPr/>
          </p:nvSpPr>
          <p:spPr>
            <a:xfrm>
              <a:off x="747705" y="464674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2792"/>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594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5949"/>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5949"/>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594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6440"/>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6440"/>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6440"/>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6242"/>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501090" y="4249300"/>
              <a:ext cx="4419699" cy="109339"/>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Cote d'Ivoire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144638"/>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416061"/>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562686"/>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599622"/>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24246"/>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72934"/>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41866"/>
            </a:xfrm>
            <a:custGeom>
              <a:avLst/>
              <a:gdLst/>
              <a:ahLst/>
              <a:cxnLst/>
              <a:rect l="0" t="0" r="0" b="0"/>
              <a:pathLst>
                <a:path w="4592319" h="941866">
                  <a:moveTo>
                    <a:pt x="0" y="0"/>
                  </a:moveTo>
                  <a:lnTo>
                    <a:pt x="765386" y="413570"/>
                  </a:lnTo>
                  <a:lnTo>
                    <a:pt x="1530773" y="684994"/>
                  </a:lnTo>
                  <a:lnTo>
                    <a:pt x="2296159" y="831618"/>
                  </a:lnTo>
                  <a:lnTo>
                    <a:pt x="3061546" y="868554"/>
                  </a:lnTo>
                  <a:lnTo>
                    <a:pt x="3826933" y="893178"/>
                  </a:lnTo>
                  <a:lnTo>
                    <a:pt x="4592319" y="941866"/>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595728"/>
              <a:ext cx="0" cy="1119271"/>
            </a:xfrm>
            <a:custGeom>
              <a:avLst/>
              <a:gdLst/>
              <a:ahLst/>
              <a:cxnLst/>
              <a:rect l="0" t="0" r="0" b="0"/>
              <a:pathLst>
                <a:path h="1119271">
                  <a:moveTo>
                    <a:pt x="0" y="1119271"/>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3518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15536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87554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459572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tx125"/>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6" name="tx126"/>
            <p:cNvSpPr/>
            <p:nvPr/>
          </p:nvSpPr>
          <p:spPr>
            <a:xfrm>
              <a:off x="6461760" y="53884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7" name="tx127"/>
            <p:cNvSpPr/>
            <p:nvPr/>
          </p:nvSpPr>
          <p:spPr>
            <a:xfrm>
              <a:off x="6461760" y="510863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8" name="tx128"/>
            <p:cNvSpPr/>
            <p:nvPr/>
          </p:nvSpPr>
          <p:spPr>
            <a:xfrm>
              <a:off x="6461760" y="482881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9" name="tx129"/>
            <p:cNvSpPr/>
            <p:nvPr/>
          </p:nvSpPr>
          <p:spPr>
            <a:xfrm>
              <a:off x="6461760" y="454899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30" name="tx13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1" name="tx131"/>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170.2</a:t>
              </a:r>
            </a:p>
          </p:txBody>
        </p:sp>
        <p:sp>
          <p:nvSpPr>
            <p:cNvPr id="132" name="tx132"/>
            <p:cNvSpPr/>
            <p:nvPr/>
          </p:nvSpPr>
          <p:spPr>
            <a:xfrm>
              <a:off x="2066654" y="506643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96.3</a:t>
              </a:r>
            </a:p>
          </p:txBody>
        </p:sp>
        <p:sp>
          <p:nvSpPr>
            <p:cNvPr id="133" name="tx133"/>
            <p:cNvSpPr/>
            <p:nvPr/>
          </p:nvSpPr>
          <p:spPr>
            <a:xfrm>
              <a:off x="2832040" y="533785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47.8</a:t>
              </a:r>
            </a:p>
          </p:txBody>
        </p:sp>
        <p:sp>
          <p:nvSpPr>
            <p:cNvPr id="134" name="tx134"/>
            <p:cNvSpPr/>
            <p:nvPr/>
          </p:nvSpPr>
          <p:spPr>
            <a:xfrm>
              <a:off x="3597427" y="548448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21.6</a:t>
              </a:r>
            </a:p>
          </p:txBody>
        </p:sp>
        <p:sp>
          <p:nvSpPr>
            <p:cNvPr id="135" name="tx135"/>
            <p:cNvSpPr/>
            <p:nvPr/>
          </p:nvSpPr>
          <p:spPr>
            <a:xfrm>
              <a:off x="4411958" y="5521914"/>
              <a:ext cx="128736"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a:t>
              </a:r>
            </a:p>
          </p:txBody>
        </p:sp>
        <p:sp>
          <p:nvSpPr>
            <p:cNvPr id="136" name="tx136"/>
            <p:cNvSpPr/>
            <p:nvPr/>
          </p:nvSpPr>
          <p:spPr>
            <a:xfrm>
              <a:off x="5128200" y="554604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10.6</a:t>
              </a:r>
            </a:p>
          </p:txBody>
        </p:sp>
        <p:sp>
          <p:nvSpPr>
            <p:cNvPr id="137" name="tx137"/>
            <p:cNvSpPr/>
            <p:nvPr/>
          </p:nvSpPr>
          <p:spPr>
            <a:xfrm>
              <a:off x="5925771" y="559473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469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731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Cameroon</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758440"/>
              <a:ext cx="228964" cy="761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260209"/>
              <a:ext cx="228964" cy="4982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04978"/>
              <a:ext cx="228964" cy="58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811193"/>
              <a:ext cx="228964" cy="937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781886"/>
              <a:ext cx="228964" cy="293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213316"/>
              <a:ext cx="228964" cy="5685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887393"/>
              <a:ext cx="228964" cy="234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723270"/>
              <a:ext cx="228964" cy="1641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664655"/>
              <a:ext cx="228964" cy="586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1885070"/>
              <a:ext cx="228964" cy="7795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858086"/>
              <a:ext cx="228964" cy="527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717409"/>
              <a:ext cx="228964" cy="14067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670516"/>
              <a:ext cx="228964" cy="468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1814732"/>
              <a:ext cx="228964" cy="8557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863947"/>
              <a:ext cx="228964" cy="468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770163"/>
              <a:ext cx="228964" cy="937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734993"/>
              <a:ext cx="228964" cy="351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1896793"/>
              <a:ext cx="228964" cy="838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899116"/>
              <a:ext cx="228964" cy="117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817055"/>
              <a:ext cx="228964" cy="820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781886"/>
              <a:ext cx="228964" cy="351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1908516"/>
              <a:ext cx="228964" cy="8733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04978"/>
              <a:ext cx="228964" cy="58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846363"/>
              <a:ext cx="228964" cy="586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793609"/>
              <a:ext cx="228964" cy="527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055055"/>
              <a:ext cx="228964" cy="7385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04978"/>
              <a:ext cx="228964" cy="58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817055"/>
              <a:ext cx="228964" cy="879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776024"/>
              <a:ext cx="228964" cy="410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184009"/>
              <a:ext cx="228964" cy="5920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887393"/>
              <a:ext cx="228964" cy="234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817055"/>
              <a:ext cx="228964" cy="703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746716"/>
              <a:ext cx="228964" cy="703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014024"/>
              <a:ext cx="228964" cy="7326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887393"/>
              <a:ext cx="228964" cy="234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840501"/>
              <a:ext cx="228964" cy="468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734993"/>
              <a:ext cx="228964" cy="1055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031609"/>
              <a:ext cx="228964" cy="7033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893255"/>
              <a:ext cx="228964" cy="175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019886"/>
              <a:ext cx="228964" cy="8733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1972993"/>
              <a:ext cx="228964" cy="468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1896793"/>
              <a:ext cx="228964" cy="10140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189679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166424"/>
              <a:ext cx="228964" cy="7444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160563"/>
              <a:ext cx="228964" cy="58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207455"/>
              <a:ext cx="228964" cy="7033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002301"/>
              <a:ext cx="228964" cy="2051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904978"/>
              <a:ext cx="228964" cy="58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131255"/>
              <a:ext cx="228964" cy="7737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1949547"/>
              <a:ext cx="228964" cy="1817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828778"/>
              <a:ext cx="228964" cy="820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740855"/>
              <a:ext cx="228964" cy="879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400886"/>
              <a:ext cx="228964" cy="3399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1720947"/>
              <a:ext cx="228964" cy="6799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840501"/>
              <a:ext cx="228964" cy="703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529839"/>
              <a:ext cx="228964" cy="3106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389163"/>
              <a:ext cx="228964" cy="1406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1703363"/>
              <a:ext cx="228964" cy="685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881532"/>
              <a:ext cx="228964" cy="293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236763"/>
              <a:ext cx="228964" cy="6447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148840"/>
              <a:ext cx="228964" cy="879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899116"/>
              <a:ext cx="228964" cy="117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8991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400886"/>
              <a:ext cx="228964" cy="4982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359855"/>
              <a:ext cx="228964" cy="410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881532"/>
              <a:ext cx="228964" cy="293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8815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858086"/>
              <a:ext cx="228964" cy="234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441916"/>
              <a:ext cx="228964" cy="4161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899116"/>
              <a:ext cx="228964" cy="117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8991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875670"/>
              <a:ext cx="228964" cy="234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611901"/>
              <a:ext cx="228964" cy="2637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893255"/>
              <a:ext cx="228964" cy="175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89325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869809"/>
              <a:ext cx="228964" cy="234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523978"/>
              <a:ext cx="228964" cy="3458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875670"/>
              <a:ext cx="228964" cy="351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863947"/>
              <a:ext cx="228964" cy="117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793609"/>
              <a:ext cx="228964" cy="703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441916"/>
              <a:ext cx="228964" cy="3516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881532"/>
              <a:ext cx="228964" cy="293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477086"/>
              <a:ext cx="228964" cy="4044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1990578"/>
              <a:ext cx="228964" cy="4865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1867486"/>
              <a:ext cx="228964" cy="1230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893255"/>
              <a:ext cx="228964" cy="175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647070"/>
              <a:ext cx="228964" cy="2461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64707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2468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73853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758440"/>
              <a:ext cx="228964" cy="761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260209"/>
              <a:ext cx="228964" cy="4982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04978"/>
              <a:ext cx="228964" cy="58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811193"/>
              <a:ext cx="228964" cy="937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781886"/>
              <a:ext cx="228964" cy="293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213316"/>
              <a:ext cx="228964" cy="5685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887393"/>
              <a:ext cx="228964" cy="234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723270"/>
              <a:ext cx="228964" cy="1641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664655"/>
              <a:ext cx="228964" cy="586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1885070"/>
              <a:ext cx="228964" cy="7795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858086"/>
              <a:ext cx="228964" cy="527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2717409"/>
              <a:ext cx="228964" cy="14067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2670516"/>
              <a:ext cx="228964" cy="468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235946" y="1814732"/>
              <a:ext cx="228964" cy="8557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10703" y="2863947"/>
              <a:ext cx="228964" cy="468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510703" y="2770163"/>
              <a:ext cx="228964" cy="937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510703" y="2734993"/>
              <a:ext cx="228964" cy="351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30"/>
            <p:cNvSpPr/>
            <p:nvPr/>
          </p:nvSpPr>
          <p:spPr>
            <a:xfrm>
              <a:off x="2510703" y="1896793"/>
              <a:ext cx="228964" cy="838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31"/>
            <p:cNvSpPr/>
            <p:nvPr/>
          </p:nvSpPr>
          <p:spPr>
            <a:xfrm>
              <a:off x="2785460" y="2899116"/>
              <a:ext cx="228964" cy="117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32"/>
            <p:cNvSpPr/>
            <p:nvPr/>
          </p:nvSpPr>
          <p:spPr>
            <a:xfrm>
              <a:off x="2785460" y="2817055"/>
              <a:ext cx="228964" cy="820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3"/>
            <p:cNvSpPr/>
            <p:nvPr/>
          </p:nvSpPr>
          <p:spPr>
            <a:xfrm>
              <a:off x="2785460" y="2781886"/>
              <a:ext cx="228964" cy="351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4"/>
            <p:cNvSpPr/>
            <p:nvPr/>
          </p:nvSpPr>
          <p:spPr>
            <a:xfrm>
              <a:off x="2785460" y="1908516"/>
              <a:ext cx="228964" cy="8733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5"/>
            <p:cNvSpPr/>
            <p:nvPr/>
          </p:nvSpPr>
          <p:spPr>
            <a:xfrm>
              <a:off x="3060217" y="2904978"/>
              <a:ext cx="228964" cy="58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6"/>
            <p:cNvSpPr/>
            <p:nvPr/>
          </p:nvSpPr>
          <p:spPr>
            <a:xfrm>
              <a:off x="3060217" y="2846363"/>
              <a:ext cx="228964" cy="586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7"/>
            <p:cNvSpPr/>
            <p:nvPr/>
          </p:nvSpPr>
          <p:spPr>
            <a:xfrm>
              <a:off x="3060217" y="2793609"/>
              <a:ext cx="228964" cy="527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055055"/>
              <a:ext cx="228964" cy="7385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04978"/>
              <a:ext cx="228964" cy="58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17055"/>
              <a:ext cx="228964" cy="879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776024"/>
              <a:ext cx="228964" cy="410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184009"/>
              <a:ext cx="228964" cy="5920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887393"/>
              <a:ext cx="228964" cy="234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17055"/>
              <a:ext cx="228964" cy="703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746716"/>
              <a:ext cx="228964" cy="703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014024"/>
              <a:ext cx="228964" cy="7326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887393"/>
              <a:ext cx="228964" cy="234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40501"/>
              <a:ext cx="228964" cy="468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734993"/>
              <a:ext cx="228964" cy="1055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031609"/>
              <a:ext cx="228964" cy="7033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93255"/>
              <a:ext cx="228964" cy="175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019886"/>
              <a:ext cx="228964" cy="8733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1972993"/>
              <a:ext cx="228964" cy="468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1896793"/>
              <a:ext cx="228964" cy="10140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189679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166424"/>
              <a:ext cx="228964" cy="7444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160563"/>
              <a:ext cx="228964" cy="58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207455"/>
              <a:ext cx="228964" cy="7033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002301"/>
              <a:ext cx="228964" cy="2051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04978"/>
              <a:ext cx="228964" cy="58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131255"/>
              <a:ext cx="228964" cy="7737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1949547"/>
              <a:ext cx="228964" cy="1817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828778"/>
              <a:ext cx="228964" cy="820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740855"/>
              <a:ext cx="228964" cy="879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400886"/>
              <a:ext cx="228964" cy="3399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1720947"/>
              <a:ext cx="228964" cy="6799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840501"/>
              <a:ext cx="228964" cy="703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529839"/>
              <a:ext cx="228964" cy="3106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389163"/>
              <a:ext cx="228964" cy="1406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1703363"/>
              <a:ext cx="228964" cy="685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81532"/>
              <a:ext cx="228964" cy="293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236763"/>
              <a:ext cx="228964" cy="6447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148840"/>
              <a:ext cx="228964" cy="879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899116"/>
              <a:ext cx="228964" cy="117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991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400886"/>
              <a:ext cx="228964" cy="4982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359855"/>
              <a:ext cx="228964" cy="410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881532"/>
              <a:ext cx="228964" cy="293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815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58086"/>
              <a:ext cx="228964" cy="234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441916"/>
              <a:ext cx="228964" cy="4161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899116"/>
              <a:ext cx="228964" cy="117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991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75670"/>
              <a:ext cx="228964" cy="234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11901"/>
              <a:ext cx="228964" cy="2637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893255"/>
              <a:ext cx="228964" cy="175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9325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69809"/>
              <a:ext cx="228964" cy="234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523978"/>
              <a:ext cx="228964" cy="3458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875670"/>
              <a:ext cx="228964" cy="351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63947"/>
              <a:ext cx="228964" cy="117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793609"/>
              <a:ext cx="228964" cy="703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441916"/>
              <a:ext cx="228964" cy="3516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881532"/>
              <a:ext cx="228964" cy="293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477086"/>
              <a:ext cx="228964" cy="4044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1990578"/>
              <a:ext cx="228964" cy="4865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1867486"/>
              <a:ext cx="228964" cy="1230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893255"/>
              <a:ext cx="228964" cy="175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647070"/>
              <a:ext cx="228964" cy="2461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64707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738532"/>
              <a:ext cx="0" cy="1172307"/>
            </a:xfrm>
            <a:custGeom>
              <a:avLst/>
              <a:gdLst/>
              <a:ahLst/>
              <a:cxnLst/>
              <a:rect l="0" t="0" r="0" b="0"/>
              <a:pathLst>
                <a:path h="1172307">
                  <a:moveTo>
                    <a:pt x="0" y="1172307"/>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246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73853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27795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69180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737"/>
              <a:ext cx="779182" cy="693302"/>
            </a:xfrm>
            <a:prstGeom prst="rect">
              <a:avLst/>
            </a:prstGeom>
            <a:solidFill>
              <a:srgbClr val="FFFFFF">
                <a:alpha val="100000"/>
              </a:srgbClr>
            </a:solidFill>
          </p:spPr>
          <p:txBody>
            <a:bodyPr/>
            <a:lstStyle/>
            <a:p>
              <a:endParaRPr/>
            </a:p>
          </p:txBody>
        </p:sp>
        <p:sp>
          <p:nvSpPr>
            <p:cNvPr id="277" name="rc277"/>
            <p:cNvSpPr/>
            <p:nvPr/>
          </p:nvSpPr>
          <p:spPr>
            <a:xfrm>
              <a:off x="463718" y="316889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770"/>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646"/>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52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38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006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47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81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1" name="grp2"/>
          <p:cNvGrpSpPr/>
          <p:nvPr/>
        </p:nvGrpSpPr>
        <p:grpSpPr>
          <a:xfrm>
            <a:off x="457200" y="4023360"/>
            <a:ext cx="6675120" cy="2743200"/>
            <a:chOff x="457200" y="4023360"/>
            <a:chExt cx="6675120" cy="2743200"/>
          </a:xfrm>
        </p:grpSpPr>
        <p:sp>
          <p:nvSpPr>
            <p:cNvPr id="422" name="rc4"/>
            <p:cNvSpPr/>
            <p:nvPr/>
          </p:nvSpPr>
          <p:spPr>
            <a:xfrm>
              <a:off x="1223433" y="5705901"/>
              <a:ext cx="382693" cy="548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00324"/>
              <a:ext cx="382693" cy="1055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96263"/>
              <a:ext cx="382693" cy="40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41958"/>
              <a:ext cx="382693" cy="1543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679506"/>
              <a:ext cx="382693" cy="812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074468"/>
              <a:ext cx="382693" cy="6050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017619"/>
              <a:ext cx="382693" cy="568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1949"/>
              <a:ext cx="382693" cy="2456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30265"/>
              <a:ext cx="382693" cy="304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15050"/>
              <a:ext cx="382693" cy="2152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84595"/>
              <a:ext cx="382693" cy="304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68866"/>
              <a:ext cx="382693" cy="1157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52598"/>
              <a:ext cx="382693" cy="81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03870"/>
              <a:ext cx="382693" cy="487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91688"/>
              <a:ext cx="382693" cy="1218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49051"/>
              <a:ext cx="382693" cy="426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54629"/>
              <a:ext cx="382693" cy="60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28234"/>
              <a:ext cx="382693" cy="263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24174"/>
              <a:ext cx="382693" cy="40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71385"/>
              <a:ext cx="382693" cy="527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58689"/>
              <a:ext cx="382693" cy="20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48538"/>
              <a:ext cx="382693" cy="101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4853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36356"/>
              <a:ext cx="382693" cy="121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8689"/>
              <a:ext cx="382693" cy="20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8538"/>
              <a:ext cx="382693" cy="101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853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42447"/>
              <a:ext cx="382693" cy="60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5768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5465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5162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4858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4555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54252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705901"/>
              <a:ext cx="382693" cy="548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600324"/>
              <a:ext cx="382693" cy="10557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96263"/>
              <a:ext cx="382693" cy="406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441958"/>
              <a:ext cx="382693" cy="1543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679506"/>
              <a:ext cx="382693" cy="812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074468"/>
              <a:ext cx="382693" cy="6050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017619"/>
              <a:ext cx="382693" cy="5684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771949"/>
              <a:ext cx="382693" cy="2456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30265"/>
              <a:ext cx="382693" cy="304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515050"/>
              <a:ext cx="382693" cy="21521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484595"/>
              <a:ext cx="382693" cy="3045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368866"/>
              <a:ext cx="382693" cy="1157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52598"/>
              <a:ext cx="382693" cy="81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03870"/>
              <a:ext cx="382693" cy="4872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91688"/>
              <a:ext cx="382693" cy="1218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649051"/>
              <a:ext cx="382693" cy="426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54629"/>
              <a:ext cx="382693" cy="60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28234"/>
              <a:ext cx="382693" cy="2639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24174"/>
              <a:ext cx="382693" cy="406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671385"/>
              <a:ext cx="382693" cy="527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58689"/>
              <a:ext cx="382693" cy="20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48538"/>
              <a:ext cx="382693" cy="1015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4853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736356"/>
              <a:ext cx="382693" cy="121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58689"/>
              <a:ext cx="382693" cy="20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48538"/>
              <a:ext cx="382693" cy="1015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4853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42447"/>
              <a:ext cx="382693" cy="60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542522"/>
              <a:ext cx="0" cy="1218197"/>
            </a:xfrm>
            <a:custGeom>
              <a:avLst/>
              <a:gdLst/>
              <a:ahLst/>
              <a:cxnLst/>
              <a:rect l="0" t="0" r="0" b="0"/>
              <a:pathLst>
                <a:path h="1218197">
                  <a:moveTo>
                    <a:pt x="0" y="1218197"/>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5768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5465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5162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4858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74555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54252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747705" y="551095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7" name="tx77"/>
            <p:cNvSpPr/>
            <p:nvPr/>
          </p:nvSpPr>
          <p:spPr>
            <a:xfrm>
              <a:off x="747705" y="530792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8" name="tx78"/>
            <p:cNvSpPr/>
            <p:nvPr/>
          </p:nvSpPr>
          <p:spPr>
            <a:xfrm>
              <a:off x="747705" y="510488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9" name="tx79"/>
            <p:cNvSpPr/>
            <p:nvPr/>
          </p:nvSpPr>
          <p:spPr>
            <a:xfrm>
              <a:off x="747705" y="490185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80" name="tx80"/>
            <p:cNvSpPr/>
            <p:nvPr/>
          </p:nvSpPr>
          <p:spPr>
            <a:xfrm>
              <a:off x="747705" y="469882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81" name="tx81"/>
            <p:cNvSpPr/>
            <p:nvPr/>
          </p:nvSpPr>
          <p:spPr>
            <a:xfrm>
              <a:off x="747705" y="449579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2707"/>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586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5864"/>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5864"/>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586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6355"/>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6355"/>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6355"/>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6157"/>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563815" y="4249697"/>
              <a:ext cx="4294249"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Cameroon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4894120"/>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403364"/>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592716"/>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639098"/>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71613"/>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72569"/>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41502"/>
            </a:xfrm>
            <a:custGeom>
              <a:avLst/>
              <a:gdLst/>
              <a:ahLst/>
              <a:cxnLst/>
              <a:rect l="0" t="0" r="0" b="0"/>
              <a:pathLst>
                <a:path w="4592319" h="941502">
                  <a:moveTo>
                    <a:pt x="0" y="0"/>
                  </a:moveTo>
                  <a:lnTo>
                    <a:pt x="765386" y="163053"/>
                  </a:lnTo>
                  <a:lnTo>
                    <a:pt x="1530773" y="672296"/>
                  </a:lnTo>
                  <a:lnTo>
                    <a:pt x="2296159" y="861649"/>
                  </a:lnTo>
                  <a:lnTo>
                    <a:pt x="3061546" y="908030"/>
                  </a:lnTo>
                  <a:lnTo>
                    <a:pt x="3826933" y="940545"/>
                  </a:lnTo>
                  <a:lnTo>
                    <a:pt x="4592319" y="941502"/>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758674"/>
              <a:ext cx="0" cy="956325"/>
            </a:xfrm>
            <a:custGeom>
              <a:avLst/>
              <a:gdLst/>
              <a:ahLst/>
              <a:cxnLst/>
              <a:rect l="0" t="0" r="0" b="0"/>
              <a:pathLst>
                <a:path h="956325">
                  <a:moveTo>
                    <a:pt x="0" y="956325"/>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7591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23683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99775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475867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tx125"/>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6" name="tx126"/>
            <p:cNvSpPr/>
            <p:nvPr/>
          </p:nvSpPr>
          <p:spPr>
            <a:xfrm>
              <a:off x="6461760" y="542918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7" name="tx127"/>
            <p:cNvSpPr/>
            <p:nvPr/>
          </p:nvSpPr>
          <p:spPr>
            <a:xfrm>
              <a:off x="6461760" y="519010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8" name="tx128"/>
            <p:cNvSpPr/>
            <p:nvPr/>
          </p:nvSpPr>
          <p:spPr>
            <a:xfrm>
              <a:off x="6461760" y="495102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9" name="tx129"/>
            <p:cNvSpPr/>
            <p:nvPr/>
          </p:nvSpPr>
          <p:spPr>
            <a:xfrm>
              <a:off x="6461760" y="471194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30" name="tx13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1" name="tx131"/>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199.2</a:t>
              </a:r>
            </a:p>
          </p:txBody>
        </p:sp>
        <p:sp>
          <p:nvSpPr>
            <p:cNvPr id="132" name="tx132"/>
            <p:cNvSpPr/>
            <p:nvPr/>
          </p:nvSpPr>
          <p:spPr>
            <a:xfrm>
              <a:off x="2034470" y="4816015"/>
              <a:ext cx="291393"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165.1</a:t>
              </a:r>
            </a:p>
          </p:txBody>
        </p:sp>
        <p:sp>
          <p:nvSpPr>
            <p:cNvPr id="133" name="tx133"/>
            <p:cNvSpPr/>
            <p:nvPr/>
          </p:nvSpPr>
          <p:spPr>
            <a:xfrm>
              <a:off x="2832040" y="532515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58.6</a:t>
              </a:r>
            </a:p>
          </p:txBody>
        </p:sp>
        <p:sp>
          <p:nvSpPr>
            <p:cNvPr id="134" name="tx134"/>
            <p:cNvSpPr/>
            <p:nvPr/>
          </p:nvSpPr>
          <p:spPr>
            <a:xfrm>
              <a:off x="3646571" y="5514512"/>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a:t>
              </a:r>
            </a:p>
          </p:txBody>
        </p:sp>
        <p:sp>
          <p:nvSpPr>
            <p:cNvPr id="135" name="tx135"/>
            <p:cNvSpPr/>
            <p:nvPr/>
          </p:nvSpPr>
          <p:spPr>
            <a:xfrm>
              <a:off x="4394998" y="556089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9.3</a:t>
              </a:r>
            </a:p>
          </p:txBody>
        </p:sp>
        <p:sp>
          <p:nvSpPr>
            <p:cNvPr id="136" name="tx136"/>
            <p:cNvSpPr/>
            <p:nvPr/>
          </p:nvSpPr>
          <p:spPr>
            <a:xfrm>
              <a:off x="5160384" y="559340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2.5</a:t>
              </a:r>
            </a:p>
          </p:txBody>
        </p:sp>
        <p:sp>
          <p:nvSpPr>
            <p:cNvPr id="137" name="tx137"/>
            <p:cNvSpPr/>
            <p:nvPr/>
          </p:nvSpPr>
          <p:spPr>
            <a:xfrm>
              <a:off x="5925771" y="559436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494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658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875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Democratic Republic of the Congo</a:t>
            </a:r>
          </a:p>
        </p:txBody>
      </p:sp>
      <p:grpSp>
        <p:nvGrpSpPr>
          <p:cNvPr id="2" name="grp2"/>
          <p:cNvGrpSpPr/>
          <p:nvPr/>
        </p:nvGrpSpPr>
        <p:grpSpPr>
          <a:xfrm>
            <a:off x="457200" y="1463040"/>
            <a:ext cx="8503920" cy="2286000"/>
            <a:chOff x="457200" y="1463040"/>
            <a:chExt cx="8503920" cy="2286000"/>
          </a:xfrm>
        </p:grpSpPr>
        <p:sp>
          <p:nvSpPr>
            <p:cNvPr id="300" name="rc4"/>
            <p:cNvSpPr/>
            <p:nvPr/>
          </p:nvSpPr>
          <p:spPr>
            <a:xfrm>
              <a:off x="1411675" y="2895814"/>
              <a:ext cx="228964" cy="150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
            <p:cNvSpPr/>
            <p:nvPr/>
          </p:nvSpPr>
          <p:spPr>
            <a:xfrm>
              <a:off x="1411675" y="1736358"/>
              <a:ext cx="228964" cy="11594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6"/>
            <p:cNvSpPr/>
            <p:nvPr/>
          </p:nvSpPr>
          <p:spPr>
            <a:xfrm>
              <a:off x="1411675" y="1729918"/>
              <a:ext cx="228964" cy="64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7"/>
            <p:cNvSpPr/>
            <p:nvPr/>
          </p:nvSpPr>
          <p:spPr>
            <a:xfrm>
              <a:off x="1411675" y="1704161"/>
              <a:ext cx="228964" cy="257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8"/>
            <p:cNvSpPr/>
            <p:nvPr/>
          </p:nvSpPr>
          <p:spPr>
            <a:xfrm>
              <a:off x="1686432" y="2874349"/>
              <a:ext cx="228964" cy="364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9"/>
            <p:cNvSpPr/>
            <p:nvPr/>
          </p:nvSpPr>
          <p:spPr>
            <a:xfrm>
              <a:off x="1686432" y="2540572"/>
              <a:ext cx="228964" cy="3337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0"/>
            <p:cNvSpPr/>
            <p:nvPr/>
          </p:nvSpPr>
          <p:spPr>
            <a:xfrm>
              <a:off x="1686432" y="2534490"/>
              <a:ext cx="228964" cy="608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1"/>
            <p:cNvSpPr/>
            <p:nvPr/>
          </p:nvSpPr>
          <p:spPr>
            <a:xfrm>
              <a:off x="1686432" y="2485479"/>
              <a:ext cx="228964" cy="490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2"/>
            <p:cNvSpPr/>
            <p:nvPr/>
          </p:nvSpPr>
          <p:spPr>
            <a:xfrm>
              <a:off x="1961189" y="2878642"/>
              <a:ext cx="228964" cy="321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3"/>
            <p:cNvSpPr/>
            <p:nvPr/>
          </p:nvSpPr>
          <p:spPr>
            <a:xfrm>
              <a:off x="1961189" y="2775254"/>
              <a:ext cx="228964" cy="1033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4"/>
            <p:cNvSpPr/>
            <p:nvPr/>
          </p:nvSpPr>
          <p:spPr>
            <a:xfrm>
              <a:off x="1961189" y="2769172"/>
              <a:ext cx="228964" cy="608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5"/>
            <p:cNvSpPr/>
            <p:nvPr/>
          </p:nvSpPr>
          <p:spPr>
            <a:xfrm>
              <a:off x="1961189" y="2646465"/>
              <a:ext cx="228964" cy="1227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16"/>
            <p:cNvSpPr/>
            <p:nvPr/>
          </p:nvSpPr>
          <p:spPr>
            <a:xfrm>
              <a:off x="2235946" y="2897245"/>
              <a:ext cx="228964" cy="135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17"/>
            <p:cNvSpPr/>
            <p:nvPr/>
          </p:nvSpPr>
          <p:spPr>
            <a:xfrm>
              <a:off x="2235946" y="2713006"/>
              <a:ext cx="228964" cy="1842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8"/>
            <p:cNvSpPr/>
            <p:nvPr/>
          </p:nvSpPr>
          <p:spPr>
            <a:xfrm>
              <a:off x="2235946" y="2709428"/>
              <a:ext cx="228964" cy="35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9"/>
            <p:cNvSpPr/>
            <p:nvPr/>
          </p:nvSpPr>
          <p:spPr>
            <a:xfrm>
              <a:off x="2235946" y="2661848"/>
              <a:ext cx="228964" cy="475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0"/>
            <p:cNvSpPr/>
            <p:nvPr/>
          </p:nvSpPr>
          <p:spPr>
            <a:xfrm>
              <a:off x="2510703" y="2879000"/>
              <a:ext cx="228964" cy="318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1"/>
            <p:cNvSpPr/>
            <p:nvPr/>
          </p:nvSpPr>
          <p:spPr>
            <a:xfrm>
              <a:off x="2510703" y="2816037"/>
              <a:ext cx="228964" cy="629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2"/>
            <p:cNvSpPr/>
            <p:nvPr/>
          </p:nvSpPr>
          <p:spPr>
            <a:xfrm>
              <a:off x="2510703" y="2814248"/>
              <a:ext cx="228964" cy="17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3"/>
            <p:cNvSpPr/>
            <p:nvPr/>
          </p:nvSpPr>
          <p:spPr>
            <a:xfrm>
              <a:off x="2510703" y="2741625"/>
              <a:ext cx="228964" cy="726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4"/>
            <p:cNvSpPr/>
            <p:nvPr/>
          </p:nvSpPr>
          <p:spPr>
            <a:xfrm>
              <a:off x="2785460" y="2901180"/>
              <a:ext cx="228964" cy="96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5"/>
            <p:cNvSpPr/>
            <p:nvPr/>
          </p:nvSpPr>
          <p:spPr>
            <a:xfrm>
              <a:off x="2785460" y="2865048"/>
              <a:ext cx="228964" cy="3613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26"/>
            <p:cNvSpPr/>
            <p:nvPr/>
          </p:nvSpPr>
          <p:spPr>
            <a:xfrm>
              <a:off x="2785460" y="2862901"/>
              <a:ext cx="228964" cy="21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27"/>
            <p:cNvSpPr/>
            <p:nvPr/>
          </p:nvSpPr>
          <p:spPr>
            <a:xfrm>
              <a:off x="2785460" y="2812101"/>
              <a:ext cx="228964" cy="50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8"/>
            <p:cNvSpPr/>
            <p:nvPr/>
          </p:nvSpPr>
          <p:spPr>
            <a:xfrm>
              <a:off x="3060217" y="2888301"/>
              <a:ext cx="228964" cy="225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9"/>
            <p:cNvSpPr/>
            <p:nvPr/>
          </p:nvSpPr>
          <p:spPr>
            <a:xfrm>
              <a:off x="3060217" y="2808524"/>
              <a:ext cx="228964" cy="797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0"/>
            <p:cNvSpPr/>
            <p:nvPr/>
          </p:nvSpPr>
          <p:spPr>
            <a:xfrm>
              <a:off x="3060217" y="2807809"/>
              <a:ext cx="228964" cy="7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1"/>
            <p:cNvSpPr/>
            <p:nvPr/>
          </p:nvSpPr>
          <p:spPr>
            <a:xfrm>
              <a:off x="3060217" y="2753073"/>
              <a:ext cx="228964" cy="547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2"/>
            <p:cNvSpPr/>
            <p:nvPr/>
          </p:nvSpPr>
          <p:spPr>
            <a:xfrm>
              <a:off x="3334974" y="2888659"/>
              <a:ext cx="228964" cy="221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3"/>
            <p:cNvSpPr/>
            <p:nvPr/>
          </p:nvSpPr>
          <p:spPr>
            <a:xfrm>
              <a:off x="3334974" y="2769887"/>
              <a:ext cx="228964" cy="1187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4"/>
            <p:cNvSpPr/>
            <p:nvPr/>
          </p:nvSpPr>
          <p:spPr>
            <a:xfrm>
              <a:off x="3334974" y="2768456"/>
              <a:ext cx="228964" cy="14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5"/>
            <p:cNvSpPr/>
            <p:nvPr/>
          </p:nvSpPr>
          <p:spPr>
            <a:xfrm>
              <a:off x="3334974" y="2721234"/>
              <a:ext cx="228964" cy="472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36"/>
            <p:cNvSpPr/>
            <p:nvPr/>
          </p:nvSpPr>
          <p:spPr>
            <a:xfrm>
              <a:off x="3609731" y="2901896"/>
              <a:ext cx="228964" cy="89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37"/>
            <p:cNvSpPr/>
            <p:nvPr/>
          </p:nvSpPr>
          <p:spPr>
            <a:xfrm>
              <a:off x="3609731" y="2873992"/>
              <a:ext cx="228964" cy="279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8"/>
            <p:cNvSpPr/>
            <p:nvPr/>
          </p:nvSpPr>
          <p:spPr>
            <a:xfrm>
              <a:off x="3609731" y="2873276"/>
              <a:ext cx="228964" cy="7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9"/>
            <p:cNvSpPr/>
            <p:nvPr/>
          </p:nvSpPr>
          <p:spPr>
            <a:xfrm>
              <a:off x="3609731" y="2799580"/>
              <a:ext cx="228964" cy="736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0"/>
            <p:cNvSpPr/>
            <p:nvPr/>
          </p:nvSpPr>
          <p:spPr>
            <a:xfrm>
              <a:off x="3884488" y="2889732"/>
              <a:ext cx="228964" cy="211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1"/>
            <p:cNvSpPr/>
            <p:nvPr/>
          </p:nvSpPr>
          <p:spPr>
            <a:xfrm>
              <a:off x="3884488" y="2871130"/>
              <a:ext cx="228964" cy="186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2"/>
            <p:cNvSpPr/>
            <p:nvPr/>
          </p:nvSpPr>
          <p:spPr>
            <a:xfrm>
              <a:off x="3884488" y="2870414"/>
              <a:ext cx="228964" cy="7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3"/>
            <p:cNvSpPr/>
            <p:nvPr/>
          </p:nvSpPr>
          <p:spPr>
            <a:xfrm>
              <a:off x="3884488" y="2777758"/>
              <a:ext cx="228964" cy="926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4"/>
            <p:cNvSpPr/>
            <p:nvPr/>
          </p:nvSpPr>
          <p:spPr>
            <a:xfrm>
              <a:off x="4159245" y="2895456"/>
              <a:ext cx="228964" cy="153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5"/>
            <p:cNvSpPr/>
            <p:nvPr/>
          </p:nvSpPr>
          <p:spPr>
            <a:xfrm>
              <a:off x="4159245" y="2887944"/>
              <a:ext cx="228964" cy="75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46"/>
            <p:cNvSpPr/>
            <p:nvPr/>
          </p:nvSpPr>
          <p:spPr>
            <a:xfrm>
              <a:off x="4159245" y="2886513"/>
              <a:ext cx="228964" cy="14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47"/>
            <p:cNvSpPr/>
            <p:nvPr/>
          </p:nvSpPr>
          <p:spPr>
            <a:xfrm>
              <a:off x="4159245" y="2781335"/>
              <a:ext cx="228964" cy="1051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48"/>
            <p:cNvSpPr/>
            <p:nvPr/>
          </p:nvSpPr>
          <p:spPr>
            <a:xfrm>
              <a:off x="4434002" y="2895456"/>
              <a:ext cx="228964" cy="153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49"/>
            <p:cNvSpPr/>
            <p:nvPr/>
          </p:nvSpPr>
          <p:spPr>
            <a:xfrm>
              <a:off x="4434002" y="2884366"/>
              <a:ext cx="228964" cy="110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0"/>
            <p:cNvSpPr/>
            <p:nvPr/>
          </p:nvSpPr>
          <p:spPr>
            <a:xfrm>
              <a:off x="4434002" y="2883651"/>
              <a:ext cx="228964" cy="7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1"/>
            <p:cNvSpPr/>
            <p:nvPr/>
          </p:nvSpPr>
          <p:spPr>
            <a:xfrm>
              <a:off x="4434002" y="2784555"/>
              <a:ext cx="228964" cy="990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2"/>
            <p:cNvSpPr/>
            <p:nvPr/>
          </p:nvSpPr>
          <p:spPr>
            <a:xfrm>
              <a:off x="4708759" y="2905116"/>
              <a:ext cx="228964" cy="57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3"/>
            <p:cNvSpPr/>
            <p:nvPr/>
          </p:nvSpPr>
          <p:spPr>
            <a:xfrm>
              <a:off x="4708759" y="2855747"/>
              <a:ext cx="228964" cy="493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4"/>
            <p:cNvSpPr/>
            <p:nvPr/>
          </p:nvSpPr>
          <p:spPr>
            <a:xfrm>
              <a:off x="4708759" y="2851454"/>
              <a:ext cx="228964" cy="42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5"/>
            <p:cNvSpPr/>
            <p:nvPr/>
          </p:nvSpPr>
          <p:spPr>
            <a:xfrm>
              <a:off x="4708759" y="2792425"/>
              <a:ext cx="228964" cy="590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56"/>
            <p:cNvSpPr/>
            <p:nvPr/>
          </p:nvSpPr>
          <p:spPr>
            <a:xfrm>
              <a:off x="4983516" y="2900823"/>
              <a:ext cx="228964" cy="100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57"/>
            <p:cNvSpPr/>
            <p:nvPr/>
          </p:nvSpPr>
          <p:spPr>
            <a:xfrm>
              <a:off x="4983516" y="2785986"/>
              <a:ext cx="228964" cy="1148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58"/>
            <p:cNvSpPr/>
            <p:nvPr/>
          </p:nvSpPr>
          <p:spPr>
            <a:xfrm>
              <a:off x="4983516" y="2772749"/>
              <a:ext cx="228964" cy="132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59"/>
            <p:cNvSpPr/>
            <p:nvPr/>
          </p:nvSpPr>
          <p:spPr>
            <a:xfrm>
              <a:off x="4983516" y="2725169"/>
              <a:ext cx="228964" cy="475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0"/>
            <p:cNvSpPr/>
            <p:nvPr/>
          </p:nvSpPr>
          <p:spPr>
            <a:xfrm>
              <a:off x="5258273" y="2886870"/>
              <a:ext cx="228964" cy="239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1"/>
            <p:cNvSpPr/>
            <p:nvPr/>
          </p:nvSpPr>
          <p:spPr>
            <a:xfrm>
              <a:off x="5258273" y="2695118"/>
              <a:ext cx="228964" cy="1917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2"/>
            <p:cNvSpPr/>
            <p:nvPr/>
          </p:nvSpPr>
          <p:spPr>
            <a:xfrm>
              <a:off x="5258273" y="2690468"/>
              <a:ext cx="228964" cy="46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3"/>
            <p:cNvSpPr/>
            <p:nvPr/>
          </p:nvSpPr>
          <p:spPr>
            <a:xfrm>
              <a:off x="5258273" y="2637163"/>
              <a:ext cx="228964" cy="53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4"/>
            <p:cNvSpPr/>
            <p:nvPr/>
          </p:nvSpPr>
          <p:spPr>
            <a:xfrm>
              <a:off x="5533030" y="2880431"/>
              <a:ext cx="228964" cy="304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5"/>
            <p:cNvSpPr/>
            <p:nvPr/>
          </p:nvSpPr>
          <p:spPr>
            <a:xfrm>
              <a:off x="5533030" y="2519823"/>
              <a:ext cx="228964" cy="3606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66"/>
            <p:cNvSpPr/>
            <p:nvPr/>
          </p:nvSpPr>
          <p:spPr>
            <a:xfrm>
              <a:off x="5533030" y="2486910"/>
              <a:ext cx="228964" cy="329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67"/>
            <p:cNvSpPr/>
            <p:nvPr/>
          </p:nvSpPr>
          <p:spPr>
            <a:xfrm>
              <a:off x="5533030" y="2436468"/>
              <a:ext cx="228964" cy="504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68"/>
            <p:cNvSpPr/>
            <p:nvPr/>
          </p:nvSpPr>
          <p:spPr>
            <a:xfrm>
              <a:off x="5807787" y="2907978"/>
              <a:ext cx="228964" cy="28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69"/>
            <p:cNvSpPr/>
            <p:nvPr/>
          </p:nvSpPr>
          <p:spPr>
            <a:xfrm>
              <a:off x="5807787" y="2895099"/>
              <a:ext cx="228964" cy="128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0"/>
            <p:cNvSpPr/>
            <p:nvPr/>
          </p:nvSpPr>
          <p:spPr>
            <a:xfrm>
              <a:off x="5807787" y="2804231"/>
              <a:ext cx="228964" cy="908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1"/>
            <p:cNvSpPr/>
            <p:nvPr/>
          </p:nvSpPr>
          <p:spPr>
            <a:xfrm>
              <a:off x="5807787" y="2797434"/>
              <a:ext cx="228964" cy="67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2"/>
            <p:cNvSpPr/>
            <p:nvPr/>
          </p:nvSpPr>
          <p:spPr>
            <a:xfrm>
              <a:off x="6082544" y="2883293"/>
              <a:ext cx="228964" cy="275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3"/>
            <p:cNvSpPr/>
            <p:nvPr/>
          </p:nvSpPr>
          <p:spPr>
            <a:xfrm>
              <a:off x="6082544" y="2880431"/>
              <a:ext cx="228964" cy="28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4"/>
            <p:cNvSpPr/>
            <p:nvPr/>
          </p:nvSpPr>
          <p:spPr>
            <a:xfrm>
              <a:off x="6082544" y="2848234"/>
              <a:ext cx="228964" cy="321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5"/>
            <p:cNvSpPr/>
            <p:nvPr/>
          </p:nvSpPr>
          <p:spPr>
            <a:xfrm>
              <a:off x="6082544" y="2822118"/>
              <a:ext cx="228964" cy="261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76"/>
            <p:cNvSpPr/>
            <p:nvPr/>
          </p:nvSpPr>
          <p:spPr>
            <a:xfrm>
              <a:off x="6357301" y="2865406"/>
              <a:ext cx="228964" cy="45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77"/>
            <p:cNvSpPr/>
            <p:nvPr/>
          </p:nvSpPr>
          <p:spPr>
            <a:xfrm>
              <a:off x="6357301" y="2856462"/>
              <a:ext cx="228964" cy="89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78"/>
            <p:cNvSpPr/>
            <p:nvPr/>
          </p:nvSpPr>
          <p:spPr>
            <a:xfrm>
              <a:off x="6357301" y="2854316"/>
              <a:ext cx="228964" cy="21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79"/>
            <p:cNvSpPr/>
            <p:nvPr/>
          </p:nvSpPr>
          <p:spPr>
            <a:xfrm>
              <a:off x="6357301" y="2797076"/>
              <a:ext cx="228964" cy="572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0"/>
            <p:cNvSpPr/>
            <p:nvPr/>
          </p:nvSpPr>
          <p:spPr>
            <a:xfrm>
              <a:off x="6632058" y="2852169"/>
              <a:ext cx="228964" cy="586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1"/>
            <p:cNvSpPr/>
            <p:nvPr/>
          </p:nvSpPr>
          <p:spPr>
            <a:xfrm>
              <a:off x="6632058" y="2797076"/>
              <a:ext cx="228964" cy="550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2"/>
            <p:cNvSpPr/>
            <p:nvPr/>
          </p:nvSpPr>
          <p:spPr>
            <a:xfrm>
              <a:off x="6632058" y="2793499"/>
              <a:ext cx="228964" cy="35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3"/>
            <p:cNvSpPr/>
            <p:nvPr/>
          </p:nvSpPr>
          <p:spPr>
            <a:xfrm>
              <a:off x="6632058" y="2721592"/>
              <a:ext cx="228964" cy="719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4"/>
            <p:cNvSpPr/>
            <p:nvPr/>
          </p:nvSpPr>
          <p:spPr>
            <a:xfrm>
              <a:off x="6906815" y="2880073"/>
              <a:ext cx="228964" cy="307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5"/>
            <p:cNvSpPr/>
            <p:nvPr/>
          </p:nvSpPr>
          <p:spPr>
            <a:xfrm>
              <a:off x="6906815" y="2817468"/>
              <a:ext cx="228964" cy="626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86"/>
            <p:cNvSpPr/>
            <p:nvPr/>
          </p:nvSpPr>
          <p:spPr>
            <a:xfrm>
              <a:off x="6906815" y="2814248"/>
              <a:ext cx="228964" cy="32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87"/>
            <p:cNvSpPr/>
            <p:nvPr/>
          </p:nvSpPr>
          <p:spPr>
            <a:xfrm>
              <a:off x="6906815" y="2743056"/>
              <a:ext cx="228964" cy="711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88"/>
            <p:cNvSpPr/>
            <p:nvPr/>
          </p:nvSpPr>
          <p:spPr>
            <a:xfrm>
              <a:off x="7181572" y="2861828"/>
              <a:ext cx="228964" cy="490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89"/>
            <p:cNvSpPr/>
            <p:nvPr/>
          </p:nvSpPr>
          <p:spPr>
            <a:xfrm>
              <a:off x="7181572" y="2743414"/>
              <a:ext cx="228964" cy="1184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0"/>
            <p:cNvSpPr/>
            <p:nvPr/>
          </p:nvSpPr>
          <p:spPr>
            <a:xfrm>
              <a:off x="7181572" y="2738406"/>
              <a:ext cx="228964" cy="50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1"/>
            <p:cNvSpPr/>
            <p:nvPr/>
          </p:nvSpPr>
          <p:spPr>
            <a:xfrm>
              <a:off x="7181572" y="2643603"/>
              <a:ext cx="228964" cy="948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2"/>
            <p:cNvSpPr/>
            <p:nvPr/>
          </p:nvSpPr>
          <p:spPr>
            <a:xfrm>
              <a:off x="7456329" y="2858966"/>
              <a:ext cx="228964" cy="518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3"/>
            <p:cNvSpPr/>
            <p:nvPr/>
          </p:nvSpPr>
          <p:spPr>
            <a:xfrm>
              <a:off x="7456329" y="2521969"/>
              <a:ext cx="228964" cy="3369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4"/>
            <p:cNvSpPr/>
            <p:nvPr/>
          </p:nvSpPr>
          <p:spPr>
            <a:xfrm>
              <a:off x="7456329" y="2512310"/>
              <a:ext cx="228964" cy="96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5"/>
            <p:cNvSpPr/>
            <p:nvPr/>
          </p:nvSpPr>
          <p:spPr>
            <a:xfrm>
              <a:off x="7456329" y="2440761"/>
              <a:ext cx="228964" cy="715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96"/>
            <p:cNvSpPr/>
            <p:nvPr/>
          </p:nvSpPr>
          <p:spPr>
            <a:xfrm>
              <a:off x="7731086" y="2897961"/>
              <a:ext cx="228964" cy="128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97"/>
            <p:cNvSpPr/>
            <p:nvPr/>
          </p:nvSpPr>
          <p:spPr>
            <a:xfrm>
              <a:off x="7731086" y="2861828"/>
              <a:ext cx="228964" cy="3613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98"/>
            <p:cNvSpPr/>
            <p:nvPr/>
          </p:nvSpPr>
          <p:spPr>
            <a:xfrm>
              <a:off x="7731086" y="2796361"/>
              <a:ext cx="228964" cy="654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99"/>
            <p:cNvSpPr/>
            <p:nvPr/>
          </p:nvSpPr>
          <p:spPr>
            <a:xfrm>
              <a:off x="7731086" y="2780978"/>
              <a:ext cx="228964" cy="153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1"/>
            <p:cNvSpPr/>
            <p:nvPr/>
          </p:nvSpPr>
          <p:spPr>
            <a:xfrm>
              <a:off x="8005843" y="2910124"/>
              <a:ext cx="228964" cy="7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2"/>
            <p:cNvSpPr/>
            <p:nvPr/>
          </p:nvSpPr>
          <p:spPr>
            <a:xfrm>
              <a:off x="8005843" y="2898676"/>
              <a:ext cx="228964" cy="114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3"/>
            <p:cNvSpPr/>
            <p:nvPr/>
          </p:nvSpPr>
          <p:spPr>
            <a:xfrm>
              <a:off x="8005843" y="289867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09"/>
            <p:cNvSpPr/>
            <p:nvPr/>
          </p:nvSpPr>
          <p:spPr>
            <a:xfrm>
              <a:off x="1127759" y="255309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0"/>
            <p:cNvSpPr/>
            <p:nvPr/>
          </p:nvSpPr>
          <p:spPr>
            <a:xfrm>
              <a:off x="1127759" y="219534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1"/>
            <p:cNvSpPr/>
            <p:nvPr/>
          </p:nvSpPr>
          <p:spPr>
            <a:xfrm>
              <a:off x="1127759" y="183760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2"/>
            <p:cNvSpPr/>
            <p:nvPr/>
          </p:nvSpPr>
          <p:spPr>
            <a:xfrm>
              <a:off x="1127759" y="147985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rc113"/>
            <p:cNvSpPr/>
            <p:nvPr/>
          </p:nvSpPr>
          <p:spPr>
            <a:xfrm>
              <a:off x="1411675" y="2895814"/>
              <a:ext cx="228964" cy="150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114"/>
            <p:cNvSpPr/>
            <p:nvPr/>
          </p:nvSpPr>
          <p:spPr>
            <a:xfrm>
              <a:off x="1411675" y="1736358"/>
              <a:ext cx="228964" cy="115945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15"/>
            <p:cNvSpPr/>
            <p:nvPr/>
          </p:nvSpPr>
          <p:spPr>
            <a:xfrm>
              <a:off x="1411675" y="1729918"/>
              <a:ext cx="228964" cy="64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2" name="rc116"/>
            <p:cNvSpPr/>
            <p:nvPr/>
          </p:nvSpPr>
          <p:spPr>
            <a:xfrm>
              <a:off x="1411675" y="1704161"/>
              <a:ext cx="228964" cy="257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3" name="rc117"/>
            <p:cNvSpPr/>
            <p:nvPr/>
          </p:nvSpPr>
          <p:spPr>
            <a:xfrm>
              <a:off x="1686432" y="2874349"/>
              <a:ext cx="228964" cy="364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18"/>
            <p:cNvSpPr/>
            <p:nvPr/>
          </p:nvSpPr>
          <p:spPr>
            <a:xfrm>
              <a:off x="1686432" y="2540572"/>
              <a:ext cx="228964" cy="3337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19"/>
            <p:cNvSpPr/>
            <p:nvPr/>
          </p:nvSpPr>
          <p:spPr>
            <a:xfrm>
              <a:off x="1686432" y="2534490"/>
              <a:ext cx="228964" cy="60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20"/>
            <p:cNvSpPr/>
            <p:nvPr/>
          </p:nvSpPr>
          <p:spPr>
            <a:xfrm>
              <a:off x="1686432" y="2485479"/>
              <a:ext cx="228964" cy="490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21"/>
            <p:cNvSpPr/>
            <p:nvPr/>
          </p:nvSpPr>
          <p:spPr>
            <a:xfrm>
              <a:off x="1961189" y="2878642"/>
              <a:ext cx="228964" cy="321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22"/>
            <p:cNvSpPr/>
            <p:nvPr/>
          </p:nvSpPr>
          <p:spPr>
            <a:xfrm>
              <a:off x="1961189" y="2775254"/>
              <a:ext cx="228964" cy="10338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3"/>
            <p:cNvSpPr/>
            <p:nvPr/>
          </p:nvSpPr>
          <p:spPr>
            <a:xfrm>
              <a:off x="1961189" y="2769172"/>
              <a:ext cx="228964" cy="60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646465"/>
              <a:ext cx="228964" cy="1227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897245"/>
              <a:ext cx="228964" cy="135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713006"/>
              <a:ext cx="228964" cy="18423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709428"/>
              <a:ext cx="228964" cy="35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661848"/>
              <a:ext cx="228964" cy="475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79000"/>
              <a:ext cx="228964" cy="318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16037"/>
              <a:ext cx="228964" cy="6296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14248"/>
              <a:ext cx="228964" cy="17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741625"/>
              <a:ext cx="228964" cy="726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01180"/>
              <a:ext cx="228964" cy="96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65048"/>
              <a:ext cx="228964" cy="3613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62901"/>
              <a:ext cx="228964" cy="21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812101"/>
              <a:ext cx="228964" cy="50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88301"/>
              <a:ext cx="228964" cy="225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08524"/>
              <a:ext cx="228964" cy="797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07809"/>
              <a:ext cx="228964" cy="7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753073"/>
              <a:ext cx="228964" cy="547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88659"/>
              <a:ext cx="228964" cy="221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69887"/>
              <a:ext cx="228964" cy="11877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768456"/>
              <a:ext cx="228964" cy="14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721234"/>
              <a:ext cx="228964" cy="472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01896"/>
              <a:ext cx="228964" cy="89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73992"/>
              <a:ext cx="228964" cy="2790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73276"/>
              <a:ext cx="228964" cy="7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799580"/>
              <a:ext cx="228964" cy="736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89732"/>
              <a:ext cx="228964" cy="211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71130"/>
              <a:ext cx="228964" cy="186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70414"/>
              <a:ext cx="228964" cy="7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777758"/>
              <a:ext cx="228964" cy="926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95456"/>
              <a:ext cx="228964" cy="153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87944"/>
              <a:ext cx="228964" cy="75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86513"/>
              <a:ext cx="228964" cy="14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781335"/>
              <a:ext cx="228964" cy="1051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95456"/>
              <a:ext cx="228964" cy="153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84366"/>
              <a:ext cx="228964" cy="110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83651"/>
              <a:ext cx="228964" cy="7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784555"/>
              <a:ext cx="228964" cy="990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05116"/>
              <a:ext cx="228964" cy="57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55747"/>
              <a:ext cx="228964" cy="493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51454"/>
              <a:ext cx="228964" cy="42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792425"/>
              <a:ext cx="228964" cy="590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00823"/>
              <a:ext cx="228964" cy="100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85986"/>
              <a:ext cx="228964" cy="1148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72749"/>
              <a:ext cx="228964" cy="132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725169"/>
              <a:ext cx="228964" cy="475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86870"/>
              <a:ext cx="228964" cy="239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95118"/>
              <a:ext cx="228964" cy="19175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690468"/>
              <a:ext cx="228964" cy="46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637163"/>
              <a:ext cx="228964" cy="533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80431"/>
              <a:ext cx="228964" cy="304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519823"/>
              <a:ext cx="228964" cy="3606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486910"/>
              <a:ext cx="228964" cy="329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436468"/>
              <a:ext cx="228964" cy="504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07978"/>
              <a:ext cx="228964" cy="28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95099"/>
              <a:ext cx="228964" cy="128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04231"/>
              <a:ext cx="228964" cy="908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797434"/>
              <a:ext cx="228964" cy="67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83293"/>
              <a:ext cx="228964" cy="275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80431"/>
              <a:ext cx="228964" cy="28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48234"/>
              <a:ext cx="228964" cy="321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822118"/>
              <a:ext cx="228964" cy="261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65406"/>
              <a:ext cx="228964" cy="45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56462"/>
              <a:ext cx="228964" cy="89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54316"/>
              <a:ext cx="228964" cy="21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797076"/>
              <a:ext cx="228964" cy="572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52169"/>
              <a:ext cx="228964" cy="586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97076"/>
              <a:ext cx="228964" cy="550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93499"/>
              <a:ext cx="228964" cy="35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21592"/>
              <a:ext cx="228964" cy="719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80073"/>
              <a:ext cx="228964" cy="307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17468"/>
              <a:ext cx="228964" cy="626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14248"/>
              <a:ext cx="228964" cy="32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743056"/>
              <a:ext cx="228964" cy="711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61828"/>
              <a:ext cx="228964" cy="490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43414"/>
              <a:ext cx="228964" cy="1184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38406"/>
              <a:ext cx="228964" cy="50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643603"/>
              <a:ext cx="228964" cy="948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58966"/>
              <a:ext cx="228964" cy="518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521969"/>
              <a:ext cx="228964" cy="33699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512310"/>
              <a:ext cx="228964" cy="96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440761"/>
              <a:ext cx="228964" cy="715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897961"/>
              <a:ext cx="228964" cy="128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61828"/>
              <a:ext cx="228964" cy="3613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796361"/>
              <a:ext cx="228964" cy="654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780978"/>
              <a:ext cx="228964" cy="153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124"/>
              <a:ext cx="228964" cy="7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898676"/>
              <a:ext cx="228964" cy="114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89867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479854"/>
              <a:ext cx="0" cy="1430985"/>
            </a:xfrm>
            <a:custGeom>
              <a:avLst/>
              <a:gdLst/>
              <a:ahLst/>
              <a:cxnLst/>
              <a:rect l="0" t="0" r="0" b="0"/>
              <a:pathLst>
                <a:path h="1430985">
                  <a:moveTo>
                    <a:pt x="0" y="1430985"/>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530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19534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8376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47985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676900" y="250636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25" name="tx225"/>
            <p:cNvSpPr/>
            <p:nvPr/>
          </p:nvSpPr>
          <p:spPr>
            <a:xfrm>
              <a:off x="676900" y="214861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226" name="tx226"/>
            <p:cNvSpPr/>
            <p:nvPr/>
          </p:nvSpPr>
          <p:spPr>
            <a:xfrm>
              <a:off x="676900" y="179086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3000</a:t>
              </a:r>
            </a:p>
          </p:txBody>
        </p:sp>
        <p:sp>
          <p:nvSpPr>
            <p:cNvPr id="227" name="tx227"/>
            <p:cNvSpPr/>
            <p:nvPr/>
          </p:nvSpPr>
          <p:spPr>
            <a:xfrm>
              <a:off x="676900" y="143312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641"/>
              <a:ext cx="779182" cy="693398"/>
            </a:xfrm>
            <a:prstGeom prst="rect">
              <a:avLst/>
            </a:prstGeom>
            <a:solidFill>
              <a:srgbClr val="FFFFFF">
                <a:alpha val="100000"/>
              </a:srgbClr>
            </a:solidFill>
          </p:spPr>
          <p:txBody>
            <a:bodyPr/>
            <a:lstStyle/>
            <a:p>
              <a:endParaRPr/>
            </a:p>
          </p:txBody>
        </p:sp>
        <p:sp>
          <p:nvSpPr>
            <p:cNvPr id="283" name="rc283"/>
            <p:cNvSpPr/>
            <p:nvPr/>
          </p:nvSpPr>
          <p:spPr>
            <a:xfrm>
              <a:off x="463718" y="316879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674"/>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550"/>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42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289"/>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0996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380"/>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71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3" name="pt293"/>
            <p:cNvSpPr/>
            <p:nvPr/>
          </p:nvSpPr>
          <p:spPr>
            <a:xfrm>
              <a:off x="2044239" y="1628322"/>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4" name="tx294"/>
            <p:cNvSpPr/>
            <p:nvPr/>
          </p:nvSpPr>
          <p:spPr>
            <a:xfrm>
              <a:off x="1624226" y="1402363"/>
              <a:ext cx="902890"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(6-59 M)</a:t>
              </a:r>
            </a:p>
          </p:txBody>
        </p:sp>
        <p:sp>
          <p:nvSpPr>
            <p:cNvPr id="295" name="tx295"/>
            <p:cNvSpPr/>
            <p:nvPr/>
          </p:nvSpPr>
          <p:spPr>
            <a:xfrm>
              <a:off x="1821646" y="1534396"/>
              <a:ext cx="508049"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103.5%</a:t>
              </a:r>
            </a:p>
          </p:txBody>
        </p:sp>
        <p:sp>
          <p:nvSpPr>
            <p:cNvPr id="296" name="pg296"/>
            <p:cNvSpPr/>
            <p:nvPr/>
          </p:nvSpPr>
          <p:spPr>
            <a:xfrm>
              <a:off x="6295899" y="3684449"/>
              <a:ext cx="70910" cy="64590"/>
            </a:xfrm>
            <a:custGeom>
              <a:avLst/>
              <a:gdLst/>
              <a:ahLst/>
              <a:cxnLst/>
              <a:rect l="0" t="0" r="0" b="0"/>
              <a:pathLst>
                <a:path w="70910" h="64590">
                  <a:moveTo>
                    <a:pt x="41775" y="64590"/>
                  </a:moveTo>
                  <a:lnTo>
                    <a:pt x="70910" y="35455"/>
                  </a:lnTo>
                  <a:lnTo>
                    <a:pt x="35455" y="0"/>
                  </a:lnTo>
                  <a:lnTo>
                    <a:pt x="0" y="35455"/>
                  </a:lnTo>
                  <a:lnTo>
                    <a:pt x="29135" y="64590"/>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7"/>
            <p:cNvSpPr/>
            <p:nvPr/>
          </p:nvSpPr>
          <p:spPr>
            <a:xfrm>
              <a:off x="7375529" y="3691615"/>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8"/>
            <p:cNvSpPr/>
            <p:nvPr/>
          </p:nvSpPr>
          <p:spPr>
            <a:xfrm>
              <a:off x="6444511" y="3672477"/>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9" name="tx299"/>
            <p:cNvSpPr/>
            <p:nvPr/>
          </p:nvSpPr>
          <p:spPr>
            <a:xfrm>
              <a:off x="7516975" y="3672477"/>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0" name="grp2"/>
          <p:cNvGrpSpPr/>
          <p:nvPr/>
        </p:nvGrpSpPr>
        <p:grpSpPr>
          <a:xfrm>
            <a:off x="457200" y="4023360"/>
            <a:ext cx="6675120" cy="2743200"/>
            <a:chOff x="457200" y="4023360"/>
            <a:chExt cx="6675120" cy="2743200"/>
          </a:xfrm>
        </p:grpSpPr>
        <p:sp>
          <p:nvSpPr>
            <p:cNvPr id="421" name="rc4"/>
            <p:cNvSpPr/>
            <p:nvPr/>
          </p:nvSpPr>
          <p:spPr>
            <a:xfrm>
              <a:off x="1223433" y="5704595"/>
              <a:ext cx="382693" cy="561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76379"/>
              <a:ext cx="382693" cy="282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71165"/>
              <a:ext cx="382693" cy="52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30393"/>
              <a:ext cx="382693" cy="1407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61062"/>
              <a:ext cx="382693" cy="1996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42697"/>
              <a:ext cx="382693" cy="2183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12641"/>
              <a:ext cx="382693" cy="300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168"/>
              <a:ext cx="382693" cy="5394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78526"/>
              <a:ext cx="382693" cy="821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07986"/>
              <a:ext cx="382693" cy="705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90198"/>
              <a:ext cx="382693" cy="177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96675"/>
              <a:ext cx="382693" cy="1935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47838"/>
              <a:ext cx="382693" cy="128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39864"/>
              <a:ext cx="382693" cy="79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36491"/>
              <a:ext cx="382693" cy="33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06435"/>
              <a:ext cx="382693" cy="300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57039"/>
              <a:ext cx="382693" cy="36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54892"/>
              <a:ext cx="382693" cy="21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52745"/>
              <a:ext cx="382693" cy="21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29743"/>
              <a:ext cx="382693" cy="230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59186"/>
              <a:ext cx="382693" cy="15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58573"/>
              <a:ext cx="382693" cy="61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5857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46305"/>
              <a:ext cx="382693" cy="122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9799"/>
              <a:ext cx="382693" cy="9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979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57959"/>
              <a:ext cx="382693" cy="18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733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3394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704595"/>
              <a:ext cx="382693" cy="561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676379"/>
              <a:ext cx="382693" cy="2821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671165"/>
              <a:ext cx="382693" cy="521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530393"/>
              <a:ext cx="382693" cy="1407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561062"/>
              <a:ext cx="382693" cy="1996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342697"/>
              <a:ext cx="382693" cy="21836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312641"/>
              <a:ext cx="382693" cy="3005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773168"/>
              <a:ext cx="382693" cy="5394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678526"/>
              <a:ext cx="382693" cy="821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607986"/>
              <a:ext cx="382693" cy="705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590198"/>
              <a:ext cx="382693" cy="1778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396675"/>
              <a:ext cx="382693" cy="1935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47838"/>
              <a:ext cx="382693" cy="128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39864"/>
              <a:ext cx="382693" cy="797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36491"/>
              <a:ext cx="382693" cy="337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06435"/>
              <a:ext cx="382693" cy="300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57039"/>
              <a:ext cx="382693" cy="36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54892"/>
              <a:ext cx="382693" cy="214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52745"/>
              <a:ext cx="382693" cy="214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29743"/>
              <a:ext cx="382693" cy="230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59186"/>
              <a:ext cx="382693" cy="15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58573"/>
              <a:ext cx="382693" cy="61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5857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46305"/>
              <a:ext cx="382693" cy="122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59799"/>
              <a:ext cx="382693" cy="9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5979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57959"/>
              <a:ext cx="382693" cy="18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33947"/>
              <a:ext cx="0" cy="1226772"/>
            </a:xfrm>
            <a:custGeom>
              <a:avLst/>
              <a:gdLst/>
              <a:ahLst/>
              <a:cxnLst/>
              <a:rect l="0" t="0" r="0" b="0"/>
              <a:pathLst>
                <a:path h="1226772">
                  <a:moveTo>
                    <a:pt x="0" y="1226772"/>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733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3394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676900" y="510060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69" name="tx69"/>
            <p:cNvSpPr/>
            <p:nvPr/>
          </p:nvSpPr>
          <p:spPr>
            <a:xfrm>
              <a:off x="676900" y="448721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72200"/>
              <a:ext cx="3312528" cy="301751"/>
            </a:xfrm>
            <a:prstGeom prst="rect">
              <a:avLst/>
            </a:prstGeom>
            <a:solidFill>
              <a:srgbClr val="FFFFFF">
                <a:alpha val="100000"/>
              </a:srgbClr>
            </a:solidFill>
          </p:spPr>
          <p:txBody>
            <a:bodyPr/>
            <a:lstStyle/>
            <a:p>
              <a:endParaRPr/>
            </a:p>
          </p:txBody>
        </p:sp>
        <p:sp>
          <p:nvSpPr>
            <p:cNvPr id="87" name="rc87"/>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941372" y="4249102"/>
              <a:ext cx="5539134" cy="10953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Democratic Republic of the Congo age distribution, vaccination status, and incidence, 2017-12 to 2018-11</a:t>
              </a:r>
            </a:p>
          </p:txBody>
        </p:sp>
        <p:sp>
          <p:nvSpPr>
            <p:cNvPr id="98" name="pt98"/>
            <p:cNvSpPr/>
            <p:nvPr/>
          </p:nvSpPr>
          <p:spPr>
            <a:xfrm>
              <a:off x="1383347" y="4875922"/>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35812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26269"/>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62000"/>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72622"/>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1314"/>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0246"/>
            </a:xfrm>
            <a:custGeom>
              <a:avLst/>
              <a:gdLst/>
              <a:ahLst/>
              <a:cxnLst/>
              <a:rect l="0" t="0" r="0" b="0"/>
              <a:pathLst>
                <a:path w="4592319" h="950246">
                  <a:moveTo>
                    <a:pt x="0" y="144854"/>
                  </a:moveTo>
                  <a:lnTo>
                    <a:pt x="765386" y="0"/>
                  </a:lnTo>
                  <a:lnTo>
                    <a:pt x="1530773" y="627059"/>
                  </a:lnTo>
                  <a:lnTo>
                    <a:pt x="2296159" y="895201"/>
                  </a:lnTo>
                  <a:lnTo>
                    <a:pt x="3061546" y="930932"/>
                  </a:lnTo>
                  <a:lnTo>
                    <a:pt x="3826933" y="941555"/>
                  </a:lnTo>
                  <a:lnTo>
                    <a:pt x="4592319" y="950246"/>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749302"/>
              <a:ext cx="0" cy="965697"/>
            </a:xfrm>
            <a:custGeom>
              <a:avLst/>
              <a:gdLst/>
              <a:ahLst/>
              <a:cxnLst/>
              <a:rect l="0" t="0" r="0" b="0"/>
              <a:pathLst>
                <a:path h="965697">
                  <a:moveTo>
                    <a:pt x="0" y="965697"/>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3931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507120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474930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tx112"/>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3" name="tx113"/>
            <p:cNvSpPr/>
            <p:nvPr/>
          </p:nvSpPr>
          <p:spPr>
            <a:xfrm>
              <a:off x="6461760" y="534636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14" name="tx114"/>
            <p:cNvSpPr/>
            <p:nvPr/>
          </p:nvSpPr>
          <p:spPr>
            <a:xfrm>
              <a:off x="6461760" y="502446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15" name="tx115"/>
            <p:cNvSpPr/>
            <p:nvPr/>
          </p:nvSpPr>
          <p:spPr>
            <a:xfrm>
              <a:off x="6461760" y="470257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a:t>
              </a:r>
            </a:p>
          </p:txBody>
        </p:sp>
        <p:sp>
          <p:nvSpPr>
            <p:cNvPr id="116" name="tx116"/>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7" name="tx117"/>
            <p:cNvSpPr/>
            <p:nvPr/>
          </p:nvSpPr>
          <p:spPr>
            <a:xfrm>
              <a:off x="1269083" y="4797717"/>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250.9</a:t>
              </a:r>
            </a:p>
          </p:txBody>
        </p:sp>
        <p:sp>
          <p:nvSpPr>
            <p:cNvPr id="118" name="tx118"/>
            <p:cNvSpPr/>
            <p:nvPr/>
          </p:nvSpPr>
          <p:spPr>
            <a:xfrm>
              <a:off x="2034470"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295.9</a:t>
              </a:r>
            </a:p>
          </p:txBody>
        </p:sp>
        <p:sp>
          <p:nvSpPr>
            <p:cNvPr id="119" name="tx119"/>
            <p:cNvSpPr/>
            <p:nvPr/>
          </p:nvSpPr>
          <p:spPr>
            <a:xfrm>
              <a:off x="2799856" y="527992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101.1</a:t>
              </a:r>
            </a:p>
          </p:txBody>
        </p:sp>
        <p:sp>
          <p:nvSpPr>
            <p:cNvPr id="120" name="tx120"/>
            <p:cNvSpPr/>
            <p:nvPr/>
          </p:nvSpPr>
          <p:spPr>
            <a:xfrm>
              <a:off x="3597427" y="5548065"/>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17.8</a:t>
              </a:r>
            </a:p>
          </p:txBody>
        </p:sp>
        <p:sp>
          <p:nvSpPr>
            <p:cNvPr id="121" name="tx121"/>
            <p:cNvSpPr/>
            <p:nvPr/>
          </p:nvSpPr>
          <p:spPr>
            <a:xfrm>
              <a:off x="4394998" y="5583895"/>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6.7</a:t>
              </a:r>
            </a:p>
          </p:txBody>
        </p:sp>
        <p:sp>
          <p:nvSpPr>
            <p:cNvPr id="122" name="tx122"/>
            <p:cNvSpPr/>
            <p:nvPr/>
          </p:nvSpPr>
          <p:spPr>
            <a:xfrm>
              <a:off x="5160384" y="559441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3.4</a:t>
              </a:r>
            </a:p>
          </p:txBody>
        </p:sp>
        <p:sp>
          <p:nvSpPr>
            <p:cNvPr id="123" name="tx123"/>
            <p:cNvSpPr/>
            <p:nvPr/>
          </p:nvSpPr>
          <p:spPr>
            <a:xfrm>
              <a:off x="5925771" y="560310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0.7</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539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2332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2527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5029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4932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3629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5366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Congo</a:t>
            </a:r>
          </a:p>
        </p:txBody>
      </p:sp>
      <p:grpSp>
        <p:nvGrpSpPr>
          <p:cNvPr id="2" name="grp2"/>
          <p:cNvGrpSpPr/>
          <p:nvPr/>
        </p:nvGrpSpPr>
        <p:grpSpPr>
          <a:xfrm>
            <a:off x="457200" y="1463040"/>
            <a:ext cx="8503920" cy="2286000"/>
            <a:chOff x="457200" y="1463040"/>
            <a:chExt cx="8503920" cy="2286000"/>
          </a:xfrm>
        </p:grpSpPr>
        <p:sp>
          <p:nvSpPr>
            <p:cNvPr id="296" name="rc4"/>
            <p:cNvSpPr/>
            <p:nvPr/>
          </p:nvSpPr>
          <p:spPr>
            <a:xfrm>
              <a:off x="1411675" y="2817001"/>
              <a:ext cx="228964" cy="938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5"/>
            <p:cNvSpPr/>
            <p:nvPr/>
          </p:nvSpPr>
          <p:spPr>
            <a:xfrm>
              <a:off x="1411675" y="28170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6"/>
            <p:cNvSpPr/>
            <p:nvPr/>
          </p:nvSpPr>
          <p:spPr>
            <a:xfrm>
              <a:off x="1411675" y="281700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7"/>
            <p:cNvSpPr/>
            <p:nvPr/>
          </p:nvSpPr>
          <p:spPr>
            <a:xfrm>
              <a:off x="1411675" y="2776784"/>
              <a:ext cx="228964" cy="402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8"/>
            <p:cNvSpPr/>
            <p:nvPr/>
          </p:nvSpPr>
          <p:spPr>
            <a:xfrm>
              <a:off x="1686432"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9"/>
            <p:cNvSpPr/>
            <p:nvPr/>
          </p:nvSpPr>
          <p:spPr>
            <a:xfrm>
              <a:off x="1686432" y="27901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10"/>
            <p:cNvSpPr/>
            <p:nvPr/>
          </p:nvSpPr>
          <p:spPr>
            <a:xfrm>
              <a:off x="1686432" y="27901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11"/>
            <p:cNvSpPr/>
            <p:nvPr/>
          </p:nvSpPr>
          <p:spPr>
            <a:xfrm>
              <a:off x="1686432" y="2575701"/>
              <a:ext cx="228964" cy="2144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12"/>
            <p:cNvSpPr/>
            <p:nvPr/>
          </p:nvSpPr>
          <p:spPr>
            <a:xfrm>
              <a:off x="1961189" y="2817001"/>
              <a:ext cx="228964" cy="938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13"/>
            <p:cNvSpPr/>
            <p:nvPr/>
          </p:nvSpPr>
          <p:spPr>
            <a:xfrm>
              <a:off x="1961189" y="28170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4"/>
            <p:cNvSpPr/>
            <p:nvPr/>
          </p:nvSpPr>
          <p:spPr>
            <a:xfrm>
              <a:off x="1961189" y="2803595"/>
              <a:ext cx="228964" cy="134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5"/>
            <p:cNvSpPr/>
            <p:nvPr/>
          </p:nvSpPr>
          <p:spPr>
            <a:xfrm>
              <a:off x="1961189" y="2508673"/>
              <a:ext cx="228964" cy="294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6"/>
            <p:cNvSpPr/>
            <p:nvPr/>
          </p:nvSpPr>
          <p:spPr>
            <a:xfrm>
              <a:off x="2235946" y="2709756"/>
              <a:ext cx="228964" cy="2010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7"/>
            <p:cNvSpPr/>
            <p:nvPr/>
          </p:nvSpPr>
          <p:spPr>
            <a:xfrm>
              <a:off x="2235946" y="270975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8"/>
            <p:cNvSpPr/>
            <p:nvPr/>
          </p:nvSpPr>
          <p:spPr>
            <a:xfrm>
              <a:off x="2235946" y="270975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9"/>
            <p:cNvSpPr/>
            <p:nvPr/>
          </p:nvSpPr>
          <p:spPr>
            <a:xfrm>
              <a:off x="2235946" y="2642728"/>
              <a:ext cx="228964" cy="670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23"/>
            <p:cNvSpPr/>
            <p:nvPr/>
          </p:nvSpPr>
          <p:spPr>
            <a:xfrm>
              <a:off x="2510703" y="2749973"/>
              <a:ext cx="228964" cy="160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4"/>
            <p:cNvSpPr/>
            <p:nvPr/>
          </p:nvSpPr>
          <p:spPr>
            <a:xfrm>
              <a:off x="2785460" y="2776784"/>
              <a:ext cx="228964" cy="1340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5"/>
            <p:cNvSpPr/>
            <p:nvPr/>
          </p:nvSpPr>
          <p:spPr>
            <a:xfrm>
              <a:off x="2785460" y="27767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6"/>
            <p:cNvSpPr/>
            <p:nvPr/>
          </p:nvSpPr>
          <p:spPr>
            <a:xfrm>
              <a:off x="2785460" y="277678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7"/>
            <p:cNvSpPr/>
            <p:nvPr/>
          </p:nvSpPr>
          <p:spPr>
            <a:xfrm>
              <a:off x="2785460" y="2615917"/>
              <a:ext cx="228964" cy="160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8"/>
            <p:cNvSpPr/>
            <p:nvPr/>
          </p:nvSpPr>
          <p:spPr>
            <a:xfrm>
              <a:off x="3060217" y="2884028"/>
              <a:ext cx="228964" cy="268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9"/>
            <p:cNvSpPr/>
            <p:nvPr/>
          </p:nvSpPr>
          <p:spPr>
            <a:xfrm>
              <a:off x="3060217" y="28840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30"/>
            <p:cNvSpPr/>
            <p:nvPr/>
          </p:nvSpPr>
          <p:spPr>
            <a:xfrm>
              <a:off x="3060217" y="288402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31"/>
            <p:cNvSpPr/>
            <p:nvPr/>
          </p:nvSpPr>
          <p:spPr>
            <a:xfrm>
              <a:off x="3060217" y="2696351"/>
              <a:ext cx="228964" cy="1876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5"/>
            <p:cNvSpPr/>
            <p:nvPr/>
          </p:nvSpPr>
          <p:spPr>
            <a:xfrm>
              <a:off x="3334974" y="2749973"/>
              <a:ext cx="228964" cy="160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9"/>
            <p:cNvSpPr/>
            <p:nvPr/>
          </p:nvSpPr>
          <p:spPr>
            <a:xfrm>
              <a:off x="3609731" y="2709756"/>
              <a:ext cx="228964" cy="2010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40"/>
            <p:cNvSpPr/>
            <p:nvPr/>
          </p:nvSpPr>
          <p:spPr>
            <a:xfrm>
              <a:off x="3884488" y="2884028"/>
              <a:ext cx="228964" cy="268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41"/>
            <p:cNvSpPr/>
            <p:nvPr/>
          </p:nvSpPr>
          <p:spPr>
            <a:xfrm>
              <a:off x="3884488" y="28840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42"/>
            <p:cNvSpPr/>
            <p:nvPr/>
          </p:nvSpPr>
          <p:spPr>
            <a:xfrm>
              <a:off x="3884488" y="2870623"/>
              <a:ext cx="228964" cy="134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43"/>
            <p:cNvSpPr/>
            <p:nvPr/>
          </p:nvSpPr>
          <p:spPr>
            <a:xfrm>
              <a:off x="3884488" y="2723162"/>
              <a:ext cx="228964" cy="147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4"/>
            <p:cNvSpPr/>
            <p:nvPr/>
          </p:nvSpPr>
          <p:spPr>
            <a:xfrm>
              <a:off x="4159245" y="2870623"/>
              <a:ext cx="228964" cy="402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5"/>
            <p:cNvSpPr/>
            <p:nvPr/>
          </p:nvSpPr>
          <p:spPr>
            <a:xfrm>
              <a:off x="4159245" y="28706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6"/>
            <p:cNvSpPr/>
            <p:nvPr/>
          </p:nvSpPr>
          <p:spPr>
            <a:xfrm>
              <a:off x="4159245" y="28706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7"/>
            <p:cNvSpPr/>
            <p:nvPr/>
          </p:nvSpPr>
          <p:spPr>
            <a:xfrm>
              <a:off x="4159245" y="2763378"/>
              <a:ext cx="228964" cy="1072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8"/>
            <p:cNvSpPr/>
            <p:nvPr/>
          </p:nvSpPr>
          <p:spPr>
            <a:xfrm>
              <a:off x="4434002" y="2870623"/>
              <a:ext cx="228964" cy="402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9"/>
            <p:cNvSpPr/>
            <p:nvPr/>
          </p:nvSpPr>
          <p:spPr>
            <a:xfrm>
              <a:off x="4434002" y="28706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50"/>
            <p:cNvSpPr/>
            <p:nvPr/>
          </p:nvSpPr>
          <p:spPr>
            <a:xfrm>
              <a:off x="4434002" y="28706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51"/>
            <p:cNvSpPr/>
            <p:nvPr/>
          </p:nvSpPr>
          <p:spPr>
            <a:xfrm>
              <a:off x="4434002" y="2723162"/>
              <a:ext cx="228964" cy="147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52"/>
            <p:cNvSpPr/>
            <p:nvPr/>
          </p:nvSpPr>
          <p:spPr>
            <a:xfrm>
              <a:off x="4708759" y="2870623"/>
              <a:ext cx="228964" cy="402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53"/>
            <p:cNvSpPr/>
            <p:nvPr/>
          </p:nvSpPr>
          <p:spPr>
            <a:xfrm>
              <a:off x="4708759" y="28706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4"/>
            <p:cNvSpPr/>
            <p:nvPr/>
          </p:nvSpPr>
          <p:spPr>
            <a:xfrm>
              <a:off x="4708759" y="28706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5"/>
            <p:cNvSpPr/>
            <p:nvPr/>
          </p:nvSpPr>
          <p:spPr>
            <a:xfrm>
              <a:off x="4708759" y="2790190"/>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8"/>
            <p:cNvSpPr/>
            <p:nvPr/>
          </p:nvSpPr>
          <p:spPr>
            <a:xfrm>
              <a:off x="4983516" y="2481862"/>
              <a:ext cx="228964" cy="4289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9"/>
            <p:cNvSpPr/>
            <p:nvPr/>
          </p:nvSpPr>
          <p:spPr>
            <a:xfrm>
              <a:off x="4983516" y="2307589"/>
              <a:ext cx="228964" cy="1742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60"/>
            <p:cNvSpPr/>
            <p:nvPr/>
          </p:nvSpPr>
          <p:spPr>
            <a:xfrm>
              <a:off x="5258273" y="2870623"/>
              <a:ext cx="228964" cy="402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61"/>
            <p:cNvSpPr/>
            <p:nvPr/>
          </p:nvSpPr>
          <p:spPr>
            <a:xfrm>
              <a:off x="5258273" y="28706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62"/>
            <p:cNvSpPr/>
            <p:nvPr/>
          </p:nvSpPr>
          <p:spPr>
            <a:xfrm>
              <a:off x="5258273" y="2629323"/>
              <a:ext cx="228964" cy="2413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63"/>
            <p:cNvSpPr/>
            <p:nvPr/>
          </p:nvSpPr>
          <p:spPr>
            <a:xfrm>
              <a:off x="5258273" y="2374617"/>
              <a:ext cx="228964" cy="2547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4"/>
            <p:cNvSpPr/>
            <p:nvPr/>
          </p:nvSpPr>
          <p:spPr>
            <a:xfrm>
              <a:off x="5533030" y="2897434"/>
              <a:ext cx="228964" cy="134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5"/>
            <p:cNvSpPr/>
            <p:nvPr/>
          </p:nvSpPr>
          <p:spPr>
            <a:xfrm>
              <a:off x="5533030" y="28974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6"/>
            <p:cNvSpPr/>
            <p:nvPr/>
          </p:nvSpPr>
          <p:spPr>
            <a:xfrm>
              <a:off x="5533030" y="2589106"/>
              <a:ext cx="228964" cy="3083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7"/>
            <p:cNvSpPr/>
            <p:nvPr/>
          </p:nvSpPr>
          <p:spPr>
            <a:xfrm>
              <a:off x="5533030" y="2026073"/>
              <a:ext cx="228964" cy="5630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8"/>
            <p:cNvSpPr/>
            <p:nvPr/>
          </p:nvSpPr>
          <p:spPr>
            <a:xfrm>
              <a:off x="5807787" y="2884028"/>
              <a:ext cx="228964" cy="268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9"/>
            <p:cNvSpPr/>
            <p:nvPr/>
          </p:nvSpPr>
          <p:spPr>
            <a:xfrm>
              <a:off x="5807787" y="28840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70"/>
            <p:cNvSpPr/>
            <p:nvPr/>
          </p:nvSpPr>
          <p:spPr>
            <a:xfrm>
              <a:off x="5807787" y="2615917"/>
              <a:ext cx="228964" cy="2681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71"/>
            <p:cNvSpPr/>
            <p:nvPr/>
          </p:nvSpPr>
          <p:spPr>
            <a:xfrm>
              <a:off x="5807787" y="2361212"/>
              <a:ext cx="228964" cy="2547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72"/>
            <p:cNvSpPr/>
            <p:nvPr/>
          </p:nvSpPr>
          <p:spPr>
            <a:xfrm>
              <a:off x="6082544" y="2857217"/>
              <a:ext cx="228964" cy="536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73"/>
            <p:cNvSpPr/>
            <p:nvPr/>
          </p:nvSpPr>
          <p:spPr>
            <a:xfrm>
              <a:off x="6082544" y="28572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4"/>
            <p:cNvSpPr/>
            <p:nvPr/>
          </p:nvSpPr>
          <p:spPr>
            <a:xfrm>
              <a:off x="6082544" y="2615917"/>
              <a:ext cx="228964" cy="2413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5"/>
            <p:cNvSpPr/>
            <p:nvPr/>
          </p:nvSpPr>
          <p:spPr>
            <a:xfrm>
              <a:off x="6082544" y="1704340"/>
              <a:ext cx="228964" cy="9115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8"/>
            <p:cNvSpPr/>
            <p:nvPr/>
          </p:nvSpPr>
          <p:spPr>
            <a:xfrm>
              <a:off x="6357301" y="2548890"/>
              <a:ext cx="228964" cy="3619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9"/>
            <p:cNvSpPr/>
            <p:nvPr/>
          </p:nvSpPr>
          <p:spPr>
            <a:xfrm>
              <a:off x="6357301" y="2173534"/>
              <a:ext cx="228964" cy="3753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80"/>
            <p:cNvSpPr/>
            <p:nvPr/>
          </p:nvSpPr>
          <p:spPr>
            <a:xfrm>
              <a:off x="6632058" y="2897434"/>
              <a:ext cx="228964" cy="134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81"/>
            <p:cNvSpPr/>
            <p:nvPr/>
          </p:nvSpPr>
          <p:spPr>
            <a:xfrm>
              <a:off x="6632058" y="28974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82"/>
            <p:cNvSpPr/>
            <p:nvPr/>
          </p:nvSpPr>
          <p:spPr>
            <a:xfrm>
              <a:off x="6632058" y="2374617"/>
              <a:ext cx="228964" cy="5228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83"/>
            <p:cNvSpPr/>
            <p:nvPr/>
          </p:nvSpPr>
          <p:spPr>
            <a:xfrm>
              <a:off x="6632058" y="1811584"/>
              <a:ext cx="228964" cy="5630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6"/>
            <p:cNvSpPr/>
            <p:nvPr/>
          </p:nvSpPr>
          <p:spPr>
            <a:xfrm>
              <a:off x="6906815" y="2562295"/>
              <a:ext cx="228964" cy="3485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7"/>
            <p:cNvSpPr/>
            <p:nvPr/>
          </p:nvSpPr>
          <p:spPr>
            <a:xfrm>
              <a:off x="6906815" y="2066290"/>
              <a:ext cx="228964" cy="4960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8"/>
            <p:cNvSpPr/>
            <p:nvPr/>
          </p:nvSpPr>
          <p:spPr>
            <a:xfrm>
              <a:off x="7181572" y="2870623"/>
              <a:ext cx="228964" cy="402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9"/>
            <p:cNvSpPr/>
            <p:nvPr/>
          </p:nvSpPr>
          <p:spPr>
            <a:xfrm>
              <a:off x="7181572" y="28706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90"/>
            <p:cNvSpPr/>
            <p:nvPr/>
          </p:nvSpPr>
          <p:spPr>
            <a:xfrm>
              <a:off x="7181572" y="2414834"/>
              <a:ext cx="228964" cy="4557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91"/>
            <p:cNvSpPr/>
            <p:nvPr/>
          </p:nvSpPr>
          <p:spPr>
            <a:xfrm>
              <a:off x="7181572" y="1972451"/>
              <a:ext cx="228964" cy="4423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92"/>
            <p:cNvSpPr/>
            <p:nvPr/>
          </p:nvSpPr>
          <p:spPr>
            <a:xfrm>
              <a:off x="7456329" y="2897434"/>
              <a:ext cx="228964" cy="134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93"/>
            <p:cNvSpPr/>
            <p:nvPr/>
          </p:nvSpPr>
          <p:spPr>
            <a:xfrm>
              <a:off x="7456329" y="28974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4"/>
            <p:cNvSpPr/>
            <p:nvPr/>
          </p:nvSpPr>
          <p:spPr>
            <a:xfrm>
              <a:off x="7456329" y="2240562"/>
              <a:ext cx="228964" cy="6568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5"/>
            <p:cNvSpPr/>
            <p:nvPr/>
          </p:nvSpPr>
          <p:spPr>
            <a:xfrm>
              <a:off x="7456329" y="1838395"/>
              <a:ext cx="228964" cy="4021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6"/>
            <p:cNvSpPr/>
            <p:nvPr/>
          </p:nvSpPr>
          <p:spPr>
            <a:xfrm>
              <a:off x="7731086" y="2884028"/>
              <a:ext cx="228964" cy="268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7"/>
            <p:cNvSpPr/>
            <p:nvPr/>
          </p:nvSpPr>
          <p:spPr>
            <a:xfrm>
              <a:off x="7731086" y="28840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8"/>
            <p:cNvSpPr/>
            <p:nvPr/>
          </p:nvSpPr>
          <p:spPr>
            <a:xfrm>
              <a:off x="7731086" y="2240562"/>
              <a:ext cx="228964" cy="6434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9"/>
            <p:cNvSpPr/>
            <p:nvPr/>
          </p:nvSpPr>
          <p:spPr>
            <a:xfrm>
              <a:off x="7731086" y="1811584"/>
              <a:ext cx="228964" cy="4289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102"/>
            <p:cNvSpPr/>
            <p:nvPr/>
          </p:nvSpPr>
          <p:spPr>
            <a:xfrm>
              <a:off x="8005843" y="2749973"/>
              <a:ext cx="228964" cy="1608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103"/>
            <p:cNvSpPr/>
            <p:nvPr/>
          </p:nvSpPr>
          <p:spPr>
            <a:xfrm>
              <a:off x="8005843" y="2629323"/>
              <a:ext cx="228964" cy="1206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09"/>
            <p:cNvSpPr/>
            <p:nvPr/>
          </p:nvSpPr>
          <p:spPr>
            <a:xfrm>
              <a:off x="1127759" y="264272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10"/>
            <p:cNvSpPr/>
            <p:nvPr/>
          </p:nvSpPr>
          <p:spPr>
            <a:xfrm>
              <a:off x="1127759" y="237461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1"/>
            <p:cNvSpPr/>
            <p:nvPr/>
          </p:nvSpPr>
          <p:spPr>
            <a:xfrm>
              <a:off x="1127759" y="21065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2"/>
            <p:cNvSpPr/>
            <p:nvPr/>
          </p:nvSpPr>
          <p:spPr>
            <a:xfrm>
              <a:off x="1127759" y="183839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3"/>
            <p:cNvSpPr/>
            <p:nvPr/>
          </p:nvSpPr>
          <p:spPr>
            <a:xfrm>
              <a:off x="1127759" y="157028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rc114"/>
            <p:cNvSpPr/>
            <p:nvPr/>
          </p:nvSpPr>
          <p:spPr>
            <a:xfrm>
              <a:off x="1411675" y="2817001"/>
              <a:ext cx="228964" cy="938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5"/>
            <p:cNvSpPr/>
            <p:nvPr/>
          </p:nvSpPr>
          <p:spPr>
            <a:xfrm>
              <a:off x="1411675" y="28170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6"/>
            <p:cNvSpPr/>
            <p:nvPr/>
          </p:nvSpPr>
          <p:spPr>
            <a:xfrm>
              <a:off x="1411675" y="281700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17"/>
            <p:cNvSpPr/>
            <p:nvPr/>
          </p:nvSpPr>
          <p:spPr>
            <a:xfrm>
              <a:off x="1411675" y="2776784"/>
              <a:ext cx="228964" cy="402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18"/>
            <p:cNvSpPr/>
            <p:nvPr/>
          </p:nvSpPr>
          <p:spPr>
            <a:xfrm>
              <a:off x="1686432"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9"/>
            <p:cNvSpPr/>
            <p:nvPr/>
          </p:nvSpPr>
          <p:spPr>
            <a:xfrm>
              <a:off x="1686432" y="27901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0"/>
            <p:cNvSpPr/>
            <p:nvPr/>
          </p:nvSpPr>
          <p:spPr>
            <a:xfrm>
              <a:off x="1686432" y="27901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1"/>
            <p:cNvSpPr/>
            <p:nvPr/>
          </p:nvSpPr>
          <p:spPr>
            <a:xfrm>
              <a:off x="1686432" y="2575701"/>
              <a:ext cx="228964" cy="2144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2"/>
            <p:cNvSpPr/>
            <p:nvPr/>
          </p:nvSpPr>
          <p:spPr>
            <a:xfrm>
              <a:off x="1961189" y="2817001"/>
              <a:ext cx="228964" cy="938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3"/>
            <p:cNvSpPr/>
            <p:nvPr/>
          </p:nvSpPr>
          <p:spPr>
            <a:xfrm>
              <a:off x="1961189" y="28170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4"/>
            <p:cNvSpPr/>
            <p:nvPr/>
          </p:nvSpPr>
          <p:spPr>
            <a:xfrm>
              <a:off x="1961189" y="2803595"/>
              <a:ext cx="228964" cy="134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5"/>
            <p:cNvSpPr/>
            <p:nvPr/>
          </p:nvSpPr>
          <p:spPr>
            <a:xfrm>
              <a:off x="1961189" y="2508673"/>
              <a:ext cx="228964" cy="294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6"/>
            <p:cNvSpPr/>
            <p:nvPr/>
          </p:nvSpPr>
          <p:spPr>
            <a:xfrm>
              <a:off x="2235946" y="2709756"/>
              <a:ext cx="228964" cy="2010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27"/>
            <p:cNvSpPr/>
            <p:nvPr/>
          </p:nvSpPr>
          <p:spPr>
            <a:xfrm>
              <a:off x="2235946" y="270975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28"/>
            <p:cNvSpPr/>
            <p:nvPr/>
          </p:nvSpPr>
          <p:spPr>
            <a:xfrm>
              <a:off x="2235946" y="270975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29"/>
            <p:cNvSpPr/>
            <p:nvPr/>
          </p:nvSpPr>
          <p:spPr>
            <a:xfrm>
              <a:off x="2235946" y="2642728"/>
              <a:ext cx="228964" cy="670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0"/>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1"/>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2"/>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749973"/>
              <a:ext cx="228964" cy="1608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776784"/>
              <a:ext cx="228964" cy="1340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7767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77678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615917"/>
              <a:ext cx="228964" cy="1608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84028"/>
              <a:ext cx="228964" cy="268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840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8402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696351"/>
              <a:ext cx="228964" cy="1876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749973"/>
              <a:ext cx="228964" cy="1608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709756"/>
              <a:ext cx="228964" cy="2010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84028"/>
              <a:ext cx="228964" cy="268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840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70623"/>
              <a:ext cx="228964" cy="134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723162"/>
              <a:ext cx="228964" cy="1474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70623"/>
              <a:ext cx="228964" cy="402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706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706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763378"/>
              <a:ext cx="228964" cy="1072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70623"/>
              <a:ext cx="228964" cy="402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706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706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723162"/>
              <a:ext cx="228964" cy="1474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70623"/>
              <a:ext cx="228964" cy="402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706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706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790190"/>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481862"/>
              <a:ext cx="228964" cy="4289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307589"/>
              <a:ext cx="228964" cy="1742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70623"/>
              <a:ext cx="228964" cy="402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706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629323"/>
              <a:ext cx="228964" cy="2413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374617"/>
              <a:ext cx="228964" cy="2547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97434"/>
              <a:ext cx="228964" cy="134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974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589106"/>
              <a:ext cx="228964" cy="3083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026073"/>
              <a:ext cx="228964" cy="5630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84028"/>
              <a:ext cx="228964" cy="268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840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615917"/>
              <a:ext cx="228964" cy="2681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361212"/>
              <a:ext cx="228964" cy="2547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57217"/>
              <a:ext cx="228964" cy="536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572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615917"/>
              <a:ext cx="228964" cy="2413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1704340"/>
              <a:ext cx="228964" cy="9115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548890"/>
              <a:ext cx="228964" cy="3619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173534"/>
              <a:ext cx="228964" cy="3753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97434"/>
              <a:ext cx="228964" cy="134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974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374617"/>
              <a:ext cx="228964" cy="5228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1811584"/>
              <a:ext cx="228964" cy="5630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562295"/>
              <a:ext cx="228964" cy="3485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066290"/>
              <a:ext cx="228964" cy="4960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70623"/>
              <a:ext cx="228964" cy="402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706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414834"/>
              <a:ext cx="228964" cy="4557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1972451"/>
              <a:ext cx="228964" cy="4423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97434"/>
              <a:ext cx="228964" cy="134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974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240562"/>
              <a:ext cx="228964" cy="6568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1838395"/>
              <a:ext cx="228964" cy="4021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84028"/>
              <a:ext cx="228964" cy="268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840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240562"/>
              <a:ext cx="228964" cy="6434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1811584"/>
              <a:ext cx="228964" cy="4289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749973"/>
              <a:ext cx="228964" cy="1608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629323"/>
              <a:ext cx="228964" cy="1206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570284"/>
              <a:ext cx="0" cy="1340555"/>
            </a:xfrm>
            <a:custGeom>
              <a:avLst/>
              <a:gdLst/>
              <a:ahLst/>
              <a:cxnLst/>
              <a:rect l="0" t="0" r="0" b="0"/>
              <a:pathLst>
                <a:path h="1340555">
                  <a:moveTo>
                    <a:pt x="0" y="1340555"/>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4272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37461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1065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8383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5702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818510" y="259599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7" name="tx227"/>
            <p:cNvSpPr/>
            <p:nvPr/>
          </p:nvSpPr>
          <p:spPr>
            <a:xfrm>
              <a:off x="818510" y="232788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8" name="tx228"/>
            <p:cNvSpPr/>
            <p:nvPr/>
          </p:nvSpPr>
          <p:spPr>
            <a:xfrm>
              <a:off x="818510" y="20597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9" name="tx229"/>
            <p:cNvSpPr/>
            <p:nvPr/>
          </p:nvSpPr>
          <p:spPr>
            <a:xfrm>
              <a:off x="818510" y="179166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30" name="tx230"/>
            <p:cNvSpPr/>
            <p:nvPr/>
          </p:nvSpPr>
          <p:spPr>
            <a:xfrm>
              <a:off x="747705" y="152355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5620"/>
              <a:ext cx="779182" cy="693419"/>
            </a:xfrm>
            <a:prstGeom prst="rect">
              <a:avLst/>
            </a:prstGeom>
            <a:solidFill>
              <a:srgbClr val="FFFFFF">
                <a:alpha val="100000"/>
              </a:srgbClr>
            </a:solidFill>
          </p:spPr>
          <p:txBody>
            <a:bodyPr/>
            <a:lstStyle/>
            <a:p>
              <a:endParaRPr/>
            </a:p>
          </p:txBody>
        </p:sp>
        <p:sp>
          <p:nvSpPr>
            <p:cNvPr id="286" name="rc286"/>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14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5" name="grp2"/>
          <p:cNvGrpSpPr/>
          <p:nvPr/>
        </p:nvGrpSpPr>
        <p:grpSpPr>
          <a:xfrm>
            <a:off x="457200" y="4023360"/>
            <a:ext cx="6675120" cy="2743200"/>
            <a:chOff x="457200" y="4023360"/>
            <a:chExt cx="6675120" cy="2743200"/>
          </a:xfrm>
        </p:grpSpPr>
        <p:sp>
          <p:nvSpPr>
            <p:cNvPr id="426" name="rc4"/>
            <p:cNvSpPr/>
            <p:nvPr/>
          </p:nvSpPr>
          <p:spPr>
            <a:xfrm>
              <a:off x="1223433" y="5715000"/>
              <a:ext cx="382693" cy="457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03570"/>
              <a:ext cx="382693" cy="1142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0357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12130"/>
              <a:ext cx="382693" cy="914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03570"/>
              <a:ext cx="382693" cy="571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66410"/>
              <a:ext cx="382693" cy="13716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54980"/>
              <a:ext cx="382693" cy="114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994910"/>
              <a:ext cx="382693" cy="5600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49290"/>
              <a:ext cx="382693" cy="114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57850"/>
              <a:ext cx="382693" cy="914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5785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766310"/>
              <a:ext cx="382693" cy="8915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49290"/>
              <a:ext cx="382693" cy="114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4929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37860"/>
              <a:ext cx="382693" cy="114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212080"/>
              <a:ext cx="382693" cy="5257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49290"/>
              <a:ext cx="382693" cy="114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37860"/>
              <a:ext cx="382693" cy="1143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3786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880610"/>
              <a:ext cx="382693" cy="8572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37860"/>
              <a:ext cx="382693" cy="228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3786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3786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280660"/>
              <a:ext cx="382693" cy="457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532120"/>
              <a:ext cx="382693" cy="228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321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035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749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8463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617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715000"/>
              <a:ext cx="382693" cy="457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03570"/>
              <a:ext cx="382693" cy="1142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70357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612130"/>
              <a:ext cx="382693" cy="914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03570"/>
              <a:ext cx="382693" cy="571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566410"/>
              <a:ext cx="382693" cy="13716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554980"/>
              <a:ext cx="382693" cy="1142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994910"/>
              <a:ext cx="382693" cy="5600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49290"/>
              <a:ext cx="382693" cy="114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57850"/>
              <a:ext cx="382693" cy="9144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65785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4766310"/>
              <a:ext cx="382693" cy="8915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49290"/>
              <a:ext cx="382693" cy="114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4929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37860"/>
              <a:ext cx="382693" cy="1143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212080"/>
              <a:ext cx="382693" cy="5257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49290"/>
              <a:ext cx="382693" cy="114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37860"/>
              <a:ext cx="382693" cy="1143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3786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4880610"/>
              <a:ext cx="382693" cy="8572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37860"/>
              <a:ext cx="382693" cy="228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3786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3786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280660"/>
              <a:ext cx="382693" cy="457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532120"/>
              <a:ext cx="382693" cy="228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617720"/>
              <a:ext cx="0" cy="1143000"/>
            </a:xfrm>
            <a:custGeom>
              <a:avLst/>
              <a:gdLst/>
              <a:ahLst/>
              <a:cxnLst/>
              <a:rect l="0" t="0" r="0" b="0"/>
              <a:pathLst>
                <a:path h="1143000">
                  <a:moveTo>
                    <a:pt x="0" y="114300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321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035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749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8463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617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18510" y="54853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5" name="tx75"/>
            <p:cNvSpPr/>
            <p:nvPr/>
          </p:nvSpPr>
          <p:spPr>
            <a:xfrm>
              <a:off x="818510" y="52567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6" name="tx76"/>
            <p:cNvSpPr/>
            <p:nvPr/>
          </p:nvSpPr>
          <p:spPr>
            <a:xfrm>
              <a:off x="818510" y="50281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77" name="tx77"/>
            <p:cNvSpPr/>
            <p:nvPr/>
          </p:nvSpPr>
          <p:spPr>
            <a:xfrm>
              <a:off x="818510" y="47995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78" name="tx78"/>
            <p:cNvSpPr/>
            <p:nvPr/>
          </p:nvSpPr>
          <p:spPr>
            <a:xfrm>
              <a:off x="747705" y="457098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5057"/>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8214"/>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8214"/>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8214"/>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8214"/>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8705"/>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8705"/>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8705"/>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8506"/>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71250" y="4249697"/>
              <a:ext cx="407937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Congo age distribution, vaccination status, and incidence, 2017-12 to 2018-11</a:t>
              </a:r>
            </a:p>
          </p:txBody>
        </p:sp>
        <p:sp>
          <p:nvSpPr>
            <p:cNvPr id="107" name="pt107"/>
            <p:cNvSpPr/>
            <p:nvPr/>
          </p:nvSpPr>
          <p:spPr>
            <a:xfrm>
              <a:off x="1383347" y="5096695"/>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488119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4731067"/>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06149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038510"/>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356010"/>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519070"/>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788003"/>
            </a:xfrm>
            <a:custGeom>
              <a:avLst/>
              <a:gdLst/>
              <a:ahLst/>
              <a:cxnLst/>
              <a:rect l="0" t="0" r="0" b="0"/>
              <a:pathLst>
                <a:path w="4592319" h="788003">
                  <a:moveTo>
                    <a:pt x="0" y="365627"/>
                  </a:moveTo>
                  <a:lnTo>
                    <a:pt x="765386" y="150130"/>
                  </a:lnTo>
                  <a:lnTo>
                    <a:pt x="1530773" y="0"/>
                  </a:lnTo>
                  <a:lnTo>
                    <a:pt x="2296159" y="330429"/>
                  </a:lnTo>
                  <a:lnTo>
                    <a:pt x="3061546" y="307443"/>
                  </a:lnTo>
                  <a:lnTo>
                    <a:pt x="3826933" y="624943"/>
                  </a:lnTo>
                  <a:lnTo>
                    <a:pt x="4592319" y="788003"/>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637511"/>
              <a:ext cx="0" cy="1077488"/>
            </a:xfrm>
            <a:custGeom>
              <a:avLst/>
              <a:gdLst/>
              <a:ahLst/>
              <a:cxnLst/>
              <a:rect l="0" t="0" r="0" b="0"/>
              <a:pathLst>
                <a:path h="1077488">
                  <a:moveTo>
                    <a:pt x="0" y="1077488"/>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35583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99667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63751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tx12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2" name="tx122"/>
            <p:cNvSpPr/>
            <p:nvPr/>
          </p:nvSpPr>
          <p:spPr>
            <a:xfrm>
              <a:off x="6461760" y="530910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3" name="tx123"/>
            <p:cNvSpPr/>
            <p:nvPr/>
          </p:nvSpPr>
          <p:spPr>
            <a:xfrm>
              <a:off x="6461760" y="494994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4" name="tx124"/>
            <p:cNvSpPr/>
            <p:nvPr/>
          </p:nvSpPr>
          <p:spPr>
            <a:xfrm>
              <a:off x="6461760" y="459077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5" name="tx12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6" name="tx126"/>
            <p:cNvSpPr/>
            <p:nvPr/>
          </p:nvSpPr>
          <p:spPr>
            <a:xfrm>
              <a:off x="1301267" y="501849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81.7</a:t>
              </a:r>
            </a:p>
          </p:txBody>
        </p:sp>
        <p:sp>
          <p:nvSpPr>
            <p:cNvPr id="127" name="tx127"/>
            <p:cNvSpPr/>
            <p:nvPr/>
          </p:nvSpPr>
          <p:spPr>
            <a:xfrm>
              <a:off x="2034470" y="4804382"/>
              <a:ext cx="291393"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111.7</a:t>
              </a:r>
            </a:p>
          </p:txBody>
        </p:sp>
        <p:sp>
          <p:nvSpPr>
            <p:cNvPr id="128" name="tx128"/>
            <p:cNvSpPr/>
            <p:nvPr/>
          </p:nvSpPr>
          <p:spPr>
            <a:xfrm>
              <a:off x="2799856"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132.6</a:t>
              </a:r>
            </a:p>
          </p:txBody>
        </p:sp>
        <p:sp>
          <p:nvSpPr>
            <p:cNvPr id="129" name="tx129"/>
            <p:cNvSpPr/>
            <p:nvPr/>
          </p:nvSpPr>
          <p:spPr>
            <a:xfrm>
              <a:off x="3597427" y="498329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86.6</a:t>
              </a:r>
            </a:p>
          </p:txBody>
        </p:sp>
        <p:sp>
          <p:nvSpPr>
            <p:cNvPr id="130" name="tx130"/>
            <p:cNvSpPr/>
            <p:nvPr/>
          </p:nvSpPr>
          <p:spPr>
            <a:xfrm>
              <a:off x="4362814" y="496030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89.8</a:t>
              </a:r>
            </a:p>
          </p:txBody>
        </p:sp>
        <p:sp>
          <p:nvSpPr>
            <p:cNvPr id="131" name="tx131"/>
            <p:cNvSpPr/>
            <p:nvPr/>
          </p:nvSpPr>
          <p:spPr>
            <a:xfrm>
              <a:off x="5128200" y="5277905"/>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45.6</a:t>
              </a:r>
            </a:p>
          </p:txBody>
        </p:sp>
        <p:sp>
          <p:nvSpPr>
            <p:cNvPr id="132" name="tx132"/>
            <p:cNvSpPr/>
            <p:nvPr/>
          </p:nvSpPr>
          <p:spPr>
            <a:xfrm>
              <a:off x="5893587" y="544086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22.9</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Colombia</a:t>
            </a:r>
          </a:p>
        </p:txBody>
      </p:sp>
      <p:grpSp>
        <p:nvGrpSpPr>
          <p:cNvPr id="2" name="grp2"/>
          <p:cNvGrpSpPr/>
          <p:nvPr/>
        </p:nvGrpSpPr>
        <p:grpSpPr>
          <a:xfrm>
            <a:off x="457200" y="1463040"/>
            <a:ext cx="8503920" cy="2286000"/>
            <a:chOff x="457200" y="1463040"/>
            <a:chExt cx="8503920" cy="2286000"/>
          </a:xfrm>
        </p:grpSpPr>
        <p:sp>
          <p:nvSpPr>
            <p:cNvPr id="296"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7"/>
            <p:cNvSpPr/>
            <p:nvPr/>
          </p:nvSpPr>
          <p:spPr>
            <a:xfrm>
              <a:off x="1411675" y="2771793"/>
              <a:ext cx="228964" cy="1390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11"/>
            <p:cNvSpPr/>
            <p:nvPr/>
          </p:nvSpPr>
          <p:spPr>
            <a:xfrm>
              <a:off x="1686432" y="2783261"/>
              <a:ext cx="228964" cy="1275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5"/>
            <p:cNvSpPr/>
            <p:nvPr/>
          </p:nvSpPr>
          <p:spPr>
            <a:xfrm>
              <a:off x="1961189" y="2791862"/>
              <a:ext cx="228964" cy="1189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9"/>
            <p:cNvSpPr/>
            <p:nvPr/>
          </p:nvSpPr>
          <p:spPr>
            <a:xfrm>
              <a:off x="2235946" y="2735957"/>
              <a:ext cx="228964" cy="1748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23"/>
            <p:cNvSpPr/>
            <p:nvPr/>
          </p:nvSpPr>
          <p:spPr>
            <a:xfrm>
              <a:off x="2510703" y="2780394"/>
              <a:ext cx="228964" cy="1304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7"/>
            <p:cNvSpPr/>
            <p:nvPr/>
          </p:nvSpPr>
          <p:spPr>
            <a:xfrm>
              <a:off x="2785460" y="2754592"/>
              <a:ext cx="228964" cy="1562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31"/>
            <p:cNvSpPr/>
            <p:nvPr/>
          </p:nvSpPr>
          <p:spPr>
            <a:xfrm>
              <a:off x="3060217" y="2730223"/>
              <a:ext cx="228964" cy="1806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5"/>
            <p:cNvSpPr/>
            <p:nvPr/>
          </p:nvSpPr>
          <p:spPr>
            <a:xfrm>
              <a:off x="3334974" y="2776094"/>
              <a:ext cx="228964" cy="1347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9"/>
            <p:cNvSpPr/>
            <p:nvPr/>
          </p:nvSpPr>
          <p:spPr>
            <a:xfrm>
              <a:off x="3609731" y="2745991"/>
              <a:ext cx="228964" cy="1648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43"/>
            <p:cNvSpPr/>
            <p:nvPr/>
          </p:nvSpPr>
          <p:spPr>
            <a:xfrm>
              <a:off x="3884488" y="2724489"/>
              <a:ext cx="228964" cy="1863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7"/>
            <p:cNvSpPr/>
            <p:nvPr/>
          </p:nvSpPr>
          <p:spPr>
            <a:xfrm>
              <a:off x="4159245" y="2733090"/>
              <a:ext cx="228964" cy="1777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51"/>
            <p:cNvSpPr/>
            <p:nvPr/>
          </p:nvSpPr>
          <p:spPr>
            <a:xfrm>
              <a:off x="4434002" y="2754592"/>
              <a:ext cx="228964" cy="1562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5"/>
            <p:cNvSpPr/>
            <p:nvPr/>
          </p:nvSpPr>
          <p:spPr>
            <a:xfrm>
              <a:off x="4708759" y="2768926"/>
              <a:ext cx="228964" cy="1419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9"/>
            <p:cNvSpPr/>
            <p:nvPr/>
          </p:nvSpPr>
          <p:spPr>
            <a:xfrm>
              <a:off x="4983516" y="2774660"/>
              <a:ext cx="228964" cy="1361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60"/>
            <p:cNvSpPr/>
            <p:nvPr/>
          </p:nvSpPr>
          <p:spPr>
            <a:xfrm>
              <a:off x="5258273" y="2909406"/>
              <a:ext cx="228964" cy="1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61"/>
            <p:cNvSpPr/>
            <p:nvPr/>
          </p:nvSpPr>
          <p:spPr>
            <a:xfrm>
              <a:off x="5258273" y="29094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62"/>
            <p:cNvSpPr/>
            <p:nvPr/>
          </p:nvSpPr>
          <p:spPr>
            <a:xfrm>
              <a:off x="5258273" y="29094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63"/>
            <p:cNvSpPr/>
            <p:nvPr/>
          </p:nvSpPr>
          <p:spPr>
            <a:xfrm>
              <a:off x="5258273" y="2631314"/>
              <a:ext cx="228964" cy="2780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4"/>
            <p:cNvSpPr/>
            <p:nvPr/>
          </p:nvSpPr>
          <p:spPr>
            <a:xfrm>
              <a:off x="5533030" y="2903672"/>
              <a:ext cx="228964" cy="71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5"/>
            <p:cNvSpPr/>
            <p:nvPr/>
          </p:nvSpPr>
          <p:spPr>
            <a:xfrm>
              <a:off x="5533030" y="29036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6"/>
            <p:cNvSpPr/>
            <p:nvPr/>
          </p:nvSpPr>
          <p:spPr>
            <a:xfrm>
              <a:off x="5533030" y="290367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7"/>
            <p:cNvSpPr/>
            <p:nvPr/>
          </p:nvSpPr>
          <p:spPr>
            <a:xfrm>
              <a:off x="5533030" y="1765501"/>
              <a:ext cx="228964" cy="11381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8"/>
            <p:cNvSpPr/>
            <p:nvPr/>
          </p:nvSpPr>
          <p:spPr>
            <a:xfrm>
              <a:off x="5807787" y="2886471"/>
              <a:ext cx="228964" cy="243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9"/>
            <p:cNvSpPr/>
            <p:nvPr/>
          </p:nvSpPr>
          <p:spPr>
            <a:xfrm>
              <a:off x="5807787" y="288647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70"/>
            <p:cNvSpPr/>
            <p:nvPr/>
          </p:nvSpPr>
          <p:spPr>
            <a:xfrm>
              <a:off x="5807787" y="288647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71"/>
            <p:cNvSpPr/>
            <p:nvPr/>
          </p:nvSpPr>
          <p:spPr>
            <a:xfrm>
              <a:off x="5807787" y="1703862"/>
              <a:ext cx="228964" cy="11826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72"/>
            <p:cNvSpPr/>
            <p:nvPr/>
          </p:nvSpPr>
          <p:spPr>
            <a:xfrm>
              <a:off x="6082544" y="2905106"/>
              <a:ext cx="228964" cy="57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73"/>
            <p:cNvSpPr/>
            <p:nvPr/>
          </p:nvSpPr>
          <p:spPr>
            <a:xfrm>
              <a:off x="6082544" y="29051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4"/>
            <p:cNvSpPr/>
            <p:nvPr/>
          </p:nvSpPr>
          <p:spPr>
            <a:xfrm>
              <a:off x="6082544" y="29051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5"/>
            <p:cNvSpPr/>
            <p:nvPr/>
          </p:nvSpPr>
          <p:spPr>
            <a:xfrm>
              <a:off x="6082544" y="1874444"/>
              <a:ext cx="228964" cy="10306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6"/>
            <p:cNvSpPr/>
            <p:nvPr/>
          </p:nvSpPr>
          <p:spPr>
            <a:xfrm>
              <a:off x="6357301" y="2895071"/>
              <a:ext cx="228964" cy="157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7"/>
            <p:cNvSpPr/>
            <p:nvPr/>
          </p:nvSpPr>
          <p:spPr>
            <a:xfrm>
              <a:off x="6357301" y="289507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8"/>
            <p:cNvSpPr/>
            <p:nvPr/>
          </p:nvSpPr>
          <p:spPr>
            <a:xfrm>
              <a:off x="6357301" y="289507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9"/>
            <p:cNvSpPr/>
            <p:nvPr/>
          </p:nvSpPr>
          <p:spPr>
            <a:xfrm>
              <a:off x="6357301" y="2182639"/>
              <a:ext cx="228964" cy="7124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80"/>
            <p:cNvSpPr/>
            <p:nvPr/>
          </p:nvSpPr>
          <p:spPr>
            <a:xfrm>
              <a:off x="6632058" y="2882170"/>
              <a:ext cx="228964" cy="286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81"/>
            <p:cNvSpPr/>
            <p:nvPr/>
          </p:nvSpPr>
          <p:spPr>
            <a:xfrm>
              <a:off x="6632058" y="288217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82"/>
            <p:cNvSpPr/>
            <p:nvPr/>
          </p:nvSpPr>
          <p:spPr>
            <a:xfrm>
              <a:off x="6632058" y="288217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83"/>
            <p:cNvSpPr/>
            <p:nvPr/>
          </p:nvSpPr>
          <p:spPr>
            <a:xfrm>
              <a:off x="6632058" y="2327419"/>
              <a:ext cx="228964" cy="5547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4"/>
            <p:cNvSpPr/>
            <p:nvPr/>
          </p:nvSpPr>
          <p:spPr>
            <a:xfrm>
              <a:off x="6906815" y="2877870"/>
              <a:ext cx="228964" cy="329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5"/>
            <p:cNvSpPr/>
            <p:nvPr/>
          </p:nvSpPr>
          <p:spPr>
            <a:xfrm>
              <a:off x="6906815" y="287787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6"/>
            <p:cNvSpPr/>
            <p:nvPr/>
          </p:nvSpPr>
          <p:spPr>
            <a:xfrm>
              <a:off x="6906815" y="287787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7"/>
            <p:cNvSpPr/>
            <p:nvPr/>
          </p:nvSpPr>
          <p:spPr>
            <a:xfrm>
              <a:off x="6906815" y="2235677"/>
              <a:ext cx="228964" cy="6421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8"/>
            <p:cNvSpPr/>
            <p:nvPr/>
          </p:nvSpPr>
          <p:spPr>
            <a:xfrm>
              <a:off x="7181572" y="2850634"/>
              <a:ext cx="228964" cy="602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9"/>
            <p:cNvSpPr/>
            <p:nvPr/>
          </p:nvSpPr>
          <p:spPr>
            <a:xfrm>
              <a:off x="7181572" y="28506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90"/>
            <p:cNvSpPr/>
            <p:nvPr/>
          </p:nvSpPr>
          <p:spPr>
            <a:xfrm>
              <a:off x="7181572" y="285063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91"/>
            <p:cNvSpPr/>
            <p:nvPr/>
          </p:nvSpPr>
          <p:spPr>
            <a:xfrm>
              <a:off x="7181572" y="2121000"/>
              <a:ext cx="228964" cy="7296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92"/>
            <p:cNvSpPr/>
            <p:nvPr/>
          </p:nvSpPr>
          <p:spPr>
            <a:xfrm>
              <a:off x="7456329" y="2852067"/>
              <a:ext cx="228964" cy="587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93"/>
            <p:cNvSpPr/>
            <p:nvPr/>
          </p:nvSpPr>
          <p:spPr>
            <a:xfrm>
              <a:off x="7456329" y="285206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4"/>
            <p:cNvSpPr/>
            <p:nvPr/>
          </p:nvSpPr>
          <p:spPr>
            <a:xfrm>
              <a:off x="7456329" y="285206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5"/>
            <p:cNvSpPr/>
            <p:nvPr/>
          </p:nvSpPr>
          <p:spPr>
            <a:xfrm>
              <a:off x="7456329" y="2022091"/>
              <a:ext cx="228964" cy="8299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6"/>
            <p:cNvSpPr/>
            <p:nvPr/>
          </p:nvSpPr>
          <p:spPr>
            <a:xfrm>
              <a:off x="7731086" y="2886471"/>
              <a:ext cx="228964" cy="243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7"/>
            <p:cNvSpPr/>
            <p:nvPr/>
          </p:nvSpPr>
          <p:spPr>
            <a:xfrm>
              <a:off x="7731086" y="288647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8"/>
            <p:cNvSpPr/>
            <p:nvPr/>
          </p:nvSpPr>
          <p:spPr>
            <a:xfrm>
              <a:off x="7731086" y="288647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9"/>
            <p:cNvSpPr/>
            <p:nvPr/>
          </p:nvSpPr>
          <p:spPr>
            <a:xfrm>
              <a:off x="7731086" y="2565374"/>
              <a:ext cx="228964" cy="3210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100"/>
            <p:cNvSpPr/>
            <p:nvPr/>
          </p:nvSpPr>
          <p:spPr>
            <a:xfrm>
              <a:off x="8005843" y="2900805"/>
              <a:ext cx="228964" cy="100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101"/>
            <p:cNvSpPr/>
            <p:nvPr/>
          </p:nvSpPr>
          <p:spPr>
            <a:xfrm>
              <a:off x="8005843" y="290080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102"/>
            <p:cNvSpPr/>
            <p:nvPr/>
          </p:nvSpPr>
          <p:spPr>
            <a:xfrm>
              <a:off x="8005843" y="290080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103"/>
            <p:cNvSpPr/>
            <p:nvPr/>
          </p:nvSpPr>
          <p:spPr>
            <a:xfrm>
              <a:off x="8005843" y="2836299"/>
              <a:ext cx="228964" cy="645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09"/>
            <p:cNvSpPr/>
            <p:nvPr/>
          </p:nvSpPr>
          <p:spPr>
            <a:xfrm>
              <a:off x="1127759" y="262414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10"/>
            <p:cNvSpPr/>
            <p:nvPr/>
          </p:nvSpPr>
          <p:spPr>
            <a:xfrm>
              <a:off x="1127759" y="233745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1"/>
            <p:cNvSpPr/>
            <p:nvPr/>
          </p:nvSpPr>
          <p:spPr>
            <a:xfrm>
              <a:off x="1127759" y="205076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2"/>
            <p:cNvSpPr/>
            <p:nvPr/>
          </p:nvSpPr>
          <p:spPr>
            <a:xfrm>
              <a:off x="1127759" y="176406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3"/>
            <p:cNvSpPr/>
            <p:nvPr/>
          </p:nvSpPr>
          <p:spPr>
            <a:xfrm>
              <a:off x="1127759" y="147737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rc114"/>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5"/>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6"/>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17"/>
            <p:cNvSpPr/>
            <p:nvPr/>
          </p:nvSpPr>
          <p:spPr>
            <a:xfrm>
              <a:off x="1411675" y="2771793"/>
              <a:ext cx="228964" cy="1390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18"/>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9"/>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0"/>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1"/>
            <p:cNvSpPr/>
            <p:nvPr/>
          </p:nvSpPr>
          <p:spPr>
            <a:xfrm>
              <a:off x="1686432" y="2783261"/>
              <a:ext cx="228964" cy="1275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2"/>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3"/>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4"/>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5"/>
            <p:cNvSpPr/>
            <p:nvPr/>
          </p:nvSpPr>
          <p:spPr>
            <a:xfrm>
              <a:off x="1961189" y="2791862"/>
              <a:ext cx="228964" cy="1189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6"/>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27"/>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28"/>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29"/>
            <p:cNvSpPr/>
            <p:nvPr/>
          </p:nvSpPr>
          <p:spPr>
            <a:xfrm>
              <a:off x="2235946" y="2735957"/>
              <a:ext cx="228964" cy="1748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0"/>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1"/>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2"/>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3"/>
            <p:cNvSpPr/>
            <p:nvPr/>
          </p:nvSpPr>
          <p:spPr>
            <a:xfrm>
              <a:off x="2510703" y="2780394"/>
              <a:ext cx="228964" cy="1304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6" name="rc134"/>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7" name="rc135"/>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36"/>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9" name="rc137"/>
            <p:cNvSpPr/>
            <p:nvPr/>
          </p:nvSpPr>
          <p:spPr>
            <a:xfrm>
              <a:off x="2785460" y="2754592"/>
              <a:ext cx="228964" cy="1562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0" name="rc138"/>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1" name="rc139"/>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2" name="rc140"/>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3" name="rc141"/>
            <p:cNvSpPr/>
            <p:nvPr/>
          </p:nvSpPr>
          <p:spPr>
            <a:xfrm>
              <a:off x="3060217" y="2730223"/>
              <a:ext cx="228964" cy="1806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4" name="rc142"/>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776094"/>
              <a:ext cx="228964" cy="1347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745991"/>
              <a:ext cx="228964" cy="1648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724489"/>
              <a:ext cx="228964" cy="1863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733090"/>
              <a:ext cx="228964" cy="1777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754592"/>
              <a:ext cx="228964" cy="1562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768926"/>
              <a:ext cx="228964" cy="1419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774660"/>
              <a:ext cx="228964" cy="1361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09406"/>
              <a:ext cx="228964" cy="1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094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094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631314"/>
              <a:ext cx="228964" cy="2780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03672"/>
              <a:ext cx="228964" cy="71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036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0367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1765501"/>
              <a:ext cx="228964" cy="11381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86471"/>
              <a:ext cx="228964" cy="243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8647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8647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1703862"/>
              <a:ext cx="228964" cy="11826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05106"/>
              <a:ext cx="228964" cy="57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051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051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1874444"/>
              <a:ext cx="228964" cy="10306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95071"/>
              <a:ext cx="228964" cy="157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9507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89507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182639"/>
              <a:ext cx="228964" cy="7124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82170"/>
              <a:ext cx="228964" cy="286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8217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8217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327419"/>
              <a:ext cx="228964" cy="5547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77870"/>
              <a:ext cx="228964" cy="329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7787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7787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235677"/>
              <a:ext cx="228964" cy="6421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50634"/>
              <a:ext cx="228964" cy="602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506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5063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121000"/>
              <a:ext cx="228964" cy="7296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52067"/>
              <a:ext cx="228964" cy="587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5206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5206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022091"/>
              <a:ext cx="228964" cy="8299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86471"/>
              <a:ext cx="228964" cy="243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8647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88647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565374"/>
              <a:ext cx="228964" cy="3210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00805"/>
              <a:ext cx="228964" cy="100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0080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0080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836299"/>
              <a:ext cx="228964" cy="645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477374"/>
              <a:ext cx="0" cy="1433465"/>
            </a:xfrm>
            <a:custGeom>
              <a:avLst/>
              <a:gdLst/>
              <a:ahLst/>
              <a:cxnLst/>
              <a:rect l="0" t="0" r="0" b="0"/>
              <a:pathLst>
                <a:path h="1433465">
                  <a:moveTo>
                    <a:pt x="0" y="1433465"/>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2414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33745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050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76406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47737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747705" y="257741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7" name="tx227"/>
            <p:cNvSpPr/>
            <p:nvPr/>
          </p:nvSpPr>
          <p:spPr>
            <a:xfrm>
              <a:off x="747705" y="229072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8" name="tx228"/>
            <p:cNvSpPr/>
            <p:nvPr/>
          </p:nvSpPr>
          <p:spPr>
            <a:xfrm>
              <a:off x="747705" y="200402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29" name="tx229"/>
            <p:cNvSpPr/>
            <p:nvPr/>
          </p:nvSpPr>
          <p:spPr>
            <a:xfrm>
              <a:off x="747705" y="171733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230" name="tx230"/>
            <p:cNvSpPr/>
            <p:nvPr/>
          </p:nvSpPr>
          <p:spPr>
            <a:xfrm>
              <a:off x="676900" y="143064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5677"/>
              <a:ext cx="779182" cy="693362"/>
            </a:xfrm>
            <a:prstGeom prst="rect">
              <a:avLst/>
            </a:prstGeom>
            <a:solidFill>
              <a:srgbClr val="FFFFFF">
                <a:alpha val="100000"/>
              </a:srgbClr>
            </a:solidFill>
          </p:spPr>
          <p:txBody>
            <a:bodyPr/>
            <a:lstStyle/>
            <a:p>
              <a:endParaRPr/>
            </a:p>
          </p:txBody>
        </p:sp>
        <p:sp>
          <p:nvSpPr>
            <p:cNvPr id="286" name="rc286"/>
            <p:cNvSpPr/>
            <p:nvPr/>
          </p:nvSpPr>
          <p:spPr>
            <a:xfrm>
              <a:off x="463718" y="316883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19710"/>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0586"/>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146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5932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1000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341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175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35" name="grp2"/>
          <p:cNvGrpSpPr/>
          <p:nvPr/>
        </p:nvGrpSpPr>
        <p:grpSpPr>
          <a:xfrm>
            <a:off x="457200" y="4023360"/>
            <a:ext cx="6675120" cy="2743200"/>
            <a:chOff x="457200" y="4023360"/>
            <a:chExt cx="6675120" cy="2743200"/>
          </a:xfrm>
        </p:grpSpPr>
        <p:sp>
          <p:nvSpPr>
            <p:cNvPr id="436"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12624"/>
              <a:ext cx="382693" cy="480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1262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766755"/>
              <a:ext cx="382693" cy="9458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488181"/>
              <a:ext cx="382693" cy="2725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48818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814850"/>
              <a:ext cx="382693" cy="6733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64529"/>
              <a:ext cx="382693" cy="961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6452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40086"/>
              <a:ext cx="382693" cy="2244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12624"/>
              <a:ext cx="382693" cy="480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1262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68339"/>
              <a:ext cx="382693" cy="1442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44688"/>
              <a:ext cx="382693" cy="1603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28656"/>
              <a:ext cx="382693" cy="160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20244"/>
              <a:ext cx="382693" cy="2084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28656"/>
              <a:ext cx="382693" cy="320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2865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84371"/>
              <a:ext cx="382693" cy="1442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28656"/>
              <a:ext cx="382693" cy="320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60040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4008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7976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11945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95913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79881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pl39"/>
            <p:cNvSpPr/>
            <p:nvPr/>
          </p:nvSpPr>
          <p:spPr>
            <a:xfrm>
              <a:off x="1127759" y="463850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40" name="rc40"/>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712624"/>
              <a:ext cx="382693" cy="480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71262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223433" y="4766755"/>
              <a:ext cx="382693" cy="9458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488181"/>
              <a:ext cx="382693" cy="2725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48818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1988820" y="4814850"/>
              <a:ext cx="382693" cy="6733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64529"/>
              <a:ext cx="382693" cy="9619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66452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2754206" y="5440086"/>
              <a:ext cx="382693" cy="2244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12624"/>
              <a:ext cx="382693" cy="480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71262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3519593" y="5568339"/>
              <a:ext cx="382693" cy="1442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44688"/>
              <a:ext cx="382693" cy="1603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728656"/>
              <a:ext cx="382693" cy="1603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284979" y="5520244"/>
              <a:ext cx="382693" cy="2084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28656"/>
              <a:ext cx="382693" cy="3206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72865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050366" y="5584371"/>
              <a:ext cx="382693" cy="1442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815753" y="5728656"/>
              <a:ext cx="382693" cy="320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8" name="pl68"/>
            <p:cNvSpPr/>
            <p:nvPr/>
          </p:nvSpPr>
          <p:spPr>
            <a:xfrm>
              <a:off x="1127759" y="4638501"/>
              <a:ext cx="0" cy="1122218"/>
            </a:xfrm>
            <a:custGeom>
              <a:avLst/>
              <a:gdLst/>
              <a:ahLst/>
              <a:cxnLst/>
              <a:rect l="0" t="0" r="0" b="0"/>
              <a:pathLst>
                <a:path h="1122218">
                  <a:moveTo>
                    <a:pt x="0" y="1122218"/>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6004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4400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27976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511945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95913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1043940" y="479881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1043940" y="463850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7" name="tx7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8" name="tx78"/>
            <p:cNvSpPr/>
            <p:nvPr/>
          </p:nvSpPr>
          <p:spPr>
            <a:xfrm>
              <a:off x="818510" y="555367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9" name="tx79"/>
            <p:cNvSpPr/>
            <p:nvPr/>
          </p:nvSpPr>
          <p:spPr>
            <a:xfrm>
              <a:off x="818510" y="539335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0" name="tx80"/>
            <p:cNvSpPr/>
            <p:nvPr/>
          </p:nvSpPr>
          <p:spPr>
            <a:xfrm>
              <a:off x="818510" y="523303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1" name="tx81"/>
            <p:cNvSpPr/>
            <p:nvPr/>
          </p:nvSpPr>
          <p:spPr>
            <a:xfrm>
              <a:off x="818510" y="507272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82" name="tx82"/>
            <p:cNvSpPr/>
            <p:nvPr/>
          </p:nvSpPr>
          <p:spPr>
            <a:xfrm>
              <a:off x="818510" y="491240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83" name="tx83"/>
            <p:cNvSpPr/>
            <p:nvPr/>
          </p:nvSpPr>
          <p:spPr>
            <a:xfrm>
              <a:off x="818510" y="475208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84" name="tx84"/>
            <p:cNvSpPr/>
            <p:nvPr/>
          </p:nvSpPr>
          <p:spPr>
            <a:xfrm>
              <a:off x="818510" y="459176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70</a:t>
              </a:r>
            </a:p>
          </p:txBody>
        </p:sp>
        <p:sp>
          <p:nvSpPr>
            <p:cNvPr id="85" name="pl85"/>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pl90"/>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1" name="pl91"/>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2" name="pl92"/>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3" name="tx93"/>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4" name="tx94"/>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5" name="tx95"/>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6" name="tx96"/>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7" name="tx97"/>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8" name="tx98"/>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9" name="tx99"/>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100" name="pl100"/>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101" name="rc101"/>
            <p:cNvSpPr/>
            <p:nvPr/>
          </p:nvSpPr>
          <p:spPr>
            <a:xfrm>
              <a:off x="2054675" y="6174871"/>
              <a:ext cx="3312528" cy="301751"/>
            </a:xfrm>
            <a:prstGeom prst="rect">
              <a:avLst/>
            </a:prstGeom>
            <a:solidFill>
              <a:srgbClr val="FFFFFF">
                <a:alpha val="100000"/>
              </a:srgbClr>
            </a:solidFill>
          </p:spPr>
          <p:txBody>
            <a:bodyPr/>
            <a:lstStyle/>
            <a:p>
              <a:endParaRPr/>
            </a:p>
          </p:txBody>
        </p:sp>
        <p:sp>
          <p:nvSpPr>
            <p:cNvPr id="102" name="rc102"/>
            <p:cNvSpPr/>
            <p:nvPr/>
          </p:nvSpPr>
          <p:spPr>
            <a:xfrm>
              <a:off x="2167832" y="628802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2981820" y="6288028"/>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3795807" y="6288028"/>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4609795" y="628802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6" name="tx106"/>
            <p:cNvSpPr/>
            <p:nvPr/>
          </p:nvSpPr>
          <p:spPr>
            <a:xfrm>
              <a:off x="2371515" y="627851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7" name="tx107"/>
            <p:cNvSpPr/>
            <p:nvPr/>
          </p:nvSpPr>
          <p:spPr>
            <a:xfrm>
              <a:off x="3185502" y="627851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8" name="tx108"/>
            <p:cNvSpPr/>
            <p:nvPr/>
          </p:nvSpPr>
          <p:spPr>
            <a:xfrm>
              <a:off x="3999490" y="627851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9" name="tx109"/>
            <p:cNvSpPr/>
            <p:nvPr/>
          </p:nvSpPr>
          <p:spPr>
            <a:xfrm>
              <a:off x="4813477" y="627832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10" name="tx110"/>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11" name="tx111"/>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12" name="tx112"/>
            <p:cNvSpPr/>
            <p:nvPr/>
          </p:nvSpPr>
          <p:spPr>
            <a:xfrm>
              <a:off x="1587162" y="4249697"/>
              <a:ext cx="4247554"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Colombia age distribution, vaccination status, and incidence, 2017-12 to 2018-11</a:t>
              </a:r>
            </a:p>
          </p:txBody>
        </p:sp>
        <p:sp>
          <p:nvSpPr>
            <p:cNvPr id="113" name="pt113"/>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2148734" y="5462632"/>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2914120" y="5626079"/>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3679507" y="5649750"/>
              <a:ext cx="62865" cy="62865"/>
            </a:xfrm>
            <a:prstGeom prst="ellipse">
              <a:avLst/>
            </a:prstGeom>
            <a:ln w="9525" cap="rnd">
              <a:solidFill>
                <a:srgbClr val="000000">
                  <a:alpha val="100000"/>
                </a:srgbClr>
              </a:solidFill>
              <a:prstDash val="solid"/>
              <a:round/>
            </a:ln>
          </p:spPr>
          <p:txBody>
            <a:bodyPr/>
            <a:lstStyle/>
            <a:p>
              <a:endParaRPr/>
            </a:p>
          </p:txBody>
        </p:sp>
        <p:sp>
          <p:nvSpPr>
            <p:cNvPr id="117" name="pt117"/>
            <p:cNvSpPr/>
            <p:nvPr/>
          </p:nvSpPr>
          <p:spPr>
            <a:xfrm>
              <a:off x="4444894" y="5663277"/>
              <a:ext cx="62865" cy="62865"/>
            </a:xfrm>
            <a:prstGeom prst="ellipse">
              <a:avLst/>
            </a:prstGeom>
            <a:ln w="9525" cap="rnd">
              <a:solidFill>
                <a:srgbClr val="000000">
                  <a:alpha val="100000"/>
                </a:srgbClr>
              </a:solidFill>
              <a:prstDash val="solid"/>
              <a:round/>
            </a:ln>
          </p:spPr>
          <p:txBody>
            <a:bodyPr/>
            <a:lstStyle/>
            <a:p>
              <a:endParaRPr/>
            </a:p>
          </p:txBody>
        </p:sp>
        <p:sp>
          <p:nvSpPr>
            <p:cNvPr id="118" name="pt118"/>
            <p:cNvSpPr/>
            <p:nvPr/>
          </p:nvSpPr>
          <p:spPr>
            <a:xfrm>
              <a:off x="5210280" y="5672295"/>
              <a:ext cx="62865" cy="62865"/>
            </a:xfrm>
            <a:prstGeom prst="ellipse">
              <a:avLst/>
            </a:prstGeom>
            <a:ln w="9525" cap="rnd">
              <a:solidFill>
                <a:srgbClr val="000000">
                  <a:alpha val="100000"/>
                </a:srgbClr>
              </a:solidFill>
              <a:prstDash val="solid"/>
              <a:round/>
            </a:ln>
          </p:spPr>
          <p:txBody>
            <a:bodyPr/>
            <a:lstStyle/>
            <a:p>
              <a:endParaRPr/>
            </a:p>
          </p:txBody>
        </p:sp>
        <p:sp>
          <p:nvSpPr>
            <p:cNvPr id="119" name="pt119"/>
            <p:cNvSpPr/>
            <p:nvPr/>
          </p:nvSpPr>
          <p:spPr>
            <a:xfrm>
              <a:off x="5975667" y="5682440"/>
              <a:ext cx="62865" cy="62865"/>
            </a:xfrm>
            <a:prstGeom prst="ellipse">
              <a:avLst/>
            </a:prstGeom>
            <a:ln w="9525" cap="rnd">
              <a:solidFill>
                <a:srgbClr val="000000">
                  <a:alpha val="100000"/>
                </a:srgbClr>
              </a:solidFill>
              <a:prstDash val="solid"/>
              <a:round/>
            </a:ln>
          </p:spPr>
          <p:txBody>
            <a:bodyPr/>
            <a:lstStyle/>
            <a:p>
              <a:endParaRPr/>
            </a:p>
          </p:txBody>
        </p:sp>
        <p:sp>
          <p:nvSpPr>
            <p:cNvPr id="120" name="pl120"/>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21" name="pl121"/>
            <p:cNvSpPr/>
            <p:nvPr/>
          </p:nvSpPr>
          <p:spPr>
            <a:xfrm>
              <a:off x="1414780" y="4762500"/>
              <a:ext cx="4592320" cy="951372"/>
            </a:xfrm>
            <a:custGeom>
              <a:avLst/>
              <a:gdLst/>
              <a:ahLst/>
              <a:cxnLst/>
              <a:rect l="0" t="0" r="0" b="0"/>
              <a:pathLst>
                <a:path w="4592319" h="951372">
                  <a:moveTo>
                    <a:pt x="0" y="0"/>
                  </a:moveTo>
                  <a:lnTo>
                    <a:pt x="765386" y="731565"/>
                  </a:lnTo>
                  <a:lnTo>
                    <a:pt x="1530773" y="895011"/>
                  </a:lnTo>
                  <a:lnTo>
                    <a:pt x="2296159" y="918683"/>
                  </a:lnTo>
                  <a:lnTo>
                    <a:pt x="3061546" y="932210"/>
                  </a:lnTo>
                  <a:lnTo>
                    <a:pt x="3826933" y="941227"/>
                  </a:lnTo>
                  <a:lnTo>
                    <a:pt x="4592319" y="951372"/>
                  </a:lnTo>
                </a:path>
              </a:pathLst>
            </a:custGeom>
            <a:ln w="28575" cap="rnd">
              <a:solidFill>
                <a:srgbClr val="00008B">
                  <a:alpha val="100000"/>
                </a:srgbClr>
              </a:solidFill>
              <a:prstDash val="solid"/>
              <a:round/>
            </a:ln>
          </p:spPr>
          <p:txBody>
            <a:bodyPr/>
            <a:lstStyle/>
            <a:p>
              <a:endParaRPr/>
            </a:p>
          </p:txBody>
        </p:sp>
        <p:sp>
          <p:nvSpPr>
            <p:cNvPr id="122" name="pl122"/>
            <p:cNvSpPr/>
            <p:nvPr/>
          </p:nvSpPr>
          <p:spPr>
            <a:xfrm>
              <a:off x="6294120" y="4587781"/>
              <a:ext cx="0" cy="1127218"/>
            </a:xfrm>
            <a:custGeom>
              <a:avLst/>
              <a:gdLst/>
              <a:ahLst/>
              <a:cxnLst/>
              <a:rect l="0" t="0" r="0" b="0"/>
              <a:pathLst>
                <a:path h="1127218">
                  <a:moveTo>
                    <a:pt x="0" y="1127218"/>
                  </a:moveTo>
                  <a:lnTo>
                    <a:pt x="0"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548955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526411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pl126"/>
            <p:cNvSpPr/>
            <p:nvPr/>
          </p:nvSpPr>
          <p:spPr>
            <a:xfrm>
              <a:off x="6294120" y="503866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7" name="pl127"/>
            <p:cNvSpPr/>
            <p:nvPr/>
          </p:nvSpPr>
          <p:spPr>
            <a:xfrm>
              <a:off x="6294120" y="481322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8" name="pl128"/>
            <p:cNvSpPr/>
            <p:nvPr/>
          </p:nvSpPr>
          <p:spPr>
            <a:xfrm>
              <a:off x="6294120" y="458778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9" name="tx129"/>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30" name="tx130"/>
            <p:cNvSpPr/>
            <p:nvPr/>
          </p:nvSpPr>
          <p:spPr>
            <a:xfrm>
              <a:off x="6461760" y="544282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31" name="tx131"/>
            <p:cNvSpPr/>
            <p:nvPr/>
          </p:nvSpPr>
          <p:spPr>
            <a:xfrm>
              <a:off x="6461760" y="521738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32" name="tx132"/>
            <p:cNvSpPr/>
            <p:nvPr/>
          </p:nvSpPr>
          <p:spPr>
            <a:xfrm>
              <a:off x="6461760" y="499193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33" name="tx133"/>
            <p:cNvSpPr/>
            <p:nvPr/>
          </p:nvSpPr>
          <p:spPr>
            <a:xfrm>
              <a:off x="6461760" y="476649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34" name="tx134"/>
            <p:cNvSpPr/>
            <p:nvPr/>
          </p:nvSpPr>
          <p:spPr>
            <a:xfrm>
              <a:off x="6461760" y="454104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35" name="tx13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6" name="tx136"/>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84.5</a:t>
              </a:r>
            </a:p>
          </p:txBody>
        </p:sp>
        <p:sp>
          <p:nvSpPr>
            <p:cNvPr id="137" name="tx137"/>
            <p:cNvSpPr/>
            <p:nvPr/>
          </p:nvSpPr>
          <p:spPr>
            <a:xfrm>
              <a:off x="2066654" y="5384428"/>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19.6</a:t>
              </a:r>
            </a:p>
          </p:txBody>
        </p:sp>
        <p:sp>
          <p:nvSpPr>
            <p:cNvPr id="138" name="tx138"/>
            <p:cNvSpPr/>
            <p:nvPr/>
          </p:nvSpPr>
          <p:spPr>
            <a:xfrm>
              <a:off x="2864224" y="5548371"/>
              <a:ext cx="162656"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5.1</a:t>
              </a:r>
            </a:p>
          </p:txBody>
        </p:sp>
        <p:sp>
          <p:nvSpPr>
            <p:cNvPr id="139" name="tx139"/>
            <p:cNvSpPr/>
            <p:nvPr/>
          </p:nvSpPr>
          <p:spPr>
            <a:xfrm>
              <a:off x="3678755" y="5571546"/>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a:t>
              </a:r>
            </a:p>
          </p:txBody>
        </p:sp>
        <p:sp>
          <p:nvSpPr>
            <p:cNvPr id="140" name="tx140"/>
            <p:cNvSpPr/>
            <p:nvPr/>
          </p:nvSpPr>
          <p:spPr>
            <a:xfrm>
              <a:off x="4394998" y="558507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a:t>
              </a:r>
            </a:p>
          </p:txBody>
        </p:sp>
        <p:sp>
          <p:nvSpPr>
            <p:cNvPr id="141" name="tx141"/>
            <p:cNvSpPr/>
            <p:nvPr/>
          </p:nvSpPr>
          <p:spPr>
            <a:xfrm>
              <a:off x="5209529" y="5596670"/>
              <a:ext cx="64368" cy="8076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a:t>
              </a:r>
            </a:p>
          </p:txBody>
        </p:sp>
        <p:sp>
          <p:nvSpPr>
            <p:cNvPr id="142" name="tx142"/>
            <p:cNvSpPr/>
            <p:nvPr/>
          </p:nvSpPr>
          <p:spPr>
            <a:xfrm>
              <a:off x="5925771" y="560423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0.1</a:t>
              </a:r>
            </a:p>
          </p:txBody>
        </p:sp>
      </p:grpSp>
      <p:graphicFrame>
        <p:nvGraphicFramePr>
          <p:cNvPr id="4" name="nvGraphicFrame 4"/>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Title 1"/>
          <p:cNvSpPr>
            <a:spLocks noGrp="1"/>
          </p:cNvSpPr>
          <p:nvPr>
            <p:ph type="title"/>
          </p:nvPr>
        </p:nvSpPr>
        <p:spPr/>
        <p:txBody>
          <a:bodyPr/>
          <a:lstStyle/>
          <a:p>
            <a:r>
              <a:t>Measles cases: Comoros</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850514"/>
              <a:ext cx="23818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729864"/>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729864"/>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729864"/>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2850514"/>
              <a:ext cx="23818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2609215"/>
              <a:ext cx="238184" cy="3016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669539"/>
              <a:ext cx="23818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850514"/>
              <a:ext cx="23818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609215"/>
              <a:ext cx="238184" cy="3016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609215"/>
              <a:ext cx="238184" cy="3016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729864"/>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790190"/>
              <a:ext cx="23818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367914"/>
              <a:ext cx="238184" cy="5429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1704340"/>
              <a:ext cx="238184" cy="1206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2850514"/>
              <a:ext cx="23818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790190"/>
              <a:ext cx="23818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2850514"/>
              <a:ext cx="23818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2850514"/>
              <a:ext cx="23818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729864"/>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230758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pl106"/>
            <p:cNvSpPr/>
            <p:nvPr/>
          </p:nvSpPr>
          <p:spPr>
            <a:xfrm>
              <a:off x="1127759" y="17043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7" name="rc107"/>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411675" y="2850514"/>
              <a:ext cx="23818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697496" y="2729864"/>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983317" y="2729864"/>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269138" y="2729864"/>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54959" y="2850514"/>
              <a:ext cx="23818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609215"/>
              <a:ext cx="238184" cy="3016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669539"/>
              <a:ext cx="23818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850514"/>
              <a:ext cx="23818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609215"/>
              <a:ext cx="238184" cy="3016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609215"/>
              <a:ext cx="238184" cy="3016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729864"/>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790190"/>
              <a:ext cx="23818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367914"/>
              <a:ext cx="238184" cy="5429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1704340"/>
              <a:ext cx="238184" cy="1206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850514"/>
              <a:ext cx="23818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790190"/>
              <a:ext cx="23818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850514"/>
              <a:ext cx="23818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850514"/>
              <a:ext cx="23818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729864"/>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pl207"/>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3075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tx21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2" name="tx212"/>
            <p:cNvSpPr/>
            <p:nvPr/>
          </p:nvSpPr>
          <p:spPr>
            <a:xfrm>
              <a:off x="818510" y="226085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13" name="tx213"/>
            <p:cNvSpPr/>
            <p:nvPr/>
          </p:nvSpPr>
          <p:spPr>
            <a:xfrm>
              <a:off x="818510" y="1657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14" name="pl214"/>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tx240"/>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1" name="tx241"/>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2" name="tx242"/>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3" name="tx243"/>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4" name="tx244"/>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5" name="tx245"/>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6" name="tx246"/>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7" name="tx247"/>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8" name="tx248"/>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9" name="tx249"/>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0" name="tx250"/>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1" name="tx251"/>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2" name="tx252"/>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3" name="tx253"/>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4" name="tx254"/>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5" name="tx255"/>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6" name="tx256"/>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7" name="tx257"/>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8" name="tx258"/>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9" name="tx259"/>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0" name="tx260"/>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1" name="tx261"/>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2" name="tx262"/>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3" name="tx263"/>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4" name="tx264"/>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5" name="pl265"/>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6" name="rc266"/>
            <p:cNvSpPr/>
            <p:nvPr/>
          </p:nvSpPr>
          <p:spPr>
            <a:xfrm>
              <a:off x="457200" y="3055620"/>
              <a:ext cx="754288" cy="693419"/>
            </a:xfrm>
            <a:prstGeom prst="rect">
              <a:avLst/>
            </a:prstGeom>
            <a:solidFill>
              <a:srgbClr val="FFFFFF">
                <a:alpha val="100000"/>
              </a:srgbClr>
            </a:solidFill>
          </p:spPr>
          <p:txBody>
            <a:bodyPr/>
            <a:lstStyle/>
            <a:p>
              <a:endParaRPr/>
            </a:p>
          </p:txBody>
        </p:sp>
        <p:sp>
          <p:nvSpPr>
            <p:cNvPr id="267" name="rc267"/>
            <p:cNvSpPr/>
            <p:nvPr/>
          </p:nvSpPr>
          <p:spPr>
            <a:xfrm>
              <a:off x="457200" y="3168776"/>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8" name="rc268"/>
            <p:cNvSpPr/>
            <p:nvPr/>
          </p:nvSpPr>
          <p:spPr>
            <a:xfrm>
              <a:off x="457200" y="3319652"/>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9" name="rc269"/>
            <p:cNvSpPr/>
            <p:nvPr/>
          </p:nvSpPr>
          <p:spPr>
            <a:xfrm>
              <a:off x="457200" y="3470528"/>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0" name="rc270"/>
            <p:cNvSpPr/>
            <p:nvPr/>
          </p:nvSpPr>
          <p:spPr>
            <a:xfrm>
              <a:off x="457200" y="3621404"/>
              <a:ext cx="72150"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1" name="tx271"/>
            <p:cNvSpPr/>
            <p:nvPr/>
          </p:nvSpPr>
          <p:spPr>
            <a:xfrm>
              <a:off x="642507"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2" name="tx272"/>
            <p:cNvSpPr/>
            <p:nvPr/>
          </p:nvSpPr>
          <p:spPr>
            <a:xfrm>
              <a:off x="642507"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3" name="tx273"/>
            <p:cNvSpPr/>
            <p:nvPr/>
          </p:nvSpPr>
          <p:spPr>
            <a:xfrm>
              <a:off x="642507"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4" name="tx274"/>
            <p:cNvSpPr/>
            <p:nvPr/>
          </p:nvSpPr>
          <p:spPr>
            <a:xfrm>
              <a:off x="642507"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5" name="tx27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6" name="tx27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14376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Title 1"/>
          <p:cNvSpPr>
            <a:spLocks noGrp="1"/>
          </p:cNvSpPr>
          <p:nvPr>
            <p:ph type="title"/>
          </p:nvPr>
        </p:nvSpPr>
        <p:spPr/>
        <p:txBody>
          <a:bodyPr/>
          <a:lstStyle/>
          <a:p>
            <a:r>
              <a:t>Measles cases: Costa Rica</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758440"/>
              <a:ext cx="228964" cy="152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1691640"/>
              <a:ext cx="228964" cy="1219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148840"/>
              <a:ext cx="228964" cy="761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225040"/>
              <a:ext cx="228964" cy="685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1691640"/>
              <a:ext cx="228964" cy="1219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301239"/>
              <a:ext cx="228964" cy="609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1767840"/>
              <a:ext cx="228964" cy="1142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301239"/>
              <a:ext cx="228964" cy="609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606039"/>
              <a:ext cx="228964" cy="304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606039"/>
              <a:ext cx="228964" cy="304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453639"/>
              <a:ext cx="228964" cy="457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682240"/>
              <a:ext cx="228964" cy="228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758440"/>
              <a:ext cx="228964" cy="152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377439"/>
              <a:ext cx="228964" cy="533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072640"/>
              <a:ext cx="228964" cy="838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682240"/>
              <a:ext cx="228964" cy="228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453639"/>
              <a:ext cx="228964" cy="457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377439"/>
              <a:ext cx="228964" cy="533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834639"/>
              <a:ext cx="228964" cy="76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682240"/>
              <a:ext cx="228964" cy="228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377439"/>
              <a:ext cx="228964" cy="533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529839"/>
              <a:ext cx="228964" cy="3810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529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148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767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758440"/>
              <a:ext cx="228964" cy="152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1691640"/>
              <a:ext cx="228964" cy="1219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148840"/>
              <a:ext cx="228964" cy="761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225040"/>
              <a:ext cx="228964" cy="685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1691640"/>
              <a:ext cx="228964" cy="1219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301239"/>
              <a:ext cx="228964" cy="609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1767840"/>
              <a:ext cx="228964" cy="1142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301239"/>
              <a:ext cx="228964" cy="609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606039"/>
              <a:ext cx="228964" cy="304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606039"/>
              <a:ext cx="228964" cy="304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453639"/>
              <a:ext cx="228964" cy="457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82240"/>
              <a:ext cx="228964" cy="228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58440"/>
              <a:ext cx="228964" cy="152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377439"/>
              <a:ext cx="228964" cy="533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072640"/>
              <a:ext cx="228964" cy="838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682240"/>
              <a:ext cx="228964" cy="228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453639"/>
              <a:ext cx="228964" cy="457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377439"/>
              <a:ext cx="228964" cy="533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34639"/>
              <a:ext cx="228964" cy="76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682240"/>
              <a:ext cx="228964" cy="228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377439"/>
              <a:ext cx="228964" cy="533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529839"/>
              <a:ext cx="228964" cy="3810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67839"/>
              <a:ext cx="0" cy="1143000"/>
            </a:xfrm>
            <a:custGeom>
              <a:avLst/>
              <a:gdLst/>
              <a:ahLst/>
              <a:cxnLst/>
              <a:rect l="0" t="0" r="0" b="0"/>
              <a:pathLst>
                <a:path h="1143000">
                  <a:moveTo>
                    <a:pt x="0" y="114300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29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48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67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89315" y="248429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23" name="tx223"/>
            <p:cNvSpPr/>
            <p:nvPr/>
          </p:nvSpPr>
          <p:spPr>
            <a:xfrm>
              <a:off x="818510" y="2102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4" name="tx224"/>
            <p:cNvSpPr/>
            <p:nvPr/>
          </p:nvSpPr>
          <p:spPr>
            <a:xfrm>
              <a:off x="818510" y="172170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7144"/>
              <a:ext cx="779182" cy="691895"/>
            </a:xfrm>
            <a:prstGeom prst="rect">
              <a:avLst/>
            </a:prstGeom>
            <a:solidFill>
              <a:srgbClr val="FFFFFF">
                <a:alpha val="100000"/>
              </a:srgbClr>
            </a:solidFill>
          </p:spPr>
          <p:txBody>
            <a:bodyPr/>
            <a:lstStyle/>
            <a:p>
              <a:endParaRPr/>
            </a:p>
          </p:txBody>
        </p:sp>
        <p:sp>
          <p:nvSpPr>
            <p:cNvPr id="280" name="rc280"/>
            <p:cNvSpPr/>
            <p:nvPr/>
          </p:nvSpPr>
          <p:spPr>
            <a:xfrm>
              <a:off x="463718" y="317030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117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205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292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6079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146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488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322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11125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Title 1"/>
          <p:cNvSpPr>
            <a:spLocks noGrp="1"/>
          </p:cNvSpPr>
          <p:nvPr>
            <p:ph type="title"/>
          </p:nvPr>
        </p:nvSpPr>
        <p:spPr/>
        <p:txBody>
          <a:bodyPr/>
          <a:lstStyle/>
          <a:p>
            <a:r>
              <a:t>Measles cases: Cuba</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897155"/>
              <a:ext cx="228964" cy="136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790418"/>
              <a:ext cx="228964" cy="1204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730207"/>
              <a:ext cx="228964" cy="1806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656311"/>
              <a:ext cx="228964" cy="2545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524942"/>
              <a:ext cx="228964" cy="3858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1991254"/>
              <a:ext cx="228964" cy="9195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152729"/>
              <a:ext cx="228964" cy="7581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300519"/>
              <a:ext cx="228964" cy="6103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576942"/>
              <a:ext cx="228964" cy="3338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716522"/>
              <a:ext cx="228964" cy="1943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760312"/>
              <a:ext cx="228964" cy="1505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795891"/>
              <a:ext cx="228964" cy="1149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779470"/>
              <a:ext cx="228964" cy="1313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689154"/>
              <a:ext cx="228964" cy="2216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620732"/>
              <a:ext cx="228964" cy="2901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453784"/>
              <a:ext cx="228964" cy="4570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155466"/>
              <a:ext cx="228964" cy="7553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108939"/>
              <a:ext cx="228964" cy="801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015886"/>
              <a:ext cx="228964" cy="8949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708312"/>
              <a:ext cx="228964" cy="2025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1703883"/>
              <a:ext cx="228964" cy="12069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451047"/>
              <a:ext cx="228964" cy="4597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63715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36346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208978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pl112"/>
            <p:cNvSpPr/>
            <p:nvPr/>
          </p:nvSpPr>
          <p:spPr>
            <a:xfrm>
              <a:off x="1127759" y="181609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3" name="pl113"/>
            <p:cNvSpPr/>
            <p:nvPr/>
          </p:nvSpPr>
          <p:spPr>
            <a:xfrm>
              <a:off x="1127759" y="154240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897155"/>
              <a:ext cx="228964" cy="136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790418"/>
              <a:ext cx="228964" cy="1204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730207"/>
              <a:ext cx="228964" cy="1806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656311"/>
              <a:ext cx="228964" cy="2545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524942"/>
              <a:ext cx="228964" cy="3858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1991254"/>
              <a:ext cx="228964" cy="9195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152729"/>
              <a:ext cx="228964" cy="7581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300519"/>
              <a:ext cx="228964" cy="6103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576942"/>
              <a:ext cx="228964" cy="3338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716522"/>
              <a:ext cx="228964" cy="1943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760312"/>
              <a:ext cx="228964" cy="1505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795891"/>
              <a:ext cx="228964" cy="1149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779470"/>
              <a:ext cx="228964" cy="1313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689154"/>
              <a:ext cx="228964" cy="2216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620732"/>
              <a:ext cx="228964" cy="2901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453784"/>
              <a:ext cx="228964" cy="4570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155466"/>
              <a:ext cx="228964" cy="7553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108939"/>
              <a:ext cx="228964" cy="801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015886"/>
              <a:ext cx="228964" cy="8949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708312"/>
              <a:ext cx="228964" cy="2025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1703883"/>
              <a:ext cx="228964" cy="12069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451047"/>
              <a:ext cx="228964" cy="4597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542408"/>
              <a:ext cx="0" cy="1368431"/>
            </a:xfrm>
            <a:custGeom>
              <a:avLst/>
              <a:gdLst/>
              <a:ahLst/>
              <a:cxnLst/>
              <a:rect l="0" t="0" r="0" b="0"/>
              <a:pathLst>
                <a:path h="1368431">
                  <a:moveTo>
                    <a:pt x="0" y="1368431"/>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3715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36346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08978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8160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54240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747705" y="259042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7" name="tx227"/>
            <p:cNvSpPr/>
            <p:nvPr/>
          </p:nvSpPr>
          <p:spPr>
            <a:xfrm>
              <a:off x="747705" y="231673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8" name="tx228"/>
            <p:cNvSpPr/>
            <p:nvPr/>
          </p:nvSpPr>
          <p:spPr>
            <a:xfrm>
              <a:off x="747705" y="204304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9" name="tx229"/>
            <p:cNvSpPr/>
            <p:nvPr/>
          </p:nvSpPr>
          <p:spPr>
            <a:xfrm>
              <a:off x="747705" y="176936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0" name="tx230"/>
            <p:cNvSpPr/>
            <p:nvPr/>
          </p:nvSpPr>
          <p:spPr>
            <a:xfrm>
              <a:off x="747705" y="149567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5674"/>
              <a:ext cx="779182" cy="693365"/>
            </a:xfrm>
            <a:prstGeom prst="rect">
              <a:avLst/>
            </a:prstGeom>
            <a:solidFill>
              <a:srgbClr val="FFFFFF">
                <a:alpha val="100000"/>
              </a:srgbClr>
            </a:solidFill>
          </p:spPr>
          <p:txBody>
            <a:bodyPr/>
            <a:lstStyle/>
            <a:p>
              <a:endParaRPr/>
            </a:p>
          </p:txBody>
        </p:sp>
        <p:sp>
          <p:nvSpPr>
            <p:cNvPr id="286" name="rc286"/>
            <p:cNvSpPr/>
            <p:nvPr/>
          </p:nvSpPr>
          <p:spPr>
            <a:xfrm>
              <a:off x="463718" y="3168831"/>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19707"/>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0583"/>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1459"/>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59322"/>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10000"/>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3413"/>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1752"/>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19253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Albania</a:t>
            </a:r>
          </a:p>
        </p:txBody>
      </p:sp>
      <p:grpSp>
        <p:nvGrpSpPr>
          <p:cNvPr id="2" name="grp2"/>
          <p:cNvGrpSpPr/>
          <p:nvPr/>
        </p:nvGrpSpPr>
        <p:grpSpPr>
          <a:xfrm>
            <a:off x="457200" y="1463040"/>
            <a:ext cx="8503920" cy="2286000"/>
            <a:chOff x="457200" y="1463040"/>
            <a:chExt cx="8503920" cy="2286000"/>
          </a:xfrm>
        </p:grpSpPr>
        <p:sp>
          <p:nvSpPr>
            <p:cNvPr id="30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1"/>
            <p:cNvSpPr/>
            <p:nvPr/>
          </p:nvSpPr>
          <p:spPr>
            <a:xfrm>
              <a:off x="1686432" y="2909148"/>
              <a:ext cx="228964" cy="16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5"/>
            <p:cNvSpPr/>
            <p:nvPr/>
          </p:nvSpPr>
          <p:spPr>
            <a:xfrm>
              <a:off x="1961189" y="2907457"/>
              <a:ext cx="228964" cy="33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3"/>
            <p:cNvSpPr/>
            <p:nvPr/>
          </p:nvSpPr>
          <p:spPr>
            <a:xfrm>
              <a:off x="2510703" y="2907457"/>
              <a:ext cx="228964" cy="33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27"/>
            <p:cNvSpPr/>
            <p:nvPr/>
          </p:nvSpPr>
          <p:spPr>
            <a:xfrm>
              <a:off x="2785460" y="2909148"/>
              <a:ext cx="228964" cy="16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1"/>
            <p:cNvSpPr/>
            <p:nvPr/>
          </p:nvSpPr>
          <p:spPr>
            <a:xfrm>
              <a:off x="3060217" y="2905765"/>
              <a:ext cx="228964" cy="50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5"/>
            <p:cNvSpPr/>
            <p:nvPr/>
          </p:nvSpPr>
          <p:spPr>
            <a:xfrm>
              <a:off x="3334974" y="2909148"/>
              <a:ext cx="228964" cy="16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9"/>
            <p:cNvSpPr/>
            <p:nvPr/>
          </p:nvSpPr>
          <p:spPr>
            <a:xfrm>
              <a:off x="3609731" y="2909148"/>
              <a:ext cx="228964" cy="16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0"/>
            <p:cNvSpPr/>
            <p:nvPr/>
          </p:nvSpPr>
          <p:spPr>
            <a:xfrm>
              <a:off x="3884488" y="2909148"/>
              <a:ext cx="228964" cy="16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1"/>
            <p:cNvSpPr/>
            <p:nvPr/>
          </p:nvSpPr>
          <p:spPr>
            <a:xfrm>
              <a:off x="3884488" y="290914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2"/>
            <p:cNvSpPr/>
            <p:nvPr/>
          </p:nvSpPr>
          <p:spPr>
            <a:xfrm>
              <a:off x="3884488" y="290914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3"/>
            <p:cNvSpPr/>
            <p:nvPr/>
          </p:nvSpPr>
          <p:spPr>
            <a:xfrm>
              <a:off x="3884488" y="2907457"/>
              <a:ext cx="228964" cy="16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4"/>
            <p:cNvSpPr/>
            <p:nvPr/>
          </p:nvSpPr>
          <p:spPr>
            <a:xfrm>
              <a:off x="4159245" y="2905765"/>
              <a:ext cx="228964" cy="50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5"/>
            <p:cNvSpPr/>
            <p:nvPr/>
          </p:nvSpPr>
          <p:spPr>
            <a:xfrm>
              <a:off x="4159245" y="29057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46"/>
            <p:cNvSpPr/>
            <p:nvPr/>
          </p:nvSpPr>
          <p:spPr>
            <a:xfrm>
              <a:off x="4159245" y="29057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47"/>
            <p:cNvSpPr/>
            <p:nvPr/>
          </p:nvSpPr>
          <p:spPr>
            <a:xfrm>
              <a:off x="4159245" y="2900691"/>
              <a:ext cx="228964" cy="50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48"/>
            <p:cNvSpPr/>
            <p:nvPr/>
          </p:nvSpPr>
          <p:spPr>
            <a:xfrm>
              <a:off x="4434002" y="2902383"/>
              <a:ext cx="228964" cy="84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49"/>
            <p:cNvSpPr/>
            <p:nvPr/>
          </p:nvSpPr>
          <p:spPr>
            <a:xfrm>
              <a:off x="4434002" y="290238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0"/>
            <p:cNvSpPr/>
            <p:nvPr/>
          </p:nvSpPr>
          <p:spPr>
            <a:xfrm>
              <a:off x="4434002" y="290238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1"/>
            <p:cNvSpPr/>
            <p:nvPr/>
          </p:nvSpPr>
          <p:spPr>
            <a:xfrm>
              <a:off x="4434002" y="2899000"/>
              <a:ext cx="228964" cy="33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2"/>
            <p:cNvSpPr/>
            <p:nvPr/>
          </p:nvSpPr>
          <p:spPr>
            <a:xfrm>
              <a:off x="4708759" y="2905765"/>
              <a:ext cx="228964" cy="50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3"/>
            <p:cNvSpPr/>
            <p:nvPr/>
          </p:nvSpPr>
          <p:spPr>
            <a:xfrm>
              <a:off x="4708759" y="29057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4"/>
            <p:cNvSpPr/>
            <p:nvPr/>
          </p:nvSpPr>
          <p:spPr>
            <a:xfrm>
              <a:off x="4708759" y="29057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5"/>
            <p:cNvSpPr/>
            <p:nvPr/>
          </p:nvSpPr>
          <p:spPr>
            <a:xfrm>
              <a:off x="4708759" y="2900691"/>
              <a:ext cx="228964" cy="50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56"/>
            <p:cNvSpPr/>
            <p:nvPr/>
          </p:nvSpPr>
          <p:spPr>
            <a:xfrm>
              <a:off x="4983516" y="2804284"/>
              <a:ext cx="228964" cy="1065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57"/>
            <p:cNvSpPr/>
            <p:nvPr/>
          </p:nvSpPr>
          <p:spPr>
            <a:xfrm>
              <a:off x="4983516" y="28042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58"/>
            <p:cNvSpPr/>
            <p:nvPr/>
          </p:nvSpPr>
          <p:spPr>
            <a:xfrm>
              <a:off x="4983516" y="280428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59"/>
            <p:cNvSpPr/>
            <p:nvPr/>
          </p:nvSpPr>
          <p:spPr>
            <a:xfrm>
              <a:off x="4983516" y="2706186"/>
              <a:ext cx="228964" cy="980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0"/>
            <p:cNvSpPr/>
            <p:nvPr/>
          </p:nvSpPr>
          <p:spPr>
            <a:xfrm>
              <a:off x="5258273" y="2638531"/>
              <a:ext cx="228964" cy="2723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1"/>
            <p:cNvSpPr/>
            <p:nvPr/>
          </p:nvSpPr>
          <p:spPr>
            <a:xfrm>
              <a:off x="5258273" y="26385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2"/>
            <p:cNvSpPr/>
            <p:nvPr/>
          </p:nvSpPr>
          <p:spPr>
            <a:xfrm>
              <a:off x="5258273" y="2633457"/>
              <a:ext cx="228964" cy="50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3"/>
            <p:cNvSpPr/>
            <p:nvPr/>
          </p:nvSpPr>
          <p:spPr>
            <a:xfrm>
              <a:off x="5258273" y="2298569"/>
              <a:ext cx="228964" cy="3348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4"/>
            <p:cNvSpPr/>
            <p:nvPr/>
          </p:nvSpPr>
          <p:spPr>
            <a:xfrm>
              <a:off x="5533030" y="2337470"/>
              <a:ext cx="228964" cy="5733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5"/>
            <p:cNvSpPr/>
            <p:nvPr/>
          </p:nvSpPr>
          <p:spPr>
            <a:xfrm>
              <a:off x="5533030" y="233747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66"/>
            <p:cNvSpPr/>
            <p:nvPr/>
          </p:nvSpPr>
          <p:spPr>
            <a:xfrm>
              <a:off x="5533030" y="2327322"/>
              <a:ext cx="228964" cy="101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67"/>
            <p:cNvSpPr/>
            <p:nvPr/>
          </p:nvSpPr>
          <p:spPr>
            <a:xfrm>
              <a:off x="5533030" y="1857125"/>
              <a:ext cx="228964" cy="4701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68"/>
            <p:cNvSpPr/>
            <p:nvPr/>
          </p:nvSpPr>
          <p:spPr>
            <a:xfrm>
              <a:off x="5807787" y="2359458"/>
              <a:ext cx="228964" cy="5513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69"/>
            <p:cNvSpPr/>
            <p:nvPr/>
          </p:nvSpPr>
          <p:spPr>
            <a:xfrm>
              <a:off x="5807787" y="235945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0"/>
            <p:cNvSpPr/>
            <p:nvPr/>
          </p:nvSpPr>
          <p:spPr>
            <a:xfrm>
              <a:off x="5807787" y="2303643"/>
              <a:ext cx="228964" cy="558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1"/>
            <p:cNvSpPr/>
            <p:nvPr/>
          </p:nvSpPr>
          <p:spPr>
            <a:xfrm>
              <a:off x="5807787" y="1703212"/>
              <a:ext cx="228964" cy="6004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2"/>
            <p:cNvSpPr/>
            <p:nvPr/>
          </p:nvSpPr>
          <p:spPr>
            <a:xfrm>
              <a:off x="6082544" y="2552272"/>
              <a:ext cx="228964" cy="3585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3"/>
            <p:cNvSpPr/>
            <p:nvPr/>
          </p:nvSpPr>
          <p:spPr>
            <a:xfrm>
              <a:off x="6082544" y="25522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4"/>
            <p:cNvSpPr/>
            <p:nvPr/>
          </p:nvSpPr>
          <p:spPr>
            <a:xfrm>
              <a:off x="6082544" y="2496457"/>
              <a:ext cx="228964" cy="558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5"/>
            <p:cNvSpPr/>
            <p:nvPr/>
          </p:nvSpPr>
          <p:spPr>
            <a:xfrm>
              <a:off x="6082544" y="2192014"/>
              <a:ext cx="228964" cy="3044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76"/>
            <p:cNvSpPr/>
            <p:nvPr/>
          </p:nvSpPr>
          <p:spPr>
            <a:xfrm>
              <a:off x="6357301" y="2696037"/>
              <a:ext cx="228964" cy="2148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77"/>
            <p:cNvSpPr/>
            <p:nvPr/>
          </p:nvSpPr>
          <p:spPr>
            <a:xfrm>
              <a:off x="6357301" y="26960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78"/>
            <p:cNvSpPr/>
            <p:nvPr/>
          </p:nvSpPr>
          <p:spPr>
            <a:xfrm>
              <a:off x="6357301" y="2684198"/>
              <a:ext cx="228964" cy="118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79"/>
            <p:cNvSpPr/>
            <p:nvPr/>
          </p:nvSpPr>
          <p:spPr>
            <a:xfrm>
              <a:off x="6357301" y="2542124"/>
              <a:ext cx="228964" cy="1420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0"/>
            <p:cNvSpPr/>
            <p:nvPr/>
          </p:nvSpPr>
          <p:spPr>
            <a:xfrm>
              <a:off x="6632058" y="2849951"/>
              <a:ext cx="228964" cy="608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1"/>
            <p:cNvSpPr/>
            <p:nvPr/>
          </p:nvSpPr>
          <p:spPr>
            <a:xfrm>
              <a:off x="6632058" y="28499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2"/>
            <p:cNvSpPr/>
            <p:nvPr/>
          </p:nvSpPr>
          <p:spPr>
            <a:xfrm>
              <a:off x="6632058" y="2834729"/>
              <a:ext cx="228964" cy="152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3"/>
            <p:cNvSpPr/>
            <p:nvPr/>
          </p:nvSpPr>
          <p:spPr>
            <a:xfrm>
              <a:off x="6632058" y="2777222"/>
              <a:ext cx="228964" cy="575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4"/>
            <p:cNvSpPr/>
            <p:nvPr/>
          </p:nvSpPr>
          <p:spPr>
            <a:xfrm>
              <a:off x="6906815" y="2888852"/>
              <a:ext cx="228964" cy="219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5"/>
            <p:cNvSpPr/>
            <p:nvPr/>
          </p:nvSpPr>
          <p:spPr>
            <a:xfrm>
              <a:off x="6906815" y="288885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86"/>
            <p:cNvSpPr/>
            <p:nvPr/>
          </p:nvSpPr>
          <p:spPr>
            <a:xfrm>
              <a:off x="6906815" y="288885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87"/>
            <p:cNvSpPr/>
            <p:nvPr/>
          </p:nvSpPr>
          <p:spPr>
            <a:xfrm>
              <a:off x="6906815" y="2873630"/>
              <a:ext cx="228964" cy="152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88"/>
            <p:cNvSpPr/>
            <p:nvPr/>
          </p:nvSpPr>
          <p:spPr>
            <a:xfrm>
              <a:off x="7181572" y="2888852"/>
              <a:ext cx="228964" cy="219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89"/>
            <p:cNvSpPr/>
            <p:nvPr/>
          </p:nvSpPr>
          <p:spPr>
            <a:xfrm>
              <a:off x="7181572" y="288885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0"/>
            <p:cNvSpPr/>
            <p:nvPr/>
          </p:nvSpPr>
          <p:spPr>
            <a:xfrm>
              <a:off x="7181572" y="2882086"/>
              <a:ext cx="228964" cy="67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1"/>
            <p:cNvSpPr/>
            <p:nvPr/>
          </p:nvSpPr>
          <p:spPr>
            <a:xfrm>
              <a:off x="7181572" y="2858407"/>
              <a:ext cx="228964" cy="236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2"/>
            <p:cNvSpPr/>
            <p:nvPr/>
          </p:nvSpPr>
          <p:spPr>
            <a:xfrm>
              <a:off x="7456329" y="2880395"/>
              <a:ext cx="228964" cy="304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3"/>
            <p:cNvSpPr/>
            <p:nvPr/>
          </p:nvSpPr>
          <p:spPr>
            <a:xfrm>
              <a:off x="7456329" y="288039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4"/>
            <p:cNvSpPr/>
            <p:nvPr/>
          </p:nvSpPr>
          <p:spPr>
            <a:xfrm>
              <a:off x="7456329" y="2877012"/>
              <a:ext cx="228964" cy="33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5"/>
            <p:cNvSpPr/>
            <p:nvPr/>
          </p:nvSpPr>
          <p:spPr>
            <a:xfrm>
              <a:off x="7456329" y="2848259"/>
              <a:ext cx="228964" cy="287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09"/>
            <p:cNvSpPr/>
            <p:nvPr/>
          </p:nvSpPr>
          <p:spPr>
            <a:xfrm>
              <a:off x="1127759" y="257256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0"/>
            <p:cNvSpPr/>
            <p:nvPr/>
          </p:nvSpPr>
          <p:spPr>
            <a:xfrm>
              <a:off x="1127759" y="223429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1"/>
            <p:cNvSpPr/>
            <p:nvPr/>
          </p:nvSpPr>
          <p:spPr>
            <a:xfrm>
              <a:off x="1127759" y="189602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2"/>
            <p:cNvSpPr/>
            <p:nvPr/>
          </p:nvSpPr>
          <p:spPr>
            <a:xfrm>
              <a:off x="1127759" y="155775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15"/>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2" name="rc116"/>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3"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19"/>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20"/>
            <p:cNvSpPr/>
            <p:nvPr/>
          </p:nvSpPr>
          <p:spPr>
            <a:xfrm>
              <a:off x="1686432" y="2909148"/>
              <a:ext cx="228964" cy="16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3"/>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0" name="rc124"/>
            <p:cNvSpPr/>
            <p:nvPr/>
          </p:nvSpPr>
          <p:spPr>
            <a:xfrm>
              <a:off x="1961189" y="2907457"/>
              <a:ext cx="228964" cy="33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1" name="rc125"/>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26"/>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27"/>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4" name="rc128"/>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5" name="rc129"/>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6" name="rc130"/>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7" name="rc131"/>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8" name="rc132"/>
            <p:cNvSpPr/>
            <p:nvPr/>
          </p:nvSpPr>
          <p:spPr>
            <a:xfrm>
              <a:off x="2510703" y="2907457"/>
              <a:ext cx="228964" cy="33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9" name="rc133"/>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0" name="rc134"/>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1" name="rc135"/>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2" name="rc136"/>
            <p:cNvSpPr/>
            <p:nvPr/>
          </p:nvSpPr>
          <p:spPr>
            <a:xfrm>
              <a:off x="2785460" y="2909148"/>
              <a:ext cx="228964" cy="16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3"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4"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5" name="rc139"/>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05765"/>
              <a:ext cx="228964" cy="50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09148"/>
              <a:ext cx="228964" cy="16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09148"/>
              <a:ext cx="228964" cy="16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09148"/>
              <a:ext cx="228964" cy="16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0914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0914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07457"/>
              <a:ext cx="228964" cy="16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05765"/>
              <a:ext cx="228964" cy="50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057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057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00691"/>
              <a:ext cx="228964" cy="50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02383"/>
              <a:ext cx="228964" cy="84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0238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0238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99000"/>
              <a:ext cx="228964" cy="33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05765"/>
              <a:ext cx="228964" cy="50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057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057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00691"/>
              <a:ext cx="228964" cy="50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04284"/>
              <a:ext cx="228964" cy="1065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042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0428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706186"/>
              <a:ext cx="228964" cy="980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638531"/>
              <a:ext cx="228964" cy="2723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385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633457"/>
              <a:ext cx="228964" cy="50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298569"/>
              <a:ext cx="228964" cy="3348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337470"/>
              <a:ext cx="228964" cy="5733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33747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327322"/>
              <a:ext cx="228964" cy="1014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1857125"/>
              <a:ext cx="228964" cy="4701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359458"/>
              <a:ext cx="228964" cy="5513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35945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303643"/>
              <a:ext cx="228964" cy="558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1703212"/>
              <a:ext cx="228964" cy="6004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552272"/>
              <a:ext cx="228964" cy="3585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5522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496457"/>
              <a:ext cx="228964" cy="558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192014"/>
              <a:ext cx="228964" cy="3044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696037"/>
              <a:ext cx="228964" cy="2148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6960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684198"/>
              <a:ext cx="228964" cy="118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542124"/>
              <a:ext cx="228964" cy="1420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49951"/>
              <a:ext cx="228964" cy="608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499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34729"/>
              <a:ext cx="228964" cy="152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77222"/>
              <a:ext cx="228964" cy="575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88852"/>
              <a:ext cx="228964" cy="219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8885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8885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73630"/>
              <a:ext cx="228964" cy="152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88852"/>
              <a:ext cx="228964" cy="219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8885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82086"/>
              <a:ext cx="228964" cy="67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58407"/>
              <a:ext cx="228964" cy="236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80395"/>
              <a:ext cx="228964" cy="304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8039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77012"/>
              <a:ext cx="228964" cy="33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48259"/>
              <a:ext cx="228964" cy="287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557755"/>
              <a:ext cx="0" cy="1353084"/>
            </a:xfrm>
            <a:custGeom>
              <a:avLst/>
              <a:gdLst/>
              <a:ahLst/>
              <a:cxnLst/>
              <a:rect l="0" t="0" r="0" b="0"/>
              <a:pathLst>
                <a:path h="1353084">
                  <a:moveTo>
                    <a:pt x="0" y="1353084"/>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7256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342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89602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55775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747705" y="252583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5" name="tx225"/>
            <p:cNvSpPr/>
            <p:nvPr/>
          </p:nvSpPr>
          <p:spPr>
            <a:xfrm>
              <a:off x="747705" y="218756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6" name="tx226"/>
            <p:cNvSpPr/>
            <p:nvPr/>
          </p:nvSpPr>
          <p:spPr>
            <a:xfrm>
              <a:off x="747705" y="184929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27" name="tx227"/>
            <p:cNvSpPr/>
            <p:nvPr/>
          </p:nvSpPr>
          <p:spPr>
            <a:xfrm>
              <a:off x="747705" y="151102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755"/>
              <a:ext cx="779182" cy="693284"/>
            </a:xfrm>
            <a:prstGeom prst="rect">
              <a:avLst/>
            </a:prstGeom>
            <a:solidFill>
              <a:srgbClr val="FFFFFF">
                <a:alpha val="100000"/>
              </a:srgbClr>
            </a:solidFill>
          </p:spPr>
          <p:txBody>
            <a:bodyPr/>
            <a:lstStyle/>
            <a:p>
              <a:endParaRPr/>
            </a:p>
          </p:txBody>
        </p:sp>
        <p:sp>
          <p:nvSpPr>
            <p:cNvPr id="283" name="rc283"/>
            <p:cNvSpPr/>
            <p:nvPr/>
          </p:nvSpPr>
          <p:spPr>
            <a:xfrm>
              <a:off x="463718" y="316891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788"/>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664"/>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540"/>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40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080"/>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49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832"/>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3" name="pt293"/>
            <p:cNvSpPr/>
            <p:nvPr/>
          </p:nvSpPr>
          <p:spPr>
            <a:xfrm>
              <a:off x="4517052" y="1627339"/>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4" name="tx294"/>
            <p:cNvSpPr/>
            <p:nvPr/>
          </p:nvSpPr>
          <p:spPr>
            <a:xfrm>
              <a:off x="4051795" y="1401267"/>
              <a:ext cx="993378"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(unknown)</a:t>
              </a:r>
            </a:p>
          </p:txBody>
        </p:sp>
        <p:sp>
          <p:nvSpPr>
            <p:cNvPr id="295" name="tx295"/>
            <p:cNvSpPr/>
            <p:nvPr/>
          </p:nvSpPr>
          <p:spPr>
            <a:xfrm>
              <a:off x="4358778" y="1533299"/>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86%</a:t>
              </a:r>
            </a:p>
          </p:txBody>
        </p:sp>
        <p:sp>
          <p:nvSpPr>
            <p:cNvPr id="296" name="pg296"/>
            <p:cNvSpPr/>
            <p:nvPr/>
          </p:nvSpPr>
          <p:spPr>
            <a:xfrm>
              <a:off x="6295899" y="3684966"/>
              <a:ext cx="70910" cy="64073"/>
            </a:xfrm>
            <a:custGeom>
              <a:avLst/>
              <a:gdLst/>
              <a:ahLst/>
              <a:cxnLst/>
              <a:rect l="0" t="0" r="0" b="0"/>
              <a:pathLst>
                <a:path w="70910" h="64073">
                  <a:moveTo>
                    <a:pt x="42292" y="64073"/>
                  </a:moveTo>
                  <a:lnTo>
                    <a:pt x="70910" y="35455"/>
                  </a:lnTo>
                  <a:lnTo>
                    <a:pt x="35455" y="0"/>
                  </a:lnTo>
                  <a:lnTo>
                    <a:pt x="0" y="35455"/>
                  </a:lnTo>
                  <a:lnTo>
                    <a:pt x="28618" y="64073"/>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7"/>
            <p:cNvSpPr/>
            <p:nvPr/>
          </p:nvSpPr>
          <p:spPr>
            <a:xfrm>
              <a:off x="7375529" y="3692132"/>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8"/>
            <p:cNvSpPr/>
            <p:nvPr/>
          </p:nvSpPr>
          <p:spPr>
            <a:xfrm>
              <a:off x="6444511" y="3672995"/>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9" name="tx299"/>
            <p:cNvSpPr/>
            <p:nvPr/>
          </p:nvSpPr>
          <p:spPr>
            <a:xfrm>
              <a:off x="7516975" y="3672995"/>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36" name="grp2"/>
          <p:cNvGrpSpPr/>
          <p:nvPr/>
        </p:nvGrpSpPr>
        <p:grpSpPr>
          <a:xfrm>
            <a:off x="457200" y="4023360"/>
            <a:ext cx="6675120" cy="2743200"/>
            <a:chOff x="457200" y="4023360"/>
            <a:chExt cx="6675120" cy="2743200"/>
          </a:xfrm>
        </p:grpSpPr>
        <p:sp>
          <p:nvSpPr>
            <p:cNvPr id="437" name="rc4"/>
            <p:cNvSpPr/>
            <p:nvPr/>
          </p:nvSpPr>
          <p:spPr>
            <a:xfrm>
              <a:off x="1223433" y="5095623"/>
              <a:ext cx="382693" cy="6650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09562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09562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077507"/>
              <a:ext cx="382693" cy="181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437229"/>
              <a:ext cx="382693" cy="3234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88058"/>
              <a:ext cx="382693" cy="491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85470"/>
              <a:ext cx="382693" cy="25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289717"/>
              <a:ext cx="382693" cy="957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03785"/>
              <a:ext cx="382693" cy="569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01197"/>
              <a:ext cx="382693" cy="25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93433"/>
              <a:ext cx="382693" cy="77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26147"/>
              <a:ext cx="382693" cy="672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40016"/>
              <a:ext cx="382693" cy="207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29664"/>
              <a:ext cx="382693" cy="103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11549"/>
              <a:ext cx="382693" cy="181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51098"/>
              <a:ext cx="382693" cy="1604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37428"/>
              <a:ext cx="382693" cy="232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08961"/>
              <a:ext cx="382693" cy="284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13208"/>
              <a:ext cx="382693" cy="957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772132"/>
              <a:ext cx="382693" cy="8410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58132"/>
              <a:ext cx="382693" cy="25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14137"/>
              <a:ext cx="382693" cy="439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1413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038689"/>
              <a:ext cx="382693" cy="6754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8132"/>
              <a:ext cx="382693" cy="25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2956"/>
              <a:ext cx="382693" cy="51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295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325948"/>
              <a:ext cx="382693" cy="427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0192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4313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98434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72555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095623"/>
              <a:ext cx="382693" cy="6650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09562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09562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077507"/>
              <a:ext cx="382693" cy="181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437229"/>
              <a:ext cx="382693" cy="3234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388058"/>
              <a:ext cx="382693" cy="4917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85470"/>
              <a:ext cx="382693" cy="25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289717"/>
              <a:ext cx="382693" cy="957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03785"/>
              <a:ext cx="382693" cy="569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01197"/>
              <a:ext cx="382693" cy="258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93433"/>
              <a:ext cx="382693" cy="776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626147"/>
              <a:ext cx="382693" cy="672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40016"/>
              <a:ext cx="382693" cy="207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29664"/>
              <a:ext cx="382693" cy="1035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11549"/>
              <a:ext cx="382693" cy="1811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551098"/>
              <a:ext cx="382693" cy="1604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37428"/>
              <a:ext cx="382693" cy="232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08961"/>
              <a:ext cx="382693" cy="2846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13208"/>
              <a:ext cx="382693" cy="9575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4772132"/>
              <a:ext cx="382693" cy="8410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58132"/>
              <a:ext cx="382693" cy="25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14137"/>
              <a:ext cx="382693" cy="4399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1413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038689"/>
              <a:ext cx="382693" cy="6754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58132"/>
              <a:ext cx="382693" cy="25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52956"/>
              <a:ext cx="382693" cy="517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5295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325948"/>
              <a:ext cx="382693" cy="4270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725550"/>
              <a:ext cx="0" cy="1035169"/>
            </a:xfrm>
            <a:custGeom>
              <a:avLst/>
              <a:gdLst/>
              <a:ahLst/>
              <a:cxnLst/>
              <a:rect l="0" t="0" r="0" b="0"/>
              <a:pathLst>
                <a:path h="1035169">
                  <a:moveTo>
                    <a:pt x="0" y="1035169"/>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50192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24313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98434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7255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747705" y="545519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3" name="tx73"/>
            <p:cNvSpPr/>
            <p:nvPr/>
          </p:nvSpPr>
          <p:spPr>
            <a:xfrm>
              <a:off x="747705" y="519640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4" name="tx74"/>
            <p:cNvSpPr/>
            <p:nvPr/>
          </p:nvSpPr>
          <p:spPr>
            <a:xfrm>
              <a:off x="747705" y="493761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5" name="tx75"/>
            <p:cNvSpPr/>
            <p:nvPr/>
          </p:nvSpPr>
          <p:spPr>
            <a:xfrm>
              <a:off x="747705" y="467881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2631"/>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578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5788"/>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5788"/>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578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627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627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627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6080"/>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36803" y="4249697"/>
              <a:ext cx="414827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Albania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508798"/>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636481"/>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25536"/>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582164"/>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13395"/>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64955"/>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33887"/>
            </a:xfrm>
            <a:custGeom>
              <a:avLst/>
              <a:gdLst/>
              <a:ahLst/>
              <a:cxnLst/>
              <a:rect l="0" t="0" r="0" b="0"/>
              <a:pathLst>
                <a:path w="4592319" h="933887">
                  <a:moveTo>
                    <a:pt x="0" y="0"/>
                  </a:moveTo>
                  <a:lnTo>
                    <a:pt x="765386" y="777731"/>
                  </a:lnTo>
                  <a:lnTo>
                    <a:pt x="1530773" y="905413"/>
                  </a:lnTo>
                  <a:lnTo>
                    <a:pt x="2296159" y="894468"/>
                  </a:lnTo>
                  <a:lnTo>
                    <a:pt x="3061546" y="851096"/>
                  </a:lnTo>
                  <a:lnTo>
                    <a:pt x="3826933" y="882327"/>
                  </a:lnTo>
                  <a:lnTo>
                    <a:pt x="4592319" y="933887"/>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589545"/>
              <a:ext cx="0" cy="1125454"/>
            </a:xfrm>
            <a:custGeom>
              <a:avLst/>
              <a:gdLst/>
              <a:ahLst/>
              <a:cxnLst/>
              <a:rect l="0" t="0" r="0" b="0"/>
              <a:pathLst>
                <a:path h="1125454">
                  <a:moveTo>
                    <a:pt x="0" y="1125454"/>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57431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43363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29295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15227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501159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87090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473022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458954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tx123"/>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4" name="tx124"/>
            <p:cNvSpPr/>
            <p:nvPr/>
          </p:nvSpPr>
          <p:spPr>
            <a:xfrm>
              <a:off x="6461760" y="552758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5" name="tx125"/>
            <p:cNvSpPr/>
            <p:nvPr/>
          </p:nvSpPr>
          <p:spPr>
            <a:xfrm>
              <a:off x="6461760" y="538690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26" name="tx126"/>
            <p:cNvSpPr/>
            <p:nvPr/>
          </p:nvSpPr>
          <p:spPr>
            <a:xfrm>
              <a:off x="6461760" y="524622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3000</a:t>
              </a:r>
            </a:p>
          </p:txBody>
        </p:sp>
        <p:sp>
          <p:nvSpPr>
            <p:cNvPr id="127" name="tx127"/>
            <p:cNvSpPr/>
            <p:nvPr/>
          </p:nvSpPr>
          <p:spPr>
            <a:xfrm>
              <a:off x="6461760" y="510554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4000</a:t>
              </a:r>
            </a:p>
          </p:txBody>
        </p:sp>
        <p:sp>
          <p:nvSpPr>
            <p:cNvPr id="128" name="tx128"/>
            <p:cNvSpPr/>
            <p:nvPr/>
          </p:nvSpPr>
          <p:spPr>
            <a:xfrm>
              <a:off x="6461760" y="496485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5000</a:t>
              </a:r>
            </a:p>
          </p:txBody>
        </p:sp>
        <p:sp>
          <p:nvSpPr>
            <p:cNvPr id="129" name="tx129"/>
            <p:cNvSpPr/>
            <p:nvPr/>
          </p:nvSpPr>
          <p:spPr>
            <a:xfrm>
              <a:off x="6461760" y="482417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6000</a:t>
              </a:r>
            </a:p>
          </p:txBody>
        </p:sp>
        <p:sp>
          <p:nvSpPr>
            <p:cNvPr id="130" name="tx130"/>
            <p:cNvSpPr/>
            <p:nvPr/>
          </p:nvSpPr>
          <p:spPr>
            <a:xfrm>
              <a:off x="6461760" y="468349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7000</a:t>
              </a:r>
            </a:p>
          </p:txBody>
        </p:sp>
        <p:sp>
          <p:nvSpPr>
            <p:cNvPr id="131" name="tx131"/>
            <p:cNvSpPr/>
            <p:nvPr/>
          </p:nvSpPr>
          <p:spPr>
            <a:xfrm>
              <a:off x="6461760" y="454281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8000</a:t>
              </a:r>
            </a:p>
          </p:txBody>
        </p:sp>
        <p:sp>
          <p:nvSpPr>
            <p:cNvPr id="132" name="tx13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3" name="tx133"/>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6770.6</a:t>
              </a:r>
            </a:p>
          </p:txBody>
        </p:sp>
        <p:sp>
          <p:nvSpPr>
            <p:cNvPr id="134" name="tx134"/>
            <p:cNvSpPr/>
            <p:nvPr/>
          </p:nvSpPr>
          <p:spPr>
            <a:xfrm>
              <a:off x="2002286" y="5430594"/>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1242.3</a:t>
              </a:r>
            </a:p>
          </p:txBody>
        </p:sp>
        <p:sp>
          <p:nvSpPr>
            <p:cNvPr id="135" name="tx135"/>
            <p:cNvSpPr/>
            <p:nvPr/>
          </p:nvSpPr>
          <p:spPr>
            <a:xfrm>
              <a:off x="2799856" y="5558277"/>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334.7</a:t>
              </a:r>
            </a:p>
          </p:txBody>
        </p:sp>
        <p:sp>
          <p:nvSpPr>
            <p:cNvPr id="136" name="tx136"/>
            <p:cNvSpPr/>
            <p:nvPr/>
          </p:nvSpPr>
          <p:spPr>
            <a:xfrm>
              <a:off x="3565243" y="5547332"/>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412.5</a:t>
              </a:r>
            </a:p>
          </p:txBody>
        </p:sp>
        <p:sp>
          <p:nvSpPr>
            <p:cNvPr id="137" name="tx137"/>
            <p:cNvSpPr/>
            <p:nvPr/>
          </p:nvSpPr>
          <p:spPr>
            <a:xfrm>
              <a:off x="4330630" y="5503959"/>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720.8</a:t>
              </a:r>
            </a:p>
          </p:txBody>
        </p:sp>
        <p:sp>
          <p:nvSpPr>
            <p:cNvPr id="138" name="tx138"/>
            <p:cNvSpPr/>
            <p:nvPr/>
          </p:nvSpPr>
          <p:spPr>
            <a:xfrm>
              <a:off x="5096016" y="5535191"/>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498.8</a:t>
              </a:r>
            </a:p>
          </p:txBody>
        </p:sp>
        <p:sp>
          <p:nvSpPr>
            <p:cNvPr id="139" name="tx139"/>
            <p:cNvSpPr/>
            <p:nvPr/>
          </p:nvSpPr>
          <p:spPr>
            <a:xfrm>
              <a:off x="5861403" y="5586751"/>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132.3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1405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Cyprus</a:t>
            </a:r>
          </a:p>
        </p:txBody>
      </p:sp>
      <p:grpSp>
        <p:nvGrpSpPr>
          <p:cNvPr id="2" name="grp2"/>
          <p:cNvGrpSpPr/>
          <p:nvPr/>
        </p:nvGrpSpPr>
        <p:grpSpPr>
          <a:xfrm>
            <a:off x="457200" y="1463040"/>
            <a:ext cx="8503920" cy="2286000"/>
            <a:chOff x="457200" y="1463040"/>
            <a:chExt cx="8503920" cy="2286000"/>
          </a:xfrm>
        </p:grpSpPr>
        <p:sp>
          <p:nvSpPr>
            <p:cNvPr id="29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4"/>
            <p:cNvSpPr/>
            <p:nvPr/>
          </p:nvSpPr>
          <p:spPr>
            <a:xfrm>
              <a:off x="2785460" y="2548890"/>
              <a:ext cx="228964" cy="3619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5"/>
            <p:cNvSpPr/>
            <p:nvPr/>
          </p:nvSpPr>
          <p:spPr>
            <a:xfrm>
              <a:off x="2785460" y="25488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26"/>
            <p:cNvSpPr/>
            <p:nvPr/>
          </p:nvSpPr>
          <p:spPr>
            <a:xfrm>
              <a:off x="2785460" y="25488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27"/>
            <p:cNvSpPr/>
            <p:nvPr/>
          </p:nvSpPr>
          <p:spPr>
            <a:xfrm>
              <a:off x="2785460" y="25488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28"/>
            <p:cNvSpPr/>
            <p:nvPr/>
          </p:nvSpPr>
          <p:spPr>
            <a:xfrm>
              <a:off x="3060217" y="2729864"/>
              <a:ext cx="228964" cy="18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29"/>
            <p:cNvSpPr/>
            <p:nvPr/>
          </p:nvSpPr>
          <p:spPr>
            <a:xfrm>
              <a:off x="3060217" y="27298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0"/>
            <p:cNvSpPr/>
            <p:nvPr/>
          </p:nvSpPr>
          <p:spPr>
            <a:xfrm>
              <a:off x="3060217" y="27298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1"/>
            <p:cNvSpPr/>
            <p:nvPr/>
          </p:nvSpPr>
          <p:spPr>
            <a:xfrm>
              <a:off x="3060217" y="272986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2"/>
            <p:cNvSpPr/>
            <p:nvPr/>
          </p:nvSpPr>
          <p:spPr>
            <a:xfrm>
              <a:off x="4708759" y="2729864"/>
              <a:ext cx="228964" cy="18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3"/>
            <p:cNvSpPr/>
            <p:nvPr/>
          </p:nvSpPr>
          <p:spPr>
            <a:xfrm>
              <a:off x="4708759" y="27298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4"/>
            <p:cNvSpPr/>
            <p:nvPr/>
          </p:nvSpPr>
          <p:spPr>
            <a:xfrm>
              <a:off x="4708759" y="27298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5"/>
            <p:cNvSpPr/>
            <p:nvPr/>
          </p:nvSpPr>
          <p:spPr>
            <a:xfrm>
              <a:off x="4708759" y="272986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56"/>
            <p:cNvSpPr/>
            <p:nvPr/>
          </p:nvSpPr>
          <p:spPr>
            <a:xfrm>
              <a:off x="4983516" y="2005965"/>
              <a:ext cx="228964" cy="9048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57"/>
            <p:cNvSpPr/>
            <p:nvPr/>
          </p:nvSpPr>
          <p:spPr>
            <a:xfrm>
              <a:off x="4983516" y="20059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58"/>
            <p:cNvSpPr/>
            <p:nvPr/>
          </p:nvSpPr>
          <p:spPr>
            <a:xfrm>
              <a:off x="4983516" y="20059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59"/>
            <p:cNvSpPr/>
            <p:nvPr/>
          </p:nvSpPr>
          <p:spPr>
            <a:xfrm>
              <a:off x="4983516" y="200596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0"/>
            <p:cNvSpPr/>
            <p:nvPr/>
          </p:nvSpPr>
          <p:spPr>
            <a:xfrm>
              <a:off x="5258273" y="1644015"/>
              <a:ext cx="228964" cy="12668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1"/>
            <p:cNvSpPr/>
            <p:nvPr/>
          </p:nvSpPr>
          <p:spPr>
            <a:xfrm>
              <a:off x="5258273" y="16440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2"/>
            <p:cNvSpPr/>
            <p:nvPr/>
          </p:nvSpPr>
          <p:spPr>
            <a:xfrm>
              <a:off x="5258273" y="16440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3"/>
            <p:cNvSpPr/>
            <p:nvPr/>
          </p:nvSpPr>
          <p:spPr>
            <a:xfrm>
              <a:off x="5258273" y="164401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4"/>
            <p:cNvSpPr/>
            <p:nvPr/>
          </p:nvSpPr>
          <p:spPr>
            <a:xfrm>
              <a:off x="5533030" y="2548890"/>
              <a:ext cx="228964" cy="3619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5"/>
            <p:cNvSpPr/>
            <p:nvPr/>
          </p:nvSpPr>
          <p:spPr>
            <a:xfrm>
              <a:off x="5533030" y="25488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66"/>
            <p:cNvSpPr/>
            <p:nvPr/>
          </p:nvSpPr>
          <p:spPr>
            <a:xfrm>
              <a:off x="5533030" y="25488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67"/>
            <p:cNvSpPr/>
            <p:nvPr/>
          </p:nvSpPr>
          <p:spPr>
            <a:xfrm>
              <a:off x="5533030" y="25488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5"/>
            <p:cNvSpPr/>
            <p:nvPr/>
          </p:nvSpPr>
          <p:spPr>
            <a:xfrm>
              <a:off x="608254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09"/>
            <p:cNvSpPr/>
            <p:nvPr/>
          </p:nvSpPr>
          <p:spPr>
            <a:xfrm>
              <a:off x="1127759" y="200596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rc110"/>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1" name="rc111"/>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2" name="rc112"/>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3" name="rc113"/>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4" name="rc114"/>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5" name="rc115"/>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6" name="rc116"/>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7" name="rc117"/>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8" name="rc118"/>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9" name="rc119"/>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20"/>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1" name="rc121"/>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2" name="rc122"/>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3" name="rc123"/>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24"/>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785460" y="2548890"/>
              <a:ext cx="228964" cy="3619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5488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5488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5488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060217" y="2729864"/>
              <a:ext cx="228964" cy="18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7298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7298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2986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708759" y="2729864"/>
              <a:ext cx="228964" cy="18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7298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7298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72986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983516" y="2005965"/>
              <a:ext cx="228964" cy="9048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0059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0059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00596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258273" y="1644015"/>
              <a:ext cx="228964" cy="12668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16440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16440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164401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533030" y="2548890"/>
              <a:ext cx="228964" cy="3619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5488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5488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5488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pl214"/>
            <p:cNvSpPr/>
            <p:nvPr/>
          </p:nvSpPr>
          <p:spPr>
            <a:xfrm>
              <a:off x="1127759" y="2005965"/>
              <a:ext cx="0" cy="904874"/>
            </a:xfrm>
            <a:custGeom>
              <a:avLst/>
              <a:gdLst/>
              <a:ahLst/>
              <a:cxnLst/>
              <a:rect l="0" t="0" r="0" b="0"/>
              <a:pathLst>
                <a:path h="904874">
                  <a:moveTo>
                    <a:pt x="0" y="904874"/>
                  </a:moveTo>
                  <a:lnTo>
                    <a:pt x="0"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00596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tx21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8" name="tx218"/>
            <p:cNvSpPr/>
            <p:nvPr/>
          </p:nvSpPr>
          <p:spPr>
            <a:xfrm>
              <a:off x="889315" y="1960423"/>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19" name="pl219"/>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tx246"/>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47" name="tx247"/>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8" name="tx248"/>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9" name="tx249"/>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0" name="tx250"/>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1" name="tx251"/>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2" name="tx252"/>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3" name="tx253"/>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4" name="tx254"/>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5" name="tx255"/>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6" name="tx256"/>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7" name="tx257"/>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8" name="tx258"/>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9" name="tx259"/>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0" name="tx260"/>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1" name="tx261"/>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2" name="tx262"/>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3" name="tx263"/>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4" name="tx264"/>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5" name="tx265"/>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6" name="tx266"/>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7" name="tx267"/>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8" name="tx268"/>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9" name="tx269"/>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0" name="tx270"/>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1" name="tx271"/>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2" name="pl272"/>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3" name="rc273"/>
            <p:cNvSpPr/>
            <p:nvPr/>
          </p:nvSpPr>
          <p:spPr>
            <a:xfrm>
              <a:off x="457200" y="3062859"/>
              <a:ext cx="779182" cy="686180"/>
            </a:xfrm>
            <a:prstGeom prst="rect">
              <a:avLst/>
            </a:prstGeom>
            <a:solidFill>
              <a:srgbClr val="FFFFFF">
                <a:alpha val="100000"/>
              </a:srgbClr>
            </a:solidFill>
          </p:spPr>
          <p:txBody>
            <a:bodyPr/>
            <a:lstStyle/>
            <a:p>
              <a:endParaRPr/>
            </a:p>
          </p:txBody>
        </p:sp>
        <p:sp>
          <p:nvSpPr>
            <p:cNvPr id="274" name="rc274"/>
            <p:cNvSpPr/>
            <p:nvPr/>
          </p:nvSpPr>
          <p:spPr>
            <a:xfrm>
              <a:off x="463718" y="3176015"/>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5" name="rc275"/>
            <p:cNvSpPr/>
            <p:nvPr/>
          </p:nvSpPr>
          <p:spPr>
            <a:xfrm>
              <a:off x="463718" y="332689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6" name="rc276"/>
            <p:cNvSpPr/>
            <p:nvPr/>
          </p:nvSpPr>
          <p:spPr>
            <a:xfrm>
              <a:off x="463718" y="347776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7" name="rc277"/>
            <p:cNvSpPr/>
            <p:nvPr/>
          </p:nvSpPr>
          <p:spPr>
            <a:xfrm>
              <a:off x="463718" y="362864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8" name="tx278"/>
            <p:cNvSpPr/>
            <p:nvPr/>
          </p:nvSpPr>
          <p:spPr>
            <a:xfrm>
              <a:off x="667401" y="316650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9" name="tx279"/>
            <p:cNvSpPr/>
            <p:nvPr/>
          </p:nvSpPr>
          <p:spPr>
            <a:xfrm>
              <a:off x="667401" y="331718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0" name="tx280"/>
            <p:cNvSpPr/>
            <p:nvPr/>
          </p:nvSpPr>
          <p:spPr>
            <a:xfrm>
              <a:off x="667401" y="345059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1" name="tx281"/>
            <p:cNvSpPr/>
            <p:nvPr/>
          </p:nvSpPr>
          <p:spPr>
            <a:xfrm>
              <a:off x="667401" y="361893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2" name="tx282"/>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3" name="tx283"/>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84" name="pg284"/>
            <p:cNvSpPr/>
            <p:nvPr/>
          </p:nvSpPr>
          <p:spPr>
            <a:xfrm>
              <a:off x="3959575" y="1558001"/>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85" name="pg285"/>
            <p:cNvSpPr/>
            <p:nvPr/>
          </p:nvSpPr>
          <p:spPr>
            <a:xfrm>
              <a:off x="3959575" y="1558001"/>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86" name="pg286"/>
            <p:cNvSpPr/>
            <p:nvPr/>
          </p:nvSpPr>
          <p:spPr>
            <a:xfrm>
              <a:off x="3959575" y="1558001"/>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87" name="tx287"/>
            <p:cNvSpPr/>
            <p:nvPr/>
          </p:nvSpPr>
          <p:spPr>
            <a:xfrm>
              <a:off x="3809264" y="1464891"/>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86%</a:t>
              </a:r>
            </a:p>
          </p:txBody>
        </p:sp>
        <p:sp>
          <p:nvSpPr>
            <p:cNvPr id="288" name="tx288"/>
            <p:cNvSpPr/>
            <p:nvPr/>
          </p:nvSpPr>
          <p:spPr>
            <a:xfrm>
              <a:off x="3809264" y="1464891"/>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92%</a:t>
              </a:r>
            </a:p>
          </p:txBody>
        </p:sp>
        <p:sp>
          <p:nvSpPr>
            <p:cNvPr id="289" name="tx289"/>
            <p:cNvSpPr/>
            <p:nvPr/>
          </p:nvSpPr>
          <p:spPr>
            <a:xfrm>
              <a:off x="3809264" y="1464891"/>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91%</a:t>
              </a:r>
            </a:p>
          </p:txBody>
        </p:sp>
        <p:sp>
          <p:nvSpPr>
            <p:cNvPr id="290" name="pg290"/>
            <p:cNvSpPr/>
            <p:nvPr/>
          </p:nvSpPr>
          <p:spPr>
            <a:xfrm>
              <a:off x="6299570" y="3717256"/>
              <a:ext cx="63567" cy="31783"/>
            </a:xfrm>
            <a:custGeom>
              <a:avLst/>
              <a:gdLst/>
              <a:ahLst/>
              <a:cxnLst/>
              <a:rect l="0" t="0" r="0" b="0"/>
              <a:pathLst>
                <a:path w="63567" h="31783">
                  <a:moveTo>
                    <a:pt x="63567" y="31783"/>
                  </a:moveTo>
                  <a:lnTo>
                    <a:pt x="31783" y="0"/>
                  </a:lnTo>
                  <a:lnTo>
                    <a:pt x="0" y="31783"/>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1" name="pt291"/>
            <p:cNvSpPr/>
            <p:nvPr/>
          </p:nvSpPr>
          <p:spPr>
            <a:xfrm>
              <a:off x="7375529" y="3724422"/>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2" name="tx292"/>
            <p:cNvSpPr/>
            <p:nvPr/>
          </p:nvSpPr>
          <p:spPr>
            <a:xfrm>
              <a:off x="6444511" y="3705284"/>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3" name="tx293"/>
            <p:cNvSpPr/>
            <p:nvPr/>
          </p:nvSpPr>
          <p:spPr>
            <a:xfrm>
              <a:off x="7516975" y="3705284"/>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15" name="grp2"/>
          <p:cNvGrpSpPr/>
          <p:nvPr/>
        </p:nvGrpSpPr>
        <p:grpSpPr>
          <a:xfrm>
            <a:off x="457200" y="4023360"/>
            <a:ext cx="6675120" cy="2743200"/>
            <a:chOff x="457200" y="4023360"/>
            <a:chExt cx="6675120" cy="2743200"/>
          </a:xfrm>
        </p:grpSpPr>
        <p:sp>
          <p:nvSpPr>
            <p:cNvPr id="416" name="rc4"/>
            <p:cNvSpPr/>
            <p:nvPr/>
          </p:nvSpPr>
          <p:spPr>
            <a:xfrm>
              <a:off x="1223433" y="5143500"/>
              <a:ext cx="382693" cy="617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1435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143500"/>
              <a:ext cx="382693" cy="617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435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349240"/>
              <a:ext cx="382693" cy="4114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4924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349240"/>
              <a:ext cx="382693" cy="4114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34924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73202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143500"/>
              <a:ext cx="382693" cy="617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1435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143500"/>
              <a:ext cx="382693" cy="617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1435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349240"/>
              <a:ext cx="382693" cy="4114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34924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349240"/>
              <a:ext cx="382693" cy="4114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34924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473202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6864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189345"/>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02501"/>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02501"/>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02501"/>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02501"/>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29299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29299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29299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29279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57576" y="4249697"/>
              <a:ext cx="410672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Cyprus age distribution, vaccination status, and incidence, 2017-12 to 2018-11</a:t>
              </a:r>
            </a:p>
          </p:txBody>
        </p:sp>
        <p:sp>
          <p:nvSpPr>
            <p:cNvPr id="95" name="pt95"/>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5448331"/>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554393"/>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565124"/>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655091"/>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0"/>
                  </a:moveTo>
                  <a:lnTo>
                    <a:pt x="765386" y="717263"/>
                  </a:lnTo>
                  <a:lnTo>
                    <a:pt x="1530773" y="823326"/>
                  </a:lnTo>
                  <a:lnTo>
                    <a:pt x="2296159" y="952500"/>
                  </a:lnTo>
                  <a:lnTo>
                    <a:pt x="3061546" y="834056"/>
                  </a:lnTo>
                  <a:lnTo>
                    <a:pt x="3826933" y="924024"/>
                  </a:lnTo>
                  <a:lnTo>
                    <a:pt x="4592319" y="952500"/>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683262"/>
              <a:ext cx="0" cy="1031737"/>
            </a:xfrm>
            <a:custGeom>
              <a:avLst/>
              <a:gdLst/>
              <a:ahLst/>
              <a:cxnLst/>
              <a:rect l="0" t="0" r="0" b="0"/>
              <a:pathLst>
                <a:path h="1031737">
                  <a:moveTo>
                    <a:pt x="0" y="1031737"/>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50865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530230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09595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488961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468326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tx11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2" name="tx112"/>
            <p:cNvSpPr/>
            <p:nvPr/>
          </p:nvSpPr>
          <p:spPr>
            <a:xfrm>
              <a:off x="6461760" y="546192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13" name="tx113"/>
            <p:cNvSpPr/>
            <p:nvPr/>
          </p:nvSpPr>
          <p:spPr>
            <a:xfrm>
              <a:off x="6461760" y="525557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14" name="tx114"/>
            <p:cNvSpPr/>
            <p:nvPr/>
          </p:nvSpPr>
          <p:spPr>
            <a:xfrm>
              <a:off x="6461760" y="504922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15" name="tx115"/>
            <p:cNvSpPr/>
            <p:nvPr/>
          </p:nvSpPr>
          <p:spPr>
            <a:xfrm>
              <a:off x="6461760" y="484287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16" name="tx116"/>
            <p:cNvSpPr/>
            <p:nvPr/>
          </p:nvSpPr>
          <p:spPr>
            <a:xfrm>
              <a:off x="6461760" y="463653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250</a:t>
              </a:r>
            </a:p>
          </p:txBody>
        </p:sp>
        <p:sp>
          <p:nvSpPr>
            <p:cNvPr id="117" name="tx117"/>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8" name="tx118"/>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230.8</a:t>
              </a:r>
            </a:p>
          </p:txBody>
        </p:sp>
        <p:sp>
          <p:nvSpPr>
            <p:cNvPr id="119" name="tx119"/>
            <p:cNvSpPr/>
            <p:nvPr/>
          </p:nvSpPr>
          <p:spPr>
            <a:xfrm>
              <a:off x="2115798" y="5370920"/>
              <a:ext cx="12873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a:t>
              </a:r>
            </a:p>
          </p:txBody>
        </p:sp>
        <p:sp>
          <p:nvSpPr>
            <p:cNvPr id="120" name="tx120"/>
            <p:cNvSpPr/>
            <p:nvPr/>
          </p:nvSpPr>
          <p:spPr>
            <a:xfrm>
              <a:off x="2832040" y="547618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31.3</a:t>
              </a:r>
            </a:p>
          </p:txBody>
        </p:sp>
        <p:sp>
          <p:nvSpPr>
            <p:cNvPr id="121" name="tx121"/>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2" name="tx122"/>
            <p:cNvSpPr/>
            <p:nvPr/>
          </p:nvSpPr>
          <p:spPr>
            <a:xfrm>
              <a:off x="4362814" y="548691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28.7</a:t>
              </a:r>
            </a:p>
          </p:txBody>
        </p:sp>
        <p:sp>
          <p:nvSpPr>
            <p:cNvPr id="123" name="tx123"/>
            <p:cNvSpPr/>
            <p:nvPr/>
          </p:nvSpPr>
          <p:spPr>
            <a:xfrm>
              <a:off x="5160384" y="557688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6.9</a:t>
              </a:r>
            </a:p>
          </p:txBody>
        </p:sp>
        <p:sp>
          <p:nvSpPr>
            <p:cNvPr id="124" name="tx124"/>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Czech Republic</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857217"/>
              <a:ext cx="228964" cy="536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8572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85721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85721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320995"/>
              <a:ext cx="228964" cy="5898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285247"/>
              <a:ext cx="228964" cy="357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28524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267373"/>
              <a:ext cx="228964" cy="178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1909891"/>
              <a:ext cx="228964" cy="10009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1874143"/>
              <a:ext cx="228964" cy="357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187414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1856269"/>
              <a:ext cx="228964" cy="178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267373"/>
              <a:ext cx="228964" cy="6434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26737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2673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249499"/>
              <a:ext cx="228964" cy="178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857217"/>
              <a:ext cx="228964" cy="536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8572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85721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85721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892965"/>
              <a:ext cx="228964" cy="178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8929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8929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89296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767847"/>
              <a:ext cx="228964" cy="1429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749973"/>
              <a:ext cx="228964" cy="178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7499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74997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892965"/>
              <a:ext cx="228964" cy="178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8929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89296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821469"/>
              <a:ext cx="228964" cy="893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8214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8214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82146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767847"/>
              <a:ext cx="228964" cy="1429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7678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76784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749973"/>
              <a:ext cx="228964" cy="178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642728"/>
              <a:ext cx="228964" cy="2681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6427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64272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264272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732099"/>
              <a:ext cx="228964" cy="1787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73209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73209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273209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1695402"/>
              <a:ext cx="228964" cy="12154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169540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169540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169540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195877"/>
              <a:ext cx="228964" cy="7149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178002"/>
              <a:ext cx="228964" cy="178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17800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17800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803595"/>
              <a:ext cx="228964" cy="1072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80359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80359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785721"/>
              <a:ext cx="228964" cy="178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821469"/>
              <a:ext cx="228964" cy="893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8214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8214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82146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785721"/>
              <a:ext cx="228964" cy="1251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7857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78572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78572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839343"/>
              <a:ext cx="228964" cy="714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83934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83934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83934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839343"/>
              <a:ext cx="228964" cy="714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83934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83934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83934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5335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19587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83839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48091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857217"/>
              <a:ext cx="228964" cy="536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8572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85721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85721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320995"/>
              <a:ext cx="228964" cy="5898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285247"/>
              <a:ext cx="228964" cy="357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7"/>
            <p:cNvSpPr/>
            <p:nvPr/>
          </p:nvSpPr>
          <p:spPr>
            <a:xfrm>
              <a:off x="2235946" y="228524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8"/>
            <p:cNvSpPr/>
            <p:nvPr/>
          </p:nvSpPr>
          <p:spPr>
            <a:xfrm>
              <a:off x="2235946" y="2267373"/>
              <a:ext cx="228964" cy="178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9"/>
            <p:cNvSpPr/>
            <p:nvPr/>
          </p:nvSpPr>
          <p:spPr>
            <a:xfrm>
              <a:off x="2510703" y="1909891"/>
              <a:ext cx="228964" cy="10009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0"/>
            <p:cNvSpPr/>
            <p:nvPr/>
          </p:nvSpPr>
          <p:spPr>
            <a:xfrm>
              <a:off x="2510703" y="1874143"/>
              <a:ext cx="228964" cy="357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1"/>
            <p:cNvSpPr/>
            <p:nvPr/>
          </p:nvSpPr>
          <p:spPr>
            <a:xfrm>
              <a:off x="2510703" y="187414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2"/>
            <p:cNvSpPr/>
            <p:nvPr/>
          </p:nvSpPr>
          <p:spPr>
            <a:xfrm>
              <a:off x="2510703" y="1856269"/>
              <a:ext cx="228964" cy="178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3"/>
            <p:cNvSpPr/>
            <p:nvPr/>
          </p:nvSpPr>
          <p:spPr>
            <a:xfrm>
              <a:off x="2785460" y="2267373"/>
              <a:ext cx="228964" cy="6434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4"/>
            <p:cNvSpPr/>
            <p:nvPr/>
          </p:nvSpPr>
          <p:spPr>
            <a:xfrm>
              <a:off x="2785460" y="226737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5"/>
            <p:cNvSpPr/>
            <p:nvPr/>
          </p:nvSpPr>
          <p:spPr>
            <a:xfrm>
              <a:off x="2785460" y="22673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6"/>
            <p:cNvSpPr/>
            <p:nvPr/>
          </p:nvSpPr>
          <p:spPr>
            <a:xfrm>
              <a:off x="2785460" y="2249499"/>
              <a:ext cx="228964" cy="178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6" name="rc137"/>
            <p:cNvSpPr/>
            <p:nvPr/>
          </p:nvSpPr>
          <p:spPr>
            <a:xfrm>
              <a:off x="3060217" y="2857217"/>
              <a:ext cx="228964" cy="536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7" name="rc138"/>
            <p:cNvSpPr/>
            <p:nvPr/>
          </p:nvSpPr>
          <p:spPr>
            <a:xfrm>
              <a:off x="3060217" y="28572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39"/>
            <p:cNvSpPr/>
            <p:nvPr/>
          </p:nvSpPr>
          <p:spPr>
            <a:xfrm>
              <a:off x="3060217" y="285721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9" name="rc140"/>
            <p:cNvSpPr/>
            <p:nvPr/>
          </p:nvSpPr>
          <p:spPr>
            <a:xfrm>
              <a:off x="3060217" y="285721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92965"/>
              <a:ext cx="228964" cy="178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929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929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9296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767847"/>
              <a:ext cx="228964" cy="1429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49973"/>
              <a:ext cx="228964" cy="178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7499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74997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92965"/>
              <a:ext cx="228964" cy="178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929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9296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21469"/>
              <a:ext cx="228964" cy="893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214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214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2146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767847"/>
              <a:ext cx="228964" cy="1429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678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76784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749973"/>
              <a:ext cx="228964" cy="178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42728"/>
              <a:ext cx="228964" cy="2681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6427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64272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64272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732099"/>
              <a:ext cx="228964" cy="1787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73209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73209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73209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1695402"/>
              <a:ext cx="228964" cy="121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169540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69540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169540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195877"/>
              <a:ext cx="228964" cy="7149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178002"/>
              <a:ext cx="228964" cy="178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17800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17800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03595"/>
              <a:ext cx="228964" cy="1072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0359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0359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85721"/>
              <a:ext cx="228964" cy="178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21469"/>
              <a:ext cx="228964" cy="893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214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214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2146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785721"/>
              <a:ext cx="228964" cy="1251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857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8572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78572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39343"/>
              <a:ext cx="228964" cy="714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3934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3934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3934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839343"/>
              <a:ext cx="228964" cy="714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3934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3934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83934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480914"/>
              <a:ext cx="0" cy="1429925"/>
            </a:xfrm>
            <a:custGeom>
              <a:avLst/>
              <a:gdLst/>
              <a:ahLst/>
              <a:cxnLst/>
              <a:rect l="0" t="0" r="0" b="0"/>
              <a:pathLst>
                <a:path h="1429925">
                  <a:moveTo>
                    <a:pt x="0" y="1429925"/>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5335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1958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8383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48091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0662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14914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79166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43418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6692"/>
              <a:ext cx="779182" cy="692347"/>
            </a:xfrm>
            <a:prstGeom prst="rect">
              <a:avLst/>
            </a:prstGeom>
            <a:solidFill>
              <a:srgbClr val="FFFFFF">
                <a:alpha val="100000"/>
              </a:srgbClr>
            </a:solidFill>
          </p:spPr>
          <p:txBody>
            <a:bodyPr/>
            <a:lstStyle/>
            <a:p>
              <a:endParaRPr/>
            </a:p>
          </p:txBody>
        </p:sp>
        <p:sp>
          <p:nvSpPr>
            <p:cNvPr id="283" name="rc283"/>
            <p:cNvSpPr/>
            <p:nvPr/>
          </p:nvSpPr>
          <p:spPr>
            <a:xfrm>
              <a:off x="463718" y="316984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2072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160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247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6034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1017"/>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443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2769"/>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30" name="grp2"/>
          <p:cNvGrpSpPr/>
          <p:nvPr/>
        </p:nvGrpSpPr>
        <p:grpSpPr>
          <a:xfrm>
            <a:off x="457200" y="4023360"/>
            <a:ext cx="6675120" cy="2743200"/>
            <a:chOff x="457200" y="4023360"/>
            <a:chExt cx="6675120" cy="2743200"/>
          </a:xfrm>
        </p:grpSpPr>
        <p:sp>
          <p:nvSpPr>
            <p:cNvPr id="431"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21628"/>
              <a:ext cx="382693" cy="1390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395603"/>
              <a:ext cx="382693" cy="3651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91174"/>
              <a:ext cx="382693" cy="695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56401"/>
              <a:ext cx="382693" cy="1043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43333"/>
              <a:ext cx="382693" cy="173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26058"/>
              <a:ext cx="382693" cy="4172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839236"/>
              <a:ext cx="382693" cy="9214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4769690"/>
              <a:ext cx="382693" cy="9910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8685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1299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3912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652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9139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71753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pl39"/>
            <p:cNvSpPr/>
            <p:nvPr/>
          </p:nvSpPr>
          <p:spPr>
            <a:xfrm>
              <a:off x="1127759" y="454366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40" name="rc40"/>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223433" y="5621628"/>
              <a:ext cx="382693" cy="1390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1988820" y="5395603"/>
              <a:ext cx="382693" cy="3651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2754206" y="5691174"/>
              <a:ext cx="382693" cy="695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3519593" y="5656401"/>
              <a:ext cx="382693" cy="1043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743333"/>
              <a:ext cx="382693" cy="1738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284979" y="5326058"/>
              <a:ext cx="382693" cy="4172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050366" y="4839236"/>
              <a:ext cx="382693" cy="9214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815753" y="4769690"/>
              <a:ext cx="382693" cy="9910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8" name="pl68"/>
            <p:cNvSpPr/>
            <p:nvPr/>
          </p:nvSpPr>
          <p:spPr>
            <a:xfrm>
              <a:off x="1127759" y="4543666"/>
              <a:ext cx="0" cy="1217053"/>
            </a:xfrm>
            <a:custGeom>
              <a:avLst/>
              <a:gdLst/>
              <a:ahLst/>
              <a:cxnLst/>
              <a:rect l="0" t="0" r="0" b="0"/>
              <a:pathLst>
                <a:path h="1217053">
                  <a:moveTo>
                    <a:pt x="0" y="1217053"/>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58685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4129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2391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50652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89139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1043940" y="471753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1043940" y="45436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7" name="tx7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8" name="tx78"/>
            <p:cNvSpPr/>
            <p:nvPr/>
          </p:nvSpPr>
          <p:spPr>
            <a:xfrm>
              <a:off x="818510" y="554012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9" name="tx79"/>
            <p:cNvSpPr/>
            <p:nvPr/>
          </p:nvSpPr>
          <p:spPr>
            <a:xfrm>
              <a:off x="818510" y="536625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0" name="tx80"/>
            <p:cNvSpPr/>
            <p:nvPr/>
          </p:nvSpPr>
          <p:spPr>
            <a:xfrm>
              <a:off x="818510" y="519239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1" name="tx81"/>
            <p:cNvSpPr/>
            <p:nvPr/>
          </p:nvSpPr>
          <p:spPr>
            <a:xfrm>
              <a:off x="818510" y="501852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82" name="tx82"/>
            <p:cNvSpPr/>
            <p:nvPr/>
          </p:nvSpPr>
          <p:spPr>
            <a:xfrm>
              <a:off x="818510" y="484466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83" name="tx83"/>
            <p:cNvSpPr/>
            <p:nvPr/>
          </p:nvSpPr>
          <p:spPr>
            <a:xfrm>
              <a:off x="818510" y="467079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84" name="tx84"/>
            <p:cNvSpPr/>
            <p:nvPr/>
          </p:nvSpPr>
          <p:spPr>
            <a:xfrm>
              <a:off x="818510" y="449693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70</a:t>
              </a:r>
            </a:p>
          </p:txBody>
        </p:sp>
        <p:sp>
          <p:nvSpPr>
            <p:cNvPr id="85" name="pl85"/>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pl90"/>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1" name="pl91"/>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2" name="pl92"/>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3" name="tx93"/>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4" name="tx94"/>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5" name="tx95"/>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6" name="tx96"/>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7" name="tx97"/>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8" name="tx98"/>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9" name="tx99"/>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100" name="pl100"/>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101" name="rc101"/>
            <p:cNvSpPr/>
            <p:nvPr/>
          </p:nvSpPr>
          <p:spPr>
            <a:xfrm>
              <a:off x="2054675" y="6173648"/>
              <a:ext cx="3312528" cy="301752"/>
            </a:xfrm>
            <a:prstGeom prst="rect">
              <a:avLst/>
            </a:prstGeom>
            <a:solidFill>
              <a:srgbClr val="FFFFFF">
                <a:alpha val="100000"/>
              </a:srgbClr>
            </a:solidFill>
          </p:spPr>
          <p:txBody>
            <a:bodyPr/>
            <a:lstStyle/>
            <a:p>
              <a:endParaRPr/>
            </a:p>
          </p:txBody>
        </p:sp>
        <p:sp>
          <p:nvSpPr>
            <p:cNvPr id="102" name="rc102"/>
            <p:cNvSpPr/>
            <p:nvPr/>
          </p:nvSpPr>
          <p:spPr>
            <a:xfrm>
              <a:off x="2167832" y="62868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2981820" y="6286805"/>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3795807" y="6286805"/>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4609795" y="628680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6" name="tx106"/>
            <p:cNvSpPr/>
            <p:nvPr/>
          </p:nvSpPr>
          <p:spPr>
            <a:xfrm>
              <a:off x="2371515" y="6277296"/>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7" name="tx107"/>
            <p:cNvSpPr/>
            <p:nvPr/>
          </p:nvSpPr>
          <p:spPr>
            <a:xfrm>
              <a:off x="3185502" y="6277296"/>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8" name="tx108"/>
            <p:cNvSpPr/>
            <p:nvPr/>
          </p:nvSpPr>
          <p:spPr>
            <a:xfrm>
              <a:off x="3999490" y="6277296"/>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9" name="tx109"/>
            <p:cNvSpPr/>
            <p:nvPr/>
          </p:nvSpPr>
          <p:spPr>
            <a:xfrm>
              <a:off x="4813477" y="627709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10" name="tx110"/>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11" name="tx111"/>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12" name="tx112"/>
            <p:cNvSpPr/>
            <p:nvPr/>
          </p:nvSpPr>
          <p:spPr>
            <a:xfrm>
              <a:off x="1443791" y="4249697"/>
              <a:ext cx="453429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Czech Republic age distribution, vaccination status, and incidence, 2017-12 to 2018-11</a:t>
              </a:r>
            </a:p>
          </p:txBody>
        </p:sp>
        <p:sp>
          <p:nvSpPr>
            <p:cNvPr id="113" name="pt113"/>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2148734" y="5065077"/>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2914120" y="5594667"/>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3679507" y="5524817"/>
              <a:ext cx="62865" cy="62865"/>
            </a:xfrm>
            <a:prstGeom prst="ellipse">
              <a:avLst/>
            </a:prstGeom>
            <a:ln w="9525" cap="rnd">
              <a:solidFill>
                <a:srgbClr val="000000">
                  <a:alpha val="100000"/>
                </a:srgbClr>
              </a:solidFill>
              <a:prstDash val="solid"/>
              <a:round/>
            </a:ln>
          </p:spPr>
          <p:txBody>
            <a:bodyPr/>
            <a:lstStyle/>
            <a:p>
              <a:endParaRPr/>
            </a:p>
          </p:txBody>
        </p:sp>
        <p:sp>
          <p:nvSpPr>
            <p:cNvPr id="117" name="pt117"/>
            <p:cNvSpPr/>
            <p:nvPr/>
          </p:nvSpPr>
          <p:spPr>
            <a:xfrm>
              <a:off x="4444894" y="5383847"/>
              <a:ext cx="62865" cy="62865"/>
            </a:xfrm>
            <a:prstGeom prst="ellipse">
              <a:avLst/>
            </a:prstGeom>
            <a:ln w="9525" cap="rnd">
              <a:solidFill>
                <a:srgbClr val="000000">
                  <a:alpha val="100000"/>
                </a:srgbClr>
              </a:solidFill>
              <a:prstDash val="solid"/>
              <a:round/>
            </a:ln>
          </p:spPr>
          <p:txBody>
            <a:bodyPr/>
            <a:lstStyle/>
            <a:p>
              <a:endParaRPr/>
            </a:p>
          </p:txBody>
        </p:sp>
        <p:sp>
          <p:nvSpPr>
            <p:cNvPr id="118" name="pt118"/>
            <p:cNvSpPr/>
            <p:nvPr/>
          </p:nvSpPr>
          <p:spPr>
            <a:xfrm>
              <a:off x="5210280" y="5399087"/>
              <a:ext cx="62865" cy="62865"/>
            </a:xfrm>
            <a:prstGeom prst="ellipse">
              <a:avLst/>
            </a:prstGeom>
            <a:ln w="9525" cap="rnd">
              <a:solidFill>
                <a:srgbClr val="000000">
                  <a:alpha val="100000"/>
                </a:srgbClr>
              </a:solidFill>
              <a:prstDash val="solid"/>
              <a:round/>
            </a:ln>
          </p:spPr>
          <p:txBody>
            <a:bodyPr/>
            <a:lstStyle/>
            <a:p>
              <a:endParaRPr/>
            </a:p>
          </p:txBody>
        </p:sp>
        <p:sp>
          <p:nvSpPr>
            <p:cNvPr id="119" name="pt119"/>
            <p:cNvSpPr/>
            <p:nvPr/>
          </p:nvSpPr>
          <p:spPr>
            <a:xfrm>
              <a:off x="5975667" y="5552757"/>
              <a:ext cx="62865" cy="62865"/>
            </a:xfrm>
            <a:prstGeom prst="ellipse">
              <a:avLst/>
            </a:prstGeom>
            <a:ln w="9525" cap="rnd">
              <a:solidFill>
                <a:srgbClr val="000000">
                  <a:alpha val="100000"/>
                </a:srgbClr>
              </a:solidFill>
              <a:prstDash val="solid"/>
              <a:round/>
            </a:ln>
          </p:spPr>
          <p:txBody>
            <a:bodyPr/>
            <a:lstStyle/>
            <a:p>
              <a:endParaRPr/>
            </a:p>
          </p:txBody>
        </p:sp>
        <p:sp>
          <p:nvSpPr>
            <p:cNvPr id="120" name="pl120"/>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21" name="pl121"/>
            <p:cNvSpPr/>
            <p:nvPr/>
          </p:nvSpPr>
          <p:spPr>
            <a:xfrm>
              <a:off x="1414780" y="4762500"/>
              <a:ext cx="4592320" cy="863600"/>
            </a:xfrm>
            <a:custGeom>
              <a:avLst/>
              <a:gdLst/>
              <a:ahLst/>
              <a:cxnLst/>
              <a:rect l="0" t="0" r="0" b="0"/>
              <a:pathLst>
                <a:path w="4592319" h="863600">
                  <a:moveTo>
                    <a:pt x="0" y="0"/>
                  </a:moveTo>
                  <a:lnTo>
                    <a:pt x="765386" y="334010"/>
                  </a:lnTo>
                  <a:lnTo>
                    <a:pt x="1530773" y="863600"/>
                  </a:lnTo>
                  <a:lnTo>
                    <a:pt x="2296159" y="793750"/>
                  </a:lnTo>
                  <a:lnTo>
                    <a:pt x="3061546" y="652780"/>
                  </a:lnTo>
                  <a:lnTo>
                    <a:pt x="3826933" y="668020"/>
                  </a:lnTo>
                  <a:lnTo>
                    <a:pt x="4592319" y="821690"/>
                  </a:lnTo>
                </a:path>
              </a:pathLst>
            </a:custGeom>
            <a:ln w="28575" cap="rnd">
              <a:solidFill>
                <a:srgbClr val="00008B">
                  <a:alpha val="100000"/>
                </a:srgbClr>
              </a:solidFill>
              <a:prstDash val="solid"/>
              <a:round/>
            </a:ln>
          </p:spPr>
          <p:txBody>
            <a:bodyPr/>
            <a:lstStyle/>
            <a:p>
              <a:endParaRPr/>
            </a:p>
          </p:txBody>
        </p:sp>
        <p:sp>
          <p:nvSpPr>
            <p:cNvPr id="122" name="pl122"/>
            <p:cNvSpPr/>
            <p:nvPr/>
          </p:nvSpPr>
          <p:spPr>
            <a:xfrm>
              <a:off x="6294120" y="4699000"/>
              <a:ext cx="0" cy="1016000"/>
            </a:xfrm>
            <a:custGeom>
              <a:avLst/>
              <a:gdLst/>
              <a:ahLst/>
              <a:cxnLst/>
              <a:rect l="0" t="0" r="0" b="0"/>
              <a:pathLst>
                <a:path h="1016000">
                  <a:moveTo>
                    <a:pt x="0" y="1016000"/>
                  </a:moveTo>
                  <a:lnTo>
                    <a:pt x="0"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5461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5207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pl126"/>
            <p:cNvSpPr/>
            <p:nvPr/>
          </p:nvSpPr>
          <p:spPr>
            <a:xfrm>
              <a:off x="6294120" y="4953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7" name="pl127"/>
            <p:cNvSpPr/>
            <p:nvPr/>
          </p:nvSpPr>
          <p:spPr>
            <a:xfrm>
              <a:off x="6294120" y="4699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8" name="tx12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9" name="tx129"/>
            <p:cNvSpPr/>
            <p:nvPr/>
          </p:nvSpPr>
          <p:spPr>
            <a:xfrm>
              <a:off x="6461760" y="54142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30" name="tx130"/>
            <p:cNvSpPr/>
            <p:nvPr/>
          </p:nvSpPr>
          <p:spPr>
            <a:xfrm>
              <a:off x="6461760" y="51602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31" name="tx131"/>
            <p:cNvSpPr/>
            <p:nvPr/>
          </p:nvSpPr>
          <p:spPr>
            <a:xfrm>
              <a:off x="6461760" y="49062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32" name="tx132"/>
            <p:cNvSpPr/>
            <p:nvPr/>
          </p:nvSpPr>
          <p:spPr>
            <a:xfrm>
              <a:off x="6461760" y="46522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33" name="tx13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4" name="tx134"/>
            <p:cNvSpPr/>
            <p:nvPr/>
          </p:nvSpPr>
          <p:spPr>
            <a:xfrm>
              <a:off x="1350411" y="4653657"/>
              <a:ext cx="12873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75</a:t>
              </a:r>
            </a:p>
          </p:txBody>
        </p:sp>
        <p:sp>
          <p:nvSpPr>
            <p:cNvPr id="135" name="tx135"/>
            <p:cNvSpPr/>
            <p:nvPr/>
          </p:nvSpPr>
          <p:spPr>
            <a:xfrm>
              <a:off x="2066654" y="498687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48.7</a:t>
              </a:r>
            </a:p>
          </p:txBody>
        </p:sp>
        <p:sp>
          <p:nvSpPr>
            <p:cNvPr id="136" name="tx136"/>
            <p:cNvSpPr/>
            <p:nvPr/>
          </p:nvSpPr>
          <p:spPr>
            <a:xfrm>
              <a:off x="2913369" y="5518745"/>
              <a:ext cx="64368" cy="8056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a:t>
              </a:r>
            </a:p>
          </p:txBody>
        </p:sp>
        <p:sp>
          <p:nvSpPr>
            <p:cNvPr id="137" name="tx137"/>
            <p:cNvSpPr/>
            <p:nvPr/>
          </p:nvSpPr>
          <p:spPr>
            <a:xfrm>
              <a:off x="3597427" y="544661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12.5</a:t>
              </a:r>
            </a:p>
          </p:txBody>
        </p:sp>
        <p:sp>
          <p:nvSpPr>
            <p:cNvPr id="138" name="tx138"/>
            <p:cNvSpPr/>
            <p:nvPr/>
          </p:nvSpPr>
          <p:spPr>
            <a:xfrm>
              <a:off x="4362814" y="530564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23.6</a:t>
              </a:r>
            </a:p>
          </p:txBody>
        </p:sp>
        <p:sp>
          <p:nvSpPr>
            <p:cNvPr id="139" name="tx139"/>
            <p:cNvSpPr/>
            <p:nvPr/>
          </p:nvSpPr>
          <p:spPr>
            <a:xfrm>
              <a:off x="5128200" y="5321776"/>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22.4</a:t>
              </a:r>
            </a:p>
          </p:txBody>
        </p:sp>
        <p:sp>
          <p:nvSpPr>
            <p:cNvPr id="140" name="tx140"/>
            <p:cNvSpPr/>
            <p:nvPr/>
          </p:nvSpPr>
          <p:spPr>
            <a:xfrm>
              <a:off x="5893587" y="547455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Germany</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862780"/>
              <a:ext cx="228964" cy="480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856772"/>
              <a:ext cx="228964" cy="60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844757"/>
              <a:ext cx="228964" cy="120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820727"/>
              <a:ext cx="228964" cy="240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526361"/>
              <a:ext cx="228964" cy="38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394197"/>
              <a:ext cx="228964" cy="1321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376175"/>
              <a:ext cx="228964" cy="180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334122"/>
              <a:ext cx="228964" cy="420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141883"/>
              <a:ext cx="228964" cy="768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1877555"/>
              <a:ext cx="228964" cy="2643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1853525"/>
              <a:ext cx="228964" cy="240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1829495"/>
              <a:ext cx="228964" cy="240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244010"/>
              <a:ext cx="228964" cy="6668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1811473"/>
              <a:ext cx="228964" cy="4325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1757405"/>
              <a:ext cx="228964" cy="540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1715353"/>
              <a:ext cx="228964" cy="420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207966"/>
              <a:ext cx="228964" cy="7028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1793450"/>
              <a:ext cx="228964" cy="4145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1775428"/>
              <a:ext cx="228964" cy="180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1703338"/>
              <a:ext cx="228964" cy="720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376175"/>
              <a:ext cx="228964" cy="5346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177928"/>
              <a:ext cx="228964" cy="1982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159906"/>
              <a:ext cx="228964" cy="180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117854"/>
              <a:ext cx="228964" cy="420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736623"/>
              <a:ext cx="228964" cy="1742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676548"/>
              <a:ext cx="228964" cy="600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67654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634496"/>
              <a:ext cx="228964" cy="420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634496"/>
              <a:ext cx="228964" cy="2763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6344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6344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604459"/>
              <a:ext cx="228964" cy="300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730615"/>
              <a:ext cx="228964" cy="1802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718600"/>
              <a:ext cx="228964" cy="120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712593"/>
              <a:ext cx="228964" cy="60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682556"/>
              <a:ext cx="228964" cy="300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880802"/>
              <a:ext cx="228964" cy="300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874795"/>
              <a:ext cx="228964" cy="60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862780"/>
              <a:ext cx="228964" cy="120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844757"/>
              <a:ext cx="228964" cy="180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886810"/>
              <a:ext cx="228964" cy="240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874795"/>
              <a:ext cx="228964" cy="120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862780"/>
              <a:ext cx="228964" cy="120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796698"/>
              <a:ext cx="228964" cy="660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844757"/>
              <a:ext cx="228964" cy="660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838750"/>
              <a:ext cx="228964" cy="60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83875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814720"/>
              <a:ext cx="228964" cy="240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814720"/>
              <a:ext cx="228964" cy="961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808713"/>
              <a:ext cx="228964" cy="60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796698"/>
              <a:ext cx="228964" cy="120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784683"/>
              <a:ext cx="228964" cy="120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742630"/>
              <a:ext cx="228964" cy="1682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74263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736623"/>
              <a:ext cx="228964" cy="60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694571"/>
              <a:ext cx="228964" cy="420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748638"/>
              <a:ext cx="228964" cy="1622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718600"/>
              <a:ext cx="228964" cy="300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706586"/>
              <a:ext cx="228964" cy="120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688563"/>
              <a:ext cx="228964" cy="180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562406"/>
              <a:ext cx="228964" cy="348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544384"/>
              <a:ext cx="228964" cy="180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538376"/>
              <a:ext cx="228964" cy="60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508339"/>
              <a:ext cx="228964" cy="300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400205"/>
              <a:ext cx="228964" cy="5106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352145"/>
              <a:ext cx="228964" cy="480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310093"/>
              <a:ext cx="228964" cy="420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280055"/>
              <a:ext cx="228964" cy="300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436249"/>
              <a:ext cx="228964" cy="4745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394197"/>
              <a:ext cx="228964" cy="420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376175"/>
              <a:ext cx="228964" cy="180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358152"/>
              <a:ext cx="228964" cy="180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472294"/>
              <a:ext cx="228964" cy="4385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334122"/>
              <a:ext cx="228964" cy="1381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298078"/>
              <a:ext cx="228964" cy="360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250018"/>
              <a:ext cx="228964" cy="480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724608"/>
              <a:ext cx="228964" cy="1862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694571"/>
              <a:ext cx="228964" cy="300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658526"/>
              <a:ext cx="228964" cy="360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622481"/>
              <a:ext cx="228964" cy="360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766660"/>
              <a:ext cx="228964" cy="1441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760653"/>
              <a:ext cx="228964" cy="60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76065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724608"/>
              <a:ext cx="228964" cy="360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790690"/>
              <a:ext cx="228964" cy="1201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778675"/>
              <a:ext cx="228964" cy="120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754645"/>
              <a:ext cx="228964" cy="240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718600"/>
              <a:ext cx="228964" cy="360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880802"/>
              <a:ext cx="228964" cy="300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88080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88080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862780"/>
              <a:ext cx="228964" cy="180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1009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70934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862780"/>
              <a:ext cx="228964" cy="480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856772"/>
              <a:ext cx="228964" cy="6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844757"/>
              <a:ext cx="228964" cy="120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820727"/>
              <a:ext cx="228964" cy="240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526361"/>
              <a:ext cx="228964" cy="3844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394197"/>
              <a:ext cx="228964" cy="13216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376175"/>
              <a:ext cx="228964" cy="180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334122"/>
              <a:ext cx="228964" cy="420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141883"/>
              <a:ext cx="228964" cy="768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1877555"/>
              <a:ext cx="228964" cy="2643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1853525"/>
              <a:ext cx="228964" cy="240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1829495"/>
              <a:ext cx="228964" cy="240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244010"/>
              <a:ext cx="228964" cy="6668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1811473"/>
              <a:ext cx="228964" cy="4325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1757405"/>
              <a:ext cx="228964" cy="540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235946" y="1715353"/>
              <a:ext cx="228964" cy="420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207966"/>
              <a:ext cx="228964" cy="7028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1793450"/>
              <a:ext cx="228964" cy="4145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1775428"/>
              <a:ext cx="228964" cy="180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1703338"/>
              <a:ext cx="228964" cy="720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376175"/>
              <a:ext cx="228964" cy="5346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177928"/>
              <a:ext cx="228964" cy="1982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159906"/>
              <a:ext cx="228964" cy="180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117854"/>
              <a:ext cx="228964" cy="420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736623"/>
              <a:ext cx="228964" cy="1742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676548"/>
              <a:ext cx="228964" cy="600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67654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634496"/>
              <a:ext cx="228964" cy="420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634496"/>
              <a:ext cx="228964" cy="2763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6344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6344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604459"/>
              <a:ext cx="228964" cy="300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730615"/>
              <a:ext cx="228964" cy="1802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718600"/>
              <a:ext cx="228964" cy="120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712593"/>
              <a:ext cx="228964" cy="60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682556"/>
              <a:ext cx="228964" cy="300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880802"/>
              <a:ext cx="228964" cy="300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74795"/>
              <a:ext cx="228964" cy="6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62780"/>
              <a:ext cx="228964" cy="120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44757"/>
              <a:ext cx="228964" cy="180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886810"/>
              <a:ext cx="228964" cy="240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74795"/>
              <a:ext cx="228964" cy="120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62780"/>
              <a:ext cx="228964" cy="120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96698"/>
              <a:ext cx="228964" cy="660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844757"/>
              <a:ext cx="228964" cy="660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38750"/>
              <a:ext cx="228964" cy="6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3875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14720"/>
              <a:ext cx="228964" cy="240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814720"/>
              <a:ext cx="228964" cy="961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08713"/>
              <a:ext cx="228964" cy="6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796698"/>
              <a:ext cx="228964" cy="120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84683"/>
              <a:ext cx="228964" cy="120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742630"/>
              <a:ext cx="228964" cy="1682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74263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736623"/>
              <a:ext cx="228964" cy="60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694571"/>
              <a:ext cx="228964" cy="420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748638"/>
              <a:ext cx="228964" cy="1622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718600"/>
              <a:ext cx="228964" cy="300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706586"/>
              <a:ext cx="228964" cy="120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88563"/>
              <a:ext cx="228964" cy="180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562406"/>
              <a:ext cx="228964" cy="348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544384"/>
              <a:ext cx="228964" cy="180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538376"/>
              <a:ext cx="228964" cy="60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508339"/>
              <a:ext cx="228964" cy="300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400205"/>
              <a:ext cx="228964" cy="5106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352145"/>
              <a:ext cx="228964" cy="4805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310093"/>
              <a:ext cx="228964" cy="420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280055"/>
              <a:ext cx="228964" cy="300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436249"/>
              <a:ext cx="228964" cy="4745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394197"/>
              <a:ext cx="228964" cy="4205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376175"/>
              <a:ext cx="228964" cy="180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358152"/>
              <a:ext cx="228964" cy="180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472294"/>
              <a:ext cx="228964" cy="4385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334122"/>
              <a:ext cx="228964" cy="13817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298078"/>
              <a:ext cx="228964" cy="360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250018"/>
              <a:ext cx="228964" cy="480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724608"/>
              <a:ext cx="228964" cy="1862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694571"/>
              <a:ext cx="228964" cy="300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658526"/>
              <a:ext cx="228964" cy="360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622481"/>
              <a:ext cx="228964" cy="360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766660"/>
              <a:ext cx="228964" cy="1441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760653"/>
              <a:ext cx="228964" cy="6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76065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24608"/>
              <a:ext cx="228964" cy="360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790690"/>
              <a:ext cx="228964" cy="1201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778675"/>
              <a:ext cx="228964" cy="120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754645"/>
              <a:ext cx="228964" cy="240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18600"/>
              <a:ext cx="228964" cy="360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880802"/>
              <a:ext cx="228964" cy="300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8080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8080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62780"/>
              <a:ext cx="228964" cy="180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709346"/>
              <a:ext cx="0" cy="1201493"/>
            </a:xfrm>
            <a:custGeom>
              <a:avLst/>
              <a:gdLst/>
              <a:ahLst/>
              <a:cxnLst/>
              <a:rect l="0" t="0" r="0" b="0"/>
              <a:pathLst>
                <a:path h="1201493">
                  <a:moveTo>
                    <a:pt x="0" y="1201493"/>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100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70934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26336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66261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740"/>
              <a:ext cx="779182" cy="693299"/>
            </a:xfrm>
            <a:prstGeom prst="rect">
              <a:avLst/>
            </a:prstGeom>
            <a:solidFill>
              <a:srgbClr val="FFFFFF">
                <a:alpha val="100000"/>
              </a:srgbClr>
            </a:solidFill>
          </p:spPr>
          <p:txBody>
            <a:bodyPr/>
            <a:lstStyle/>
            <a:p>
              <a:endParaRPr/>
            </a:p>
          </p:txBody>
        </p:sp>
        <p:sp>
          <p:nvSpPr>
            <p:cNvPr id="277" name="rc277"/>
            <p:cNvSpPr/>
            <p:nvPr/>
          </p:nvSpPr>
          <p:spPr>
            <a:xfrm>
              <a:off x="463718" y="316889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773"/>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649"/>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52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388"/>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006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479"/>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81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0" name="grp2"/>
          <p:cNvGrpSpPr/>
          <p:nvPr/>
        </p:nvGrpSpPr>
        <p:grpSpPr>
          <a:xfrm>
            <a:off x="457200" y="4023360"/>
            <a:ext cx="6675120" cy="2743200"/>
            <a:chOff x="457200" y="4023360"/>
            <a:chExt cx="6675120" cy="2743200"/>
          </a:xfrm>
        </p:grpSpPr>
        <p:sp>
          <p:nvSpPr>
            <p:cNvPr id="411" name="rc4"/>
            <p:cNvSpPr/>
            <p:nvPr/>
          </p:nvSpPr>
          <p:spPr>
            <a:xfrm>
              <a:off x="1223433" y="5495656"/>
              <a:ext cx="382693" cy="2650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72936"/>
              <a:ext cx="382693" cy="227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7293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57789"/>
              <a:ext cx="382693" cy="151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291178"/>
              <a:ext cx="382693" cy="4695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92726"/>
              <a:ext cx="382693" cy="984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77579"/>
              <a:ext cx="382693" cy="151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62433"/>
              <a:ext cx="382693" cy="151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48668"/>
              <a:ext cx="382693" cy="2120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465363"/>
              <a:ext cx="382693" cy="833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57789"/>
              <a:ext cx="382693" cy="75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42643"/>
              <a:ext cx="382693" cy="151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442643"/>
              <a:ext cx="382693" cy="3180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374484"/>
              <a:ext cx="382693" cy="681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366910"/>
              <a:ext cx="382693" cy="75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36617"/>
              <a:ext cx="382693" cy="302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033687"/>
              <a:ext cx="382693" cy="7270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4904942"/>
              <a:ext cx="382693" cy="12874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4844356"/>
              <a:ext cx="382693" cy="605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768624"/>
              <a:ext cx="382693" cy="757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177579"/>
              <a:ext cx="382693" cy="5831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109420"/>
              <a:ext cx="382693" cy="681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056407"/>
              <a:ext cx="382693" cy="530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806490"/>
              <a:ext cx="382693" cy="2499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442643"/>
              <a:ext cx="382693" cy="3180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404777"/>
              <a:ext cx="382693" cy="3786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382057"/>
              <a:ext cx="382693" cy="227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313898"/>
              <a:ext cx="382693" cy="681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8205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00339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62473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495656"/>
              <a:ext cx="382693" cy="2650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472936"/>
              <a:ext cx="382693" cy="2271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47293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457789"/>
              <a:ext cx="382693" cy="151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291178"/>
              <a:ext cx="382693" cy="4695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92726"/>
              <a:ext cx="382693" cy="984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177579"/>
              <a:ext cx="382693" cy="1514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162433"/>
              <a:ext cx="382693" cy="151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548668"/>
              <a:ext cx="382693" cy="2120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465363"/>
              <a:ext cx="382693" cy="8330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457789"/>
              <a:ext cx="382693" cy="757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42643"/>
              <a:ext cx="382693" cy="151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442643"/>
              <a:ext cx="382693" cy="3180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374484"/>
              <a:ext cx="382693" cy="6815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366910"/>
              <a:ext cx="382693" cy="757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336617"/>
              <a:ext cx="382693" cy="302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033687"/>
              <a:ext cx="382693" cy="7270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4904942"/>
              <a:ext cx="382693" cy="12874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4844356"/>
              <a:ext cx="382693" cy="6058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4768624"/>
              <a:ext cx="382693" cy="757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177579"/>
              <a:ext cx="382693" cy="5831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109420"/>
              <a:ext cx="382693" cy="6815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056407"/>
              <a:ext cx="382693" cy="5301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4806490"/>
              <a:ext cx="382693" cy="2499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442643"/>
              <a:ext cx="382693" cy="3180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404777"/>
              <a:ext cx="382693" cy="3786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382057"/>
              <a:ext cx="382693" cy="2271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313898"/>
              <a:ext cx="382693" cy="681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624732"/>
              <a:ext cx="0" cy="1135987"/>
            </a:xfrm>
            <a:custGeom>
              <a:avLst/>
              <a:gdLst/>
              <a:ahLst/>
              <a:cxnLst/>
              <a:rect l="0" t="0" r="0" b="0"/>
              <a:pathLst>
                <a:path h="1135987">
                  <a:moveTo>
                    <a:pt x="0" y="1135987"/>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8205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00339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62473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18510" y="533532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1" name="tx71"/>
            <p:cNvSpPr/>
            <p:nvPr/>
          </p:nvSpPr>
          <p:spPr>
            <a:xfrm>
              <a:off x="747705" y="495666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2" name="tx72"/>
            <p:cNvSpPr/>
            <p:nvPr/>
          </p:nvSpPr>
          <p:spPr>
            <a:xfrm>
              <a:off x="747705" y="457800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4093"/>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7250"/>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7250"/>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7250"/>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725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7741"/>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7741"/>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7741"/>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7542"/>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595162" y="4249697"/>
              <a:ext cx="423155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Germany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208131"/>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481670"/>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431195"/>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4295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546798"/>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62400"/>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31333"/>
            </a:xfrm>
            <a:custGeom>
              <a:avLst/>
              <a:gdLst/>
              <a:ahLst/>
              <a:cxnLst/>
              <a:rect l="0" t="0" r="0" b="0"/>
              <a:pathLst>
                <a:path w="4592319" h="931333">
                  <a:moveTo>
                    <a:pt x="0" y="0"/>
                  </a:moveTo>
                  <a:lnTo>
                    <a:pt x="765386" y="477064"/>
                  </a:lnTo>
                  <a:lnTo>
                    <a:pt x="1530773" y="750602"/>
                  </a:lnTo>
                  <a:lnTo>
                    <a:pt x="2296159" y="700128"/>
                  </a:lnTo>
                  <a:lnTo>
                    <a:pt x="3061546" y="698500"/>
                  </a:lnTo>
                  <a:lnTo>
                    <a:pt x="3826933" y="815730"/>
                  </a:lnTo>
                  <a:lnTo>
                    <a:pt x="4592319" y="931333"/>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738076"/>
              <a:ext cx="0" cy="976923"/>
            </a:xfrm>
            <a:custGeom>
              <a:avLst/>
              <a:gdLst/>
              <a:ahLst/>
              <a:cxnLst/>
              <a:rect l="0" t="0" r="0" b="0"/>
              <a:pathLst>
                <a:path h="976923">
                  <a:moveTo>
                    <a:pt x="0" y="976923"/>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38935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06371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73807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tx115"/>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6" name="tx116"/>
            <p:cNvSpPr/>
            <p:nvPr/>
          </p:nvSpPr>
          <p:spPr>
            <a:xfrm>
              <a:off x="6461760" y="534262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7" name="tx117"/>
            <p:cNvSpPr/>
            <p:nvPr/>
          </p:nvSpPr>
          <p:spPr>
            <a:xfrm>
              <a:off x="6461760" y="501698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18" name="tx118"/>
            <p:cNvSpPr/>
            <p:nvPr/>
          </p:nvSpPr>
          <p:spPr>
            <a:xfrm>
              <a:off x="6461760" y="469134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19" name="tx11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0" name="tx120"/>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58.5</a:t>
              </a:r>
            </a:p>
          </p:txBody>
        </p:sp>
        <p:sp>
          <p:nvSpPr>
            <p:cNvPr id="121" name="tx121"/>
            <p:cNvSpPr/>
            <p:nvPr/>
          </p:nvSpPr>
          <p:spPr>
            <a:xfrm>
              <a:off x="2066654" y="512992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29.2</a:t>
              </a:r>
            </a:p>
          </p:txBody>
        </p:sp>
        <p:sp>
          <p:nvSpPr>
            <p:cNvPr id="122" name="tx122"/>
            <p:cNvSpPr/>
            <p:nvPr/>
          </p:nvSpPr>
          <p:spPr>
            <a:xfrm>
              <a:off x="2832040" y="5404358"/>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12.4</a:t>
              </a:r>
            </a:p>
          </p:txBody>
        </p:sp>
        <p:sp>
          <p:nvSpPr>
            <p:cNvPr id="123" name="tx123"/>
            <p:cNvSpPr/>
            <p:nvPr/>
          </p:nvSpPr>
          <p:spPr>
            <a:xfrm>
              <a:off x="3597427" y="5353487"/>
              <a:ext cx="227024"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15.5</a:t>
              </a:r>
            </a:p>
          </p:txBody>
        </p:sp>
        <p:sp>
          <p:nvSpPr>
            <p:cNvPr id="124" name="tx124"/>
            <p:cNvSpPr/>
            <p:nvPr/>
          </p:nvSpPr>
          <p:spPr>
            <a:xfrm>
              <a:off x="4362814" y="5351462"/>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15.6</a:t>
              </a:r>
            </a:p>
          </p:txBody>
        </p:sp>
        <p:sp>
          <p:nvSpPr>
            <p:cNvPr id="125" name="tx125"/>
            <p:cNvSpPr/>
            <p:nvPr/>
          </p:nvSpPr>
          <p:spPr>
            <a:xfrm>
              <a:off x="5160384" y="546859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8.4</a:t>
              </a:r>
            </a:p>
          </p:txBody>
        </p:sp>
        <p:sp>
          <p:nvSpPr>
            <p:cNvPr id="126" name="tx126"/>
            <p:cNvSpPr/>
            <p:nvPr/>
          </p:nvSpPr>
          <p:spPr>
            <a:xfrm>
              <a:off x="5925771" y="558419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1600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1781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525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Denmark</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428240"/>
              <a:ext cx="228964" cy="482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428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428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428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428240"/>
              <a:ext cx="228964" cy="482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428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428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428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1463040"/>
              <a:ext cx="228964" cy="14477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14630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14630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14630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1463040"/>
              <a:ext cx="228964" cy="14477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14630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14630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14630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428240"/>
              <a:ext cx="228964" cy="482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428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428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428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1945640"/>
              <a:ext cx="228964" cy="9651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19456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19456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19456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282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19456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428240"/>
              <a:ext cx="228964" cy="482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428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428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428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428240"/>
              <a:ext cx="228964" cy="482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428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428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428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1463040"/>
              <a:ext cx="228964" cy="14477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14630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14630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14630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1463040"/>
              <a:ext cx="228964" cy="14477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14630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14630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4630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428240"/>
              <a:ext cx="228964" cy="482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428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428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428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1945640"/>
              <a:ext cx="228964" cy="9651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19456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19456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19456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28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19456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89315" y="2383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23" name="tx223"/>
            <p:cNvSpPr/>
            <p:nvPr/>
          </p:nvSpPr>
          <p:spPr>
            <a:xfrm>
              <a:off x="889315" y="190029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224" name="tx224"/>
            <p:cNvSpPr/>
            <p:nvPr/>
          </p:nvSpPr>
          <p:spPr>
            <a:xfrm>
              <a:off x="889315" y="14163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84575"/>
              <a:ext cx="779182" cy="664463"/>
            </a:xfrm>
            <a:prstGeom prst="rect">
              <a:avLst/>
            </a:prstGeom>
            <a:solidFill>
              <a:srgbClr val="FFFFFF">
                <a:alpha val="100000"/>
              </a:srgbClr>
            </a:solidFill>
          </p:spPr>
          <p:txBody>
            <a:bodyPr/>
            <a:lstStyle/>
            <a:p>
              <a:endParaRPr/>
            </a:p>
          </p:txBody>
        </p:sp>
        <p:sp>
          <p:nvSpPr>
            <p:cNvPr id="280" name="rc280"/>
            <p:cNvSpPr/>
            <p:nvPr/>
          </p:nvSpPr>
          <p:spPr>
            <a:xfrm>
              <a:off x="463718" y="319773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4860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9948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5036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1" name="grp2"/>
          <p:cNvGrpSpPr/>
          <p:nvPr/>
        </p:nvGrpSpPr>
        <p:grpSpPr>
          <a:xfrm>
            <a:off x="457200" y="4023360"/>
            <a:ext cx="6675120" cy="2743200"/>
            <a:chOff x="457200" y="4023360"/>
            <a:chExt cx="6675120" cy="2743200"/>
          </a:xfrm>
        </p:grpSpPr>
        <p:sp>
          <p:nvSpPr>
            <p:cNvPr id="412" name="rc4"/>
            <p:cNvSpPr/>
            <p:nvPr/>
          </p:nvSpPr>
          <p:spPr>
            <a:xfrm>
              <a:off x="1223433" y="5349240"/>
              <a:ext cx="382693" cy="4114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4924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937760"/>
              <a:ext cx="382693" cy="4114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93776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4937760"/>
              <a:ext cx="382693" cy="8229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493776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493776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93776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349240"/>
              <a:ext cx="382693" cy="4114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4937760"/>
              <a:ext cx="382693" cy="4114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93776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349240"/>
              <a:ext cx="382693" cy="4114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34924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4937760"/>
              <a:ext cx="382693" cy="41148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93776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4937760"/>
              <a:ext cx="382693" cy="8229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493776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493776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493776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349240"/>
              <a:ext cx="382693" cy="41147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4937760"/>
              <a:ext cx="382693" cy="41148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493776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04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1" name="tx71"/>
            <p:cNvSpPr/>
            <p:nvPr/>
          </p:nvSpPr>
          <p:spPr>
            <a:xfrm>
              <a:off x="889315" y="489241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2" name="tx72"/>
            <p:cNvSpPr/>
            <p:nvPr/>
          </p:nvSpPr>
          <p:spPr>
            <a:xfrm>
              <a:off x="889315" y="447954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240780"/>
              <a:ext cx="3312528" cy="301752"/>
            </a:xfrm>
            <a:prstGeom prst="rect">
              <a:avLst/>
            </a:prstGeom>
            <a:solidFill>
              <a:srgbClr val="FFFFFF">
                <a:alpha val="100000"/>
              </a:srgbClr>
            </a:solidFill>
          </p:spPr>
          <p:txBody>
            <a:bodyPr/>
            <a:lstStyle/>
            <a:p>
              <a:endParaRPr/>
            </a:p>
          </p:txBody>
        </p:sp>
        <p:sp>
          <p:nvSpPr>
            <p:cNvPr id="90" name="rc90"/>
            <p:cNvSpPr/>
            <p:nvPr/>
          </p:nvSpPr>
          <p:spPr>
            <a:xfrm>
              <a:off x="2167832" y="635393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35393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35393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35393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34442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34442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34442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34422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595193" y="4249697"/>
              <a:ext cx="423149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Denmark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6835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0792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27538"/>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0"/>
                  </a:moveTo>
                  <a:lnTo>
                    <a:pt x="765386" y="952500"/>
                  </a:lnTo>
                  <a:lnTo>
                    <a:pt x="1530773" y="952500"/>
                  </a:lnTo>
                  <a:lnTo>
                    <a:pt x="2296159" y="952500"/>
                  </a:lnTo>
                  <a:lnTo>
                    <a:pt x="3061546" y="876860"/>
                  </a:lnTo>
                  <a:lnTo>
                    <a:pt x="3826933" y="896470"/>
                  </a:lnTo>
                  <a:lnTo>
                    <a:pt x="4592319" y="95250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594411"/>
              <a:ext cx="0" cy="1120588"/>
            </a:xfrm>
            <a:custGeom>
              <a:avLst/>
              <a:gdLst/>
              <a:ahLst/>
              <a:cxnLst/>
              <a:rect l="0" t="0" r="0" b="0"/>
              <a:pathLst>
                <a:path h="1120588">
                  <a:moveTo>
                    <a:pt x="0" y="1120588"/>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15470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459441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tx11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5" name="tx115"/>
            <p:cNvSpPr/>
            <p:nvPr/>
          </p:nvSpPr>
          <p:spPr>
            <a:xfrm>
              <a:off x="6461760" y="510797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6" name="tx116"/>
            <p:cNvSpPr/>
            <p:nvPr/>
          </p:nvSpPr>
          <p:spPr>
            <a:xfrm>
              <a:off x="6461760" y="454767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17" name="tx117"/>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8" name="tx118"/>
            <p:cNvSpPr/>
            <p:nvPr/>
          </p:nvSpPr>
          <p:spPr>
            <a:xfrm>
              <a:off x="1350411" y="4652863"/>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34</a:t>
              </a:r>
            </a:p>
          </p:txBody>
        </p:sp>
        <p:sp>
          <p:nvSpPr>
            <p:cNvPr id="119" name="tx119"/>
            <p:cNvSpPr/>
            <p:nvPr/>
          </p:nvSpPr>
          <p:spPr>
            <a:xfrm>
              <a:off x="214798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1" name="tx121"/>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2" name="tx122"/>
            <p:cNvSpPr/>
            <p:nvPr/>
          </p:nvSpPr>
          <p:spPr>
            <a:xfrm>
              <a:off x="4394998" y="5530616"/>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a:t>
              </a:r>
            </a:p>
          </p:txBody>
        </p:sp>
        <p:sp>
          <p:nvSpPr>
            <p:cNvPr id="123" name="tx123"/>
            <p:cNvSpPr/>
            <p:nvPr/>
          </p:nvSpPr>
          <p:spPr>
            <a:xfrm>
              <a:off x="5209529" y="5551417"/>
              <a:ext cx="64368" cy="8175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a:t>
              </a:r>
            </a:p>
          </p:txBody>
        </p:sp>
        <p:sp>
          <p:nvSpPr>
            <p:cNvPr id="124" name="tx124"/>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Title 1"/>
          <p:cNvSpPr>
            <a:spLocks noGrp="1"/>
          </p:cNvSpPr>
          <p:nvPr>
            <p:ph type="title"/>
          </p:nvPr>
        </p:nvSpPr>
        <p:spPr/>
        <p:txBody>
          <a:bodyPr/>
          <a:lstStyle/>
          <a:p>
            <a:r>
              <a:t>Measles cases: Dominican Republic</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852928"/>
              <a:ext cx="228964" cy="579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867406"/>
              <a:ext cx="228964" cy="43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881884"/>
              <a:ext cx="228964" cy="289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881884"/>
              <a:ext cx="228964" cy="289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881884"/>
              <a:ext cx="228964" cy="289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563368"/>
              <a:ext cx="228964" cy="3474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679192"/>
              <a:ext cx="228964" cy="2316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273808"/>
              <a:ext cx="228964" cy="6370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1694687"/>
              <a:ext cx="228964" cy="12161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1824989"/>
              <a:ext cx="228964" cy="10858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100072"/>
              <a:ext cx="228964" cy="8107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650236"/>
              <a:ext cx="228964" cy="2606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722625"/>
              <a:ext cx="228964" cy="1882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708148"/>
              <a:ext cx="228964" cy="2026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519934"/>
              <a:ext cx="228964" cy="3909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375154"/>
              <a:ext cx="228964" cy="5356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635758"/>
              <a:ext cx="228964" cy="2750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679192"/>
              <a:ext cx="228964" cy="2316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708148"/>
              <a:ext cx="228964" cy="2026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896362"/>
              <a:ext cx="228964" cy="144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896362"/>
              <a:ext cx="228964" cy="144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62128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33172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204216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pl112"/>
            <p:cNvSpPr/>
            <p:nvPr/>
          </p:nvSpPr>
          <p:spPr>
            <a:xfrm>
              <a:off x="1127759" y="175260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3" name="pl113"/>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411675" y="2852928"/>
              <a:ext cx="228964" cy="579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867406"/>
              <a:ext cx="228964" cy="43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881884"/>
              <a:ext cx="228964" cy="289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881884"/>
              <a:ext cx="228964" cy="289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881884"/>
              <a:ext cx="228964" cy="289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563368"/>
              <a:ext cx="228964" cy="3474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679192"/>
              <a:ext cx="228964" cy="2316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273808"/>
              <a:ext cx="228964" cy="6370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1694687"/>
              <a:ext cx="228964" cy="12161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1824989"/>
              <a:ext cx="228964" cy="10858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100072"/>
              <a:ext cx="228964" cy="8107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650236"/>
              <a:ext cx="228964" cy="2606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722625"/>
              <a:ext cx="228964" cy="1882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708148"/>
              <a:ext cx="228964" cy="2026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519934"/>
              <a:ext cx="228964" cy="3909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375154"/>
              <a:ext cx="228964" cy="5356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635758"/>
              <a:ext cx="228964" cy="2750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679192"/>
              <a:ext cx="228964" cy="2316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708148"/>
              <a:ext cx="228964" cy="2026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896362"/>
              <a:ext cx="228964" cy="144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896362"/>
              <a:ext cx="228964" cy="144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21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331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0421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7526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818510" y="25745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7" name="tx227"/>
            <p:cNvSpPr/>
            <p:nvPr/>
          </p:nvSpPr>
          <p:spPr>
            <a:xfrm>
              <a:off x="818510" y="22849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8" name="tx228"/>
            <p:cNvSpPr/>
            <p:nvPr/>
          </p:nvSpPr>
          <p:spPr>
            <a:xfrm>
              <a:off x="818510" y="19954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9" name="tx229"/>
            <p:cNvSpPr/>
            <p:nvPr/>
          </p:nvSpPr>
          <p:spPr>
            <a:xfrm>
              <a:off x="818510" y="17058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30" name="tx230"/>
            <p:cNvSpPr/>
            <p:nvPr/>
          </p:nvSpPr>
          <p:spPr>
            <a:xfrm>
              <a:off x="747705" y="14163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6778"/>
              <a:ext cx="779182" cy="692261"/>
            </a:xfrm>
            <a:prstGeom prst="rect">
              <a:avLst/>
            </a:prstGeom>
            <a:solidFill>
              <a:srgbClr val="FFFFFF">
                <a:alpha val="100000"/>
              </a:srgbClr>
            </a:solidFill>
          </p:spPr>
          <p:txBody>
            <a:bodyPr/>
            <a:lstStyle/>
            <a:p>
              <a:endParaRPr/>
            </a:p>
          </p:txBody>
        </p:sp>
        <p:sp>
          <p:nvSpPr>
            <p:cNvPr id="286" name="rc286"/>
            <p:cNvSpPr/>
            <p:nvPr/>
          </p:nvSpPr>
          <p:spPr>
            <a:xfrm>
              <a:off x="463718" y="316993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2081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168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256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6042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1110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451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285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Algeria</a:t>
            </a:r>
          </a:p>
        </p:txBody>
      </p:sp>
      <p:grpSp>
        <p:nvGrpSpPr>
          <p:cNvPr id="2" name="grp2"/>
          <p:cNvGrpSpPr/>
          <p:nvPr/>
        </p:nvGrpSpPr>
        <p:grpSpPr>
          <a:xfrm>
            <a:off x="457200" y="1463040"/>
            <a:ext cx="8503920" cy="2286000"/>
            <a:chOff x="457200" y="1463040"/>
            <a:chExt cx="8503920" cy="2286000"/>
          </a:xfrm>
        </p:grpSpPr>
        <p:sp>
          <p:nvSpPr>
            <p:cNvPr id="29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6"/>
            <p:cNvSpPr/>
            <p:nvPr/>
          </p:nvSpPr>
          <p:spPr>
            <a:xfrm>
              <a:off x="1411675" y="2905376"/>
              <a:ext cx="228964" cy="54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7"/>
            <p:cNvSpPr/>
            <p:nvPr/>
          </p:nvSpPr>
          <p:spPr>
            <a:xfrm>
              <a:off x="1411675" y="2872596"/>
              <a:ext cx="228964" cy="327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1"/>
            <p:cNvSpPr/>
            <p:nvPr/>
          </p:nvSpPr>
          <p:spPr>
            <a:xfrm>
              <a:off x="1686432" y="2861669"/>
              <a:ext cx="228964" cy="491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4"/>
            <p:cNvSpPr/>
            <p:nvPr/>
          </p:nvSpPr>
          <p:spPr>
            <a:xfrm>
              <a:off x="1961189" y="2872596"/>
              <a:ext cx="228964" cy="382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5"/>
            <p:cNvSpPr/>
            <p:nvPr/>
          </p:nvSpPr>
          <p:spPr>
            <a:xfrm>
              <a:off x="1961189" y="2752401"/>
              <a:ext cx="228964" cy="1201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18"/>
            <p:cNvSpPr/>
            <p:nvPr/>
          </p:nvSpPr>
          <p:spPr>
            <a:xfrm>
              <a:off x="2235946" y="2757864"/>
              <a:ext cx="228964" cy="1529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19"/>
            <p:cNvSpPr/>
            <p:nvPr/>
          </p:nvSpPr>
          <p:spPr>
            <a:xfrm>
              <a:off x="2235946" y="275786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2"/>
            <p:cNvSpPr/>
            <p:nvPr/>
          </p:nvSpPr>
          <p:spPr>
            <a:xfrm>
              <a:off x="2510703" y="2719621"/>
              <a:ext cx="228964" cy="19121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3"/>
            <p:cNvSpPr/>
            <p:nvPr/>
          </p:nvSpPr>
          <p:spPr>
            <a:xfrm>
              <a:off x="2510703" y="2714157"/>
              <a:ext cx="228964" cy="54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4"/>
            <p:cNvSpPr/>
            <p:nvPr/>
          </p:nvSpPr>
          <p:spPr>
            <a:xfrm>
              <a:off x="2785460" y="2878059"/>
              <a:ext cx="228964" cy="327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5"/>
            <p:cNvSpPr/>
            <p:nvPr/>
          </p:nvSpPr>
          <p:spPr>
            <a:xfrm>
              <a:off x="2785460" y="287805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26"/>
            <p:cNvSpPr/>
            <p:nvPr/>
          </p:nvSpPr>
          <p:spPr>
            <a:xfrm>
              <a:off x="2785460" y="2670450"/>
              <a:ext cx="228964" cy="2076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27"/>
            <p:cNvSpPr/>
            <p:nvPr/>
          </p:nvSpPr>
          <p:spPr>
            <a:xfrm>
              <a:off x="2785460" y="2648596"/>
              <a:ext cx="228964" cy="218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0"/>
            <p:cNvSpPr/>
            <p:nvPr/>
          </p:nvSpPr>
          <p:spPr>
            <a:xfrm>
              <a:off x="3060217" y="2790645"/>
              <a:ext cx="228964" cy="1201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1"/>
            <p:cNvSpPr/>
            <p:nvPr/>
          </p:nvSpPr>
          <p:spPr>
            <a:xfrm>
              <a:off x="3060217" y="2785181"/>
              <a:ext cx="228964" cy="54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2"/>
            <p:cNvSpPr/>
            <p:nvPr/>
          </p:nvSpPr>
          <p:spPr>
            <a:xfrm>
              <a:off x="3334974" y="2905376"/>
              <a:ext cx="228964" cy="54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3"/>
            <p:cNvSpPr/>
            <p:nvPr/>
          </p:nvSpPr>
          <p:spPr>
            <a:xfrm>
              <a:off x="3334974" y="290537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4"/>
            <p:cNvSpPr/>
            <p:nvPr/>
          </p:nvSpPr>
          <p:spPr>
            <a:xfrm>
              <a:off x="3334974" y="2888986"/>
              <a:ext cx="228964" cy="163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5"/>
            <p:cNvSpPr/>
            <p:nvPr/>
          </p:nvSpPr>
          <p:spPr>
            <a:xfrm>
              <a:off x="3334974" y="2883523"/>
              <a:ext cx="228964" cy="54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36"/>
            <p:cNvSpPr/>
            <p:nvPr/>
          </p:nvSpPr>
          <p:spPr>
            <a:xfrm>
              <a:off x="3609731" y="2894449"/>
              <a:ext cx="228964" cy="163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37"/>
            <p:cNvSpPr/>
            <p:nvPr/>
          </p:nvSpPr>
          <p:spPr>
            <a:xfrm>
              <a:off x="3609731" y="289444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38"/>
            <p:cNvSpPr/>
            <p:nvPr/>
          </p:nvSpPr>
          <p:spPr>
            <a:xfrm>
              <a:off x="3609731" y="2888986"/>
              <a:ext cx="228964" cy="54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39"/>
            <p:cNvSpPr/>
            <p:nvPr/>
          </p:nvSpPr>
          <p:spPr>
            <a:xfrm>
              <a:off x="3609731" y="2878059"/>
              <a:ext cx="228964" cy="109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0"/>
            <p:cNvSpPr/>
            <p:nvPr/>
          </p:nvSpPr>
          <p:spPr>
            <a:xfrm>
              <a:off x="3884488" y="2899913"/>
              <a:ext cx="228964" cy="109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1"/>
            <p:cNvSpPr/>
            <p:nvPr/>
          </p:nvSpPr>
          <p:spPr>
            <a:xfrm>
              <a:off x="3884488" y="289991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2"/>
            <p:cNvSpPr/>
            <p:nvPr/>
          </p:nvSpPr>
          <p:spPr>
            <a:xfrm>
              <a:off x="3884488" y="289991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3"/>
            <p:cNvSpPr/>
            <p:nvPr/>
          </p:nvSpPr>
          <p:spPr>
            <a:xfrm>
              <a:off x="3884488" y="2894449"/>
              <a:ext cx="228964" cy="54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4"/>
            <p:cNvSpPr/>
            <p:nvPr/>
          </p:nvSpPr>
          <p:spPr>
            <a:xfrm>
              <a:off x="4159245" y="2790645"/>
              <a:ext cx="228964" cy="1201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5"/>
            <p:cNvSpPr/>
            <p:nvPr/>
          </p:nvSpPr>
          <p:spPr>
            <a:xfrm>
              <a:off x="4159245" y="27906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46"/>
            <p:cNvSpPr/>
            <p:nvPr/>
          </p:nvSpPr>
          <p:spPr>
            <a:xfrm>
              <a:off x="4159245" y="279064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47"/>
            <p:cNvSpPr/>
            <p:nvPr/>
          </p:nvSpPr>
          <p:spPr>
            <a:xfrm>
              <a:off x="4159245" y="2741474"/>
              <a:ext cx="228964" cy="491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48"/>
            <p:cNvSpPr/>
            <p:nvPr/>
          </p:nvSpPr>
          <p:spPr>
            <a:xfrm>
              <a:off x="4434002" y="2768791"/>
              <a:ext cx="228964" cy="1420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49"/>
            <p:cNvSpPr/>
            <p:nvPr/>
          </p:nvSpPr>
          <p:spPr>
            <a:xfrm>
              <a:off x="4434002" y="2643133"/>
              <a:ext cx="228964" cy="12565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0"/>
            <p:cNvSpPr/>
            <p:nvPr/>
          </p:nvSpPr>
          <p:spPr>
            <a:xfrm>
              <a:off x="4434002" y="264313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1"/>
            <p:cNvSpPr/>
            <p:nvPr/>
          </p:nvSpPr>
          <p:spPr>
            <a:xfrm>
              <a:off x="4434002" y="2561182"/>
              <a:ext cx="228964" cy="81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2"/>
            <p:cNvSpPr/>
            <p:nvPr/>
          </p:nvSpPr>
          <p:spPr>
            <a:xfrm>
              <a:off x="4708759" y="2834352"/>
              <a:ext cx="228964" cy="764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3"/>
            <p:cNvSpPr/>
            <p:nvPr/>
          </p:nvSpPr>
          <p:spPr>
            <a:xfrm>
              <a:off x="4708759" y="283435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4"/>
            <p:cNvSpPr/>
            <p:nvPr/>
          </p:nvSpPr>
          <p:spPr>
            <a:xfrm>
              <a:off x="4708759" y="283435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5"/>
            <p:cNvSpPr/>
            <p:nvPr/>
          </p:nvSpPr>
          <p:spPr>
            <a:xfrm>
              <a:off x="4708759" y="2736011"/>
              <a:ext cx="228964" cy="983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58"/>
            <p:cNvSpPr/>
            <p:nvPr/>
          </p:nvSpPr>
          <p:spPr>
            <a:xfrm>
              <a:off x="4983516" y="2440987"/>
              <a:ext cx="228964" cy="4698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59"/>
            <p:cNvSpPr/>
            <p:nvPr/>
          </p:nvSpPr>
          <p:spPr>
            <a:xfrm>
              <a:off x="4983516" y="2293476"/>
              <a:ext cx="228964" cy="147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0"/>
            <p:cNvSpPr/>
            <p:nvPr/>
          </p:nvSpPr>
          <p:spPr>
            <a:xfrm>
              <a:off x="5258273" y="2817962"/>
              <a:ext cx="228964" cy="928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1"/>
            <p:cNvSpPr/>
            <p:nvPr/>
          </p:nvSpPr>
          <p:spPr>
            <a:xfrm>
              <a:off x="5258273" y="28179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2"/>
            <p:cNvSpPr/>
            <p:nvPr/>
          </p:nvSpPr>
          <p:spPr>
            <a:xfrm>
              <a:off x="5258273" y="1867331"/>
              <a:ext cx="228964" cy="9506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3"/>
            <p:cNvSpPr/>
            <p:nvPr/>
          </p:nvSpPr>
          <p:spPr>
            <a:xfrm>
              <a:off x="5258273" y="1703429"/>
              <a:ext cx="228964" cy="1639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4"/>
            <p:cNvSpPr/>
            <p:nvPr/>
          </p:nvSpPr>
          <p:spPr>
            <a:xfrm>
              <a:off x="5533030" y="2883523"/>
              <a:ext cx="228964" cy="273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5"/>
            <p:cNvSpPr/>
            <p:nvPr/>
          </p:nvSpPr>
          <p:spPr>
            <a:xfrm>
              <a:off x="5533030" y="28835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66"/>
            <p:cNvSpPr/>
            <p:nvPr/>
          </p:nvSpPr>
          <p:spPr>
            <a:xfrm>
              <a:off x="5533030" y="2856206"/>
              <a:ext cx="228964" cy="273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67"/>
            <p:cNvSpPr/>
            <p:nvPr/>
          </p:nvSpPr>
          <p:spPr>
            <a:xfrm>
              <a:off x="5533030" y="2850742"/>
              <a:ext cx="228964" cy="54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5"/>
            <p:cNvSpPr/>
            <p:nvPr/>
          </p:nvSpPr>
          <p:spPr>
            <a:xfrm>
              <a:off x="608254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09"/>
            <p:cNvSpPr/>
            <p:nvPr/>
          </p:nvSpPr>
          <p:spPr>
            <a:xfrm>
              <a:off x="1127759" y="236450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0"/>
            <p:cNvSpPr/>
            <p:nvPr/>
          </p:nvSpPr>
          <p:spPr>
            <a:xfrm>
              <a:off x="1127759" y="181816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2"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3" name="rc113"/>
            <p:cNvSpPr/>
            <p:nvPr/>
          </p:nvSpPr>
          <p:spPr>
            <a:xfrm>
              <a:off x="1411675" y="2905376"/>
              <a:ext cx="228964" cy="546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4" name="rc114"/>
            <p:cNvSpPr/>
            <p:nvPr/>
          </p:nvSpPr>
          <p:spPr>
            <a:xfrm>
              <a:off x="1411675" y="2872596"/>
              <a:ext cx="228964" cy="327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5"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6"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7"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8" name="rc118"/>
            <p:cNvSpPr/>
            <p:nvPr/>
          </p:nvSpPr>
          <p:spPr>
            <a:xfrm>
              <a:off x="1686432" y="2861669"/>
              <a:ext cx="228964" cy="491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9"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21"/>
            <p:cNvSpPr/>
            <p:nvPr/>
          </p:nvSpPr>
          <p:spPr>
            <a:xfrm>
              <a:off x="1961189" y="2872596"/>
              <a:ext cx="228964" cy="382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2" name="rc122"/>
            <p:cNvSpPr/>
            <p:nvPr/>
          </p:nvSpPr>
          <p:spPr>
            <a:xfrm>
              <a:off x="1961189" y="2752401"/>
              <a:ext cx="228964" cy="1201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25"/>
            <p:cNvSpPr/>
            <p:nvPr/>
          </p:nvSpPr>
          <p:spPr>
            <a:xfrm>
              <a:off x="2235946" y="2757864"/>
              <a:ext cx="228964" cy="1529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26"/>
            <p:cNvSpPr/>
            <p:nvPr/>
          </p:nvSpPr>
          <p:spPr>
            <a:xfrm>
              <a:off x="2235946" y="275786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9"/>
            <p:cNvSpPr/>
            <p:nvPr/>
          </p:nvSpPr>
          <p:spPr>
            <a:xfrm>
              <a:off x="2510703" y="2719621"/>
              <a:ext cx="228964" cy="19121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714157"/>
              <a:ext cx="228964" cy="54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878059"/>
              <a:ext cx="228964" cy="327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87805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670450"/>
              <a:ext cx="228964" cy="2076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648596"/>
              <a:ext cx="228964" cy="218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90645"/>
              <a:ext cx="228964" cy="1201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85181"/>
              <a:ext cx="228964" cy="54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05376"/>
              <a:ext cx="228964" cy="54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0537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88986"/>
              <a:ext cx="228964" cy="163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83523"/>
              <a:ext cx="228964" cy="54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894449"/>
              <a:ext cx="228964" cy="163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9444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88986"/>
              <a:ext cx="228964" cy="546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78059"/>
              <a:ext cx="228964" cy="109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899913"/>
              <a:ext cx="228964" cy="109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9991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9991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94449"/>
              <a:ext cx="228964" cy="54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790645"/>
              <a:ext cx="228964" cy="1201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7906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79064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41474"/>
              <a:ext cx="228964" cy="491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768791"/>
              <a:ext cx="228964" cy="1420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643133"/>
              <a:ext cx="228964" cy="12565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64313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561182"/>
              <a:ext cx="228964" cy="81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834352"/>
              <a:ext cx="228964" cy="764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3435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3435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36011"/>
              <a:ext cx="228964" cy="983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440987"/>
              <a:ext cx="228964" cy="4698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293476"/>
              <a:ext cx="228964" cy="1475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817962"/>
              <a:ext cx="228964" cy="928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179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1867331"/>
              <a:ext cx="228964" cy="9506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1703429"/>
              <a:ext cx="228964" cy="1639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883523"/>
              <a:ext cx="228964" cy="273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835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56206"/>
              <a:ext cx="228964" cy="273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50742"/>
              <a:ext cx="228964" cy="54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818160"/>
              <a:ext cx="0" cy="1092679"/>
            </a:xfrm>
            <a:custGeom>
              <a:avLst/>
              <a:gdLst/>
              <a:ahLst/>
              <a:cxnLst/>
              <a:rect l="0" t="0" r="0" b="0"/>
              <a:pathLst>
                <a:path h="1092679">
                  <a:moveTo>
                    <a:pt x="0" y="1092679"/>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64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8181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31776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77142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729"/>
              <a:ext cx="779182" cy="693310"/>
            </a:xfrm>
            <a:prstGeom prst="rect">
              <a:avLst/>
            </a:prstGeom>
            <a:solidFill>
              <a:srgbClr val="FFFFFF">
                <a:alpha val="100000"/>
              </a:srgbClr>
            </a:solidFill>
          </p:spPr>
          <p:txBody>
            <a:bodyPr/>
            <a:lstStyle/>
            <a:p>
              <a:endParaRPr/>
            </a:p>
          </p:txBody>
        </p:sp>
        <p:sp>
          <p:nvSpPr>
            <p:cNvPr id="277" name="rc277"/>
            <p:cNvSpPr/>
            <p:nvPr/>
          </p:nvSpPr>
          <p:spPr>
            <a:xfrm>
              <a:off x="463718" y="316888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76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63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51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37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005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46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80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87" name="pt287"/>
            <p:cNvSpPr/>
            <p:nvPr/>
          </p:nvSpPr>
          <p:spPr>
            <a:xfrm>
              <a:off x="2318996" y="1627564"/>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88" name="tx288"/>
            <p:cNvSpPr/>
            <p:nvPr/>
          </p:nvSpPr>
          <p:spPr>
            <a:xfrm>
              <a:off x="1986146" y="1401518"/>
              <a:ext cx="728563"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unknown (6-14 Y)</a:t>
              </a:r>
            </a:p>
          </p:txBody>
        </p:sp>
        <p:sp>
          <p:nvSpPr>
            <p:cNvPr id="289" name="tx289"/>
            <p:cNvSpPr/>
            <p:nvPr/>
          </p:nvSpPr>
          <p:spPr>
            <a:xfrm>
              <a:off x="2160722" y="1533550"/>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45%</a:t>
              </a:r>
            </a:p>
          </p:txBody>
        </p:sp>
        <p:sp>
          <p:nvSpPr>
            <p:cNvPr id="290" name="pg290"/>
            <p:cNvSpPr/>
            <p:nvPr/>
          </p:nvSpPr>
          <p:spPr>
            <a:xfrm>
              <a:off x="6295899" y="3684848"/>
              <a:ext cx="70910" cy="64191"/>
            </a:xfrm>
            <a:custGeom>
              <a:avLst/>
              <a:gdLst/>
              <a:ahLst/>
              <a:cxnLst/>
              <a:rect l="0" t="0" r="0" b="0"/>
              <a:pathLst>
                <a:path w="70910" h="64191">
                  <a:moveTo>
                    <a:pt x="42174" y="64191"/>
                  </a:moveTo>
                  <a:lnTo>
                    <a:pt x="70910" y="35455"/>
                  </a:lnTo>
                  <a:lnTo>
                    <a:pt x="35455" y="0"/>
                  </a:lnTo>
                  <a:lnTo>
                    <a:pt x="0" y="35455"/>
                  </a:lnTo>
                  <a:lnTo>
                    <a:pt x="28736" y="64191"/>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1" name="pt291"/>
            <p:cNvSpPr/>
            <p:nvPr/>
          </p:nvSpPr>
          <p:spPr>
            <a:xfrm>
              <a:off x="7375529" y="3692014"/>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2" name="tx292"/>
            <p:cNvSpPr/>
            <p:nvPr/>
          </p:nvSpPr>
          <p:spPr>
            <a:xfrm>
              <a:off x="6444511" y="3672877"/>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3" name="tx293"/>
            <p:cNvSpPr/>
            <p:nvPr/>
          </p:nvSpPr>
          <p:spPr>
            <a:xfrm>
              <a:off x="7516975" y="3672877"/>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0" name="grp2"/>
          <p:cNvGrpSpPr/>
          <p:nvPr/>
        </p:nvGrpSpPr>
        <p:grpSpPr>
          <a:xfrm>
            <a:off x="457200" y="4023360"/>
            <a:ext cx="6675120" cy="2743200"/>
            <a:chOff x="457200" y="4023360"/>
            <a:chExt cx="6675120" cy="2743200"/>
          </a:xfrm>
        </p:grpSpPr>
        <p:sp>
          <p:nvSpPr>
            <p:cNvPr id="421"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36717"/>
              <a:ext cx="382693" cy="6240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0454"/>
              <a:ext cx="382693" cy="9902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204543"/>
              <a:ext cx="382693" cy="5561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89414"/>
              <a:ext cx="382693" cy="2713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65763"/>
              <a:ext cx="382693" cy="949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462283"/>
              <a:ext cx="382693" cy="2984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92893"/>
              <a:ext cx="382693" cy="678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8941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1810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94680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67549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136717"/>
              <a:ext cx="382693" cy="6240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70454"/>
              <a:ext cx="382693" cy="9902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204543"/>
              <a:ext cx="382693" cy="5561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489414"/>
              <a:ext cx="382693" cy="2713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65763"/>
              <a:ext cx="382693" cy="949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462283"/>
              <a:ext cx="382693" cy="2984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692893"/>
              <a:ext cx="382693" cy="678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675498"/>
              <a:ext cx="0" cy="1085221"/>
            </a:xfrm>
            <a:custGeom>
              <a:avLst/>
              <a:gdLst/>
              <a:ahLst/>
              <a:cxnLst/>
              <a:rect l="0" t="0" r="0" b="0"/>
              <a:pathLst>
                <a:path h="1085221">
                  <a:moveTo>
                    <a:pt x="0" y="1085221"/>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8941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21810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9468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67549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18510" y="544268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3" name="tx73"/>
            <p:cNvSpPr/>
            <p:nvPr/>
          </p:nvSpPr>
          <p:spPr>
            <a:xfrm>
              <a:off x="818510" y="517137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4" name="tx74"/>
            <p:cNvSpPr/>
            <p:nvPr/>
          </p:nvSpPr>
          <p:spPr>
            <a:xfrm>
              <a:off x="818510" y="490007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75" name="tx75"/>
            <p:cNvSpPr/>
            <p:nvPr/>
          </p:nvSpPr>
          <p:spPr>
            <a:xfrm>
              <a:off x="818510" y="46287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3330"/>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648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648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648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648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6978"/>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6978"/>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6978"/>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677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51654" y="4249697"/>
              <a:ext cx="411857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Algeria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310112"/>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481750"/>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553423"/>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62819"/>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43958"/>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76022"/>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44955"/>
            </a:xfrm>
            <a:custGeom>
              <a:avLst/>
              <a:gdLst/>
              <a:ahLst/>
              <a:cxnLst/>
              <a:rect l="0" t="0" r="0" b="0"/>
              <a:pathLst>
                <a:path w="4592319" h="944955">
                  <a:moveTo>
                    <a:pt x="0" y="0"/>
                  </a:moveTo>
                  <a:lnTo>
                    <a:pt x="765386" y="579044"/>
                  </a:lnTo>
                  <a:lnTo>
                    <a:pt x="1530773" y="750683"/>
                  </a:lnTo>
                  <a:lnTo>
                    <a:pt x="2296159" y="822356"/>
                  </a:lnTo>
                  <a:lnTo>
                    <a:pt x="3061546" y="931752"/>
                  </a:lnTo>
                  <a:lnTo>
                    <a:pt x="3826933" y="912891"/>
                  </a:lnTo>
                  <a:lnTo>
                    <a:pt x="4592319" y="944955"/>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583316"/>
              <a:ext cx="0" cy="1131683"/>
            </a:xfrm>
            <a:custGeom>
              <a:avLst/>
              <a:gdLst/>
              <a:ahLst/>
              <a:cxnLst/>
              <a:rect l="0" t="0" r="0" b="0"/>
              <a:pathLst>
                <a:path h="1131683">
                  <a:moveTo>
                    <a:pt x="0" y="1131683"/>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33777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496054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458331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tx11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9" name="tx119"/>
            <p:cNvSpPr/>
            <p:nvPr/>
          </p:nvSpPr>
          <p:spPr>
            <a:xfrm>
              <a:off x="6461760" y="529104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0" name="tx120"/>
            <p:cNvSpPr/>
            <p:nvPr/>
          </p:nvSpPr>
          <p:spPr>
            <a:xfrm>
              <a:off x="6461760" y="491381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1" name="tx121"/>
            <p:cNvSpPr/>
            <p:nvPr/>
          </p:nvSpPr>
          <p:spPr>
            <a:xfrm>
              <a:off x="6461760" y="453658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22" name="tx12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3" name="tx123"/>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50.5</a:t>
              </a:r>
            </a:p>
          </p:txBody>
        </p:sp>
        <p:sp>
          <p:nvSpPr>
            <p:cNvPr id="124" name="tx124"/>
            <p:cNvSpPr/>
            <p:nvPr/>
          </p:nvSpPr>
          <p:spPr>
            <a:xfrm>
              <a:off x="2066654" y="523190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19.8</a:t>
              </a:r>
            </a:p>
          </p:txBody>
        </p:sp>
        <p:sp>
          <p:nvSpPr>
            <p:cNvPr id="125" name="tx125"/>
            <p:cNvSpPr/>
            <p:nvPr/>
          </p:nvSpPr>
          <p:spPr>
            <a:xfrm>
              <a:off x="2832040" y="540354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10.7</a:t>
              </a:r>
            </a:p>
          </p:txBody>
        </p:sp>
        <p:sp>
          <p:nvSpPr>
            <p:cNvPr id="126" name="tx126"/>
            <p:cNvSpPr/>
            <p:nvPr/>
          </p:nvSpPr>
          <p:spPr>
            <a:xfrm>
              <a:off x="3629611" y="547521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6.9</a:t>
              </a:r>
            </a:p>
          </p:txBody>
        </p:sp>
        <p:sp>
          <p:nvSpPr>
            <p:cNvPr id="127" name="tx127"/>
            <p:cNvSpPr/>
            <p:nvPr/>
          </p:nvSpPr>
          <p:spPr>
            <a:xfrm>
              <a:off x="4394998" y="5586004"/>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a:t>
              </a:r>
            </a:p>
          </p:txBody>
        </p:sp>
        <p:sp>
          <p:nvSpPr>
            <p:cNvPr id="128" name="tx128"/>
            <p:cNvSpPr/>
            <p:nvPr/>
          </p:nvSpPr>
          <p:spPr>
            <a:xfrm>
              <a:off x="5160384" y="5566647"/>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a:t>
              </a:r>
            </a:p>
          </p:txBody>
        </p:sp>
        <p:sp>
          <p:nvSpPr>
            <p:cNvPr id="129" name="tx129"/>
            <p:cNvSpPr/>
            <p:nvPr/>
          </p:nvSpPr>
          <p:spPr>
            <a:xfrm>
              <a:off x="5925771" y="559781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grpSp>
      <p:graphicFrame>
        <p:nvGraphicFramePr>
          <p:cNvPr id="4" name="nvGraphicFrame 4"/>
          <p:cNvGraphicFramePr>
            <a:graphicFrameLocks noGrp="1"/>
          </p:cNvGraphicFramePr>
          <p:nvPr/>
        </p:nvGraphicFramePr>
        <p:xfrm>
          <a:off x="7315200" y="4114800"/>
          <a:ext cx="1463040" cy="19253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Ecuador</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589106"/>
              <a:ext cx="228964" cy="3217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198430"/>
              <a:ext cx="228964" cy="7124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2474201"/>
              <a:ext cx="228964" cy="4366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2244392"/>
              <a:ext cx="228964" cy="6664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1991601"/>
              <a:ext cx="228964" cy="9192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2175449"/>
              <a:ext cx="228964" cy="7353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474201"/>
              <a:ext cx="228964" cy="4366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635068"/>
              <a:ext cx="228964" cy="2757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612087"/>
              <a:ext cx="228964" cy="2987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221411"/>
              <a:ext cx="228964" cy="6894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1692849"/>
              <a:ext cx="228964" cy="12179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1761792"/>
              <a:ext cx="228964" cy="11490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1922659"/>
              <a:ext cx="228964" cy="9881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8103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5122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22141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199160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76179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53198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18"/>
            <p:cNvSpPr/>
            <p:nvPr/>
          </p:nvSpPr>
          <p:spPr>
            <a:xfrm>
              <a:off x="1411675" y="2589106"/>
              <a:ext cx="228964" cy="3217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686432" y="2198430"/>
              <a:ext cx="228964" cy="7124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2474201"/>
              <a:ext cx="228964" cy="4366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244392"/>
              <a:ext cx="228964" cy="6664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1991601"/>
              <a:ext cx="228964" cy="9192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175449"/>
              <a:ext cx="228964" cy="7353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474201"/>
              <a:ext cx="228964" cy="4366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635068"/>
              <a:ext cx="228964" cy="2757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612087"/>
              <a:ext cx="228964" cy="2987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221411"/>
              <a:ext cx="228964" cy="6894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1692849"/>
              <a:ext cx="228964" cy="12179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1761792"/>
              <a:ext cx="228964" cy="11490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1922659"/>
              <a:ext cx="228964" cy="9881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531982"/>
              <a:ext cx="0" cy="1378857"/>
            </a:xfrm>
            <a:custGeom>
              <a:avLst/>
              <a:gdLst/>
              <a:ahLst/>
              <a:cxnLst/>
              <a:rect l="0" t="0" r="0" b="0"/>
              <a:pathLst>
                <a:path h="1378857">
                  <a:moveTo>
                    <a:pt x="0" y="1378857"/>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8103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512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214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99160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6179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5319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818510" y="263429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9" name="tx229"/>
            <p:cNvSpPr/>
            <p:nvPr/>
          </p:nvSpPr>
          <p:spPr>
            <a:xfrm>
              <a:off x="818510" y="240448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30" name="tx230"/>
            <p:cNvSpPr/>
            <p:nvPr/>
          </p:nvSpPr>
          <p:spPr>
            <a:xfrm>
              <a:off x="818510" y="217467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31" name="tx231"/>
            <p:cNvSpPr/>
            <p:nvPr/>
          </p:nvSpPr>
          <p:spPr>
            <a:xfrm>
              <a:off x="818510" y="194486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2" name="tx232"/>
            <p:cNvSpPr/>
            <p:nvPr/>
          </p:nvSpPr>
          <p:spPr>
            <a:xfrm>
              <a:off x="818510" y="171506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3" name="tx233"/>
            <p:cNvSpPr/>
            <p:nvPr/>
          </p:nvSpPr>
          <p:spPr>
            <a:xfrm>
              <a:off x="818510" y="14852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6998"/>
              <a:ext cx="779182" cy="692041"/>
            </a:xfrm>
            <a:prstGeom prst="rect">
              <a:avLst/>
            </a:prstGeom>
            <a:solidFill>
              <a:srgbClr val="FFFFFF">
                <a:alpha val="100000"/>
              </a:srgbClr>
            </a:solidFill>
          </p:spPr>
          <p:txBody>
            <a:bodyPr/>
            <a:lstStyle/>
            <a:p>
              <a:endParaRPr/>
            </a:p>
          </p:txBody>
        </p:sp>
        <p:sp>
          <p:nvSpPr>
            <p:cNvPr id="289" name="rc289"/>
            <p:cNvSpPr/>
            <p:nvPr/>
          </p:nvSpPr>
          <p:spPr>
            <a:xfrm>
              <a:off x="463718" y="317015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2103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190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278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6064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132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473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307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4" name="grp2"/>
          <p:cNvGrpSpPr/>
          <p:nvPr/>
        </p:nvGrpSpPr>
        <p:grpSpPr>
          <a:xfrm>
            <a:off x="457200" y="4023360"/>
            <a:ext cx="6675120" cy="2743200"/>
            <a:chOff x="457200" y="4023360"/>
            <a:chExt cx="6675120" cy="2743200"/>
          </a:xfrm>
        </p:grpSpPr>
        <p:sp>
          <p:nvSpPr>
            <p:cNvPr id="415"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702628"/>
              <a:ext cx="382693" cy="10580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878977"/>
              <a:ext cx="382693" cy="8817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08022"/>
              <a:ext cx="382693" cy="3526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08022"/>
              <a:ext cx="382693" cy="3526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231674"/>
              <a:ext cx="382693" cy="5290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584371"/>
              <a:ext cx="382693" cy="1763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87897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4702628"/>
              <a:ext cx="382693" cy="10580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878977"/>
              <a:ext cx="382693" cy="8817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408022"/>
              <a:ext cx="382693" cy="3526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408022"/>
              <a:ext cx="382693" cy="3526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231674"/>
              <a:ext cx="382693" cy="5290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584371"/>
              <a:ext cx="382693" cy="1763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878977"/>
              <a:ext cx="0" cy="881742"/>
            </a:xfrm>
            <a:custGeom>
              <a:avLst/>
              <a:gdLst/>
              <a:ahLst/>
              <a:cxnLst/>
              <a:rect l="0" t="0" r="0" b="0"/>
              <a:pathLst>
                <a:path h="881742">
                  <a:moveTo>
                    <a:pt x="0" y="881742"/>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8789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833435"/>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201591"/>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1474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14748"/>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14748"/>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1474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30523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30523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30523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305040"/>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23563" y="4249697"/>
              <a:ext cx="417475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Ecuador age distribution, vaccination status, and incidence, 2017-12 to 2018-11</a:t>
              </a:r>
            </a:p>
          </p:txBody>
        </p:sp>
        <p:sp>
          <p:nvSpPr>
            <p:cNvPr id="95" name="pt95"/>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5482770"/>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616635"/>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16635"/>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632081"/>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73270"/>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0"/>
                  </a:moveTo>
                  <a:lnTo>
                    <a:pt x="765386" y="751702"/>
                  </a:lnTo>
                  <a:lnTo>
                    <a:pt x="1530773" y="885567"/>
                  </a:lnTo>
                  <a:lnTo>
                    <a:pt x="2296159" y="885567"/>
                  </a:lnTo>
                  <a:lnTo>
                    <a:pt x="3061546" y="901013"/>
                  </a:lnTo>
                  <a:lnTo>
                    <a:pt x="3826933" y="952500"/>
                  </a:lnTo>
                  <a:lnTo>
                    <a:pt x="4592319" y="942202"/>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685270"/>
              <a:ext cx="0" cy="1029729"/>
            </a:xfrm>
            <a:custGeom>
              <a:avLst/>
              <a:gdLst/>
              <a:ahLst/>
              <a:cxnLst/>
              <a:rect l="0" t="0" r="0" b="0"/>
              <a:pathLst>
                <a:path h="1029729">
                  <a:moveTo>
                    <a:pt x="0" y="1029729"/>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20013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468527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tx10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09" name="tx109"/>
            <p:cNvSpPr/>
            <p:nvPr/>
          </p:nvSpPr>
          <p:spPr>
            <a:xfrm>
              <a:off x="6461760" y="515340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0" name="tx110"/>
            <p:cNvSpPr/>
            <p:nvPr/>
          </p:nvSpPr>
          <p:spPr>
            <a:xfrm>
              <a:off x="6461760" y="463853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1" name="tx11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2" name="tx112"/>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18.5</a:t>
              </a:r>
            </a:p>
          </p:txBody>
        </p:sp>
        <p:sp>
          <p:nvSpPr>
            <p:cNvPr id="113" name="tx113"/>
            <p:cNvSpPr/>
            <p:nvPr/>
          </p:nvSpPr>
          <p:spPr>
            <a:xfrm>
              <a:off x="2098838" y="540456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3.9</a:t>
              </a:r>
            </a:p>
          </p:txBody>
        </p:sp>
        <p:sp>
          <p:nvSpPr>
            <p:cNvPr id="114" name="tx114"/>
            <p:cNvSpPr/>
            <p:nvPr/>
          </p:nvSpPr>
          <p:spPr>
            <a:xfrm>
              <a:off x="2864224" y="553843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a:t>
              </a:r>
            </a:p>
          </p:txBody>
        </p:sp>
        <p:sp>
          <p:nvSpPr>
            <p:cNvPr id="115" name="tx115"/>
            <p:cNvSpPr/>
            <p:nvPr/>
          </p:nvSpPr>
          <p:spPr>
            <a:xfrm>
              <a:off x="3629611" y="553843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a:t>
              </a:r>
            </a:p>
          </p:txBody>
        </p:sp>
        <p:sp>
          <p:nvSpPr>
            <p:cNvPr id="116" name="tx116"/>
            <p:cNvSpPr/>
            <p:nvPr/>
          </p:nvSpPr>
          <p:spPr>
            <a:xfrm>
              <a:off x="4444142" y="5556456"/>
              <a:ext cx="64368" cy="8076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a:t>
              </a:r>
            </a:p>
          </p:txBody>
        </p:sp>
        <p:sp>
          <p:nvSpPr>
            <p:cNvPr id="117" name="tx117"/>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5925771" y="559506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0.2</a:t>
              </a:r>
            </a:p>
          </p:txBody>
        </p:sp>
      </p:grpSp>
      <p:graphicFrame>
        <p:nvGraphicFramePr>
          <p:cNvPr id="4" name="nvGraphicFrame 4"/>
          <p:cNvGraphicFramePr>
            <a:graphicFrameLocks noGrp="1"/>
          </p:cNvGraphicFramePr>
          <p:nvPr/>
        </p:nvGraphicFramePr>
        <p:xfrm>
          <a:off x="7315200" y="4114800"/>
          <a:ext cx="1463040" cy="176276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bl>
          </a:graphicData>
        </a:graphic>
      </p:graphicFrame>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Egypt</a:t>
            </a:r>
          </a:p>
        </p:txBody>
      </p:sp>
      <p:grpSp>
        <p:nvGrpSpPr>
          <p:cNvPr id="2" name="grp2"/>
          <p:cNvGrpSpPr/>
          <p:nvPr/>
        </p:nvGrpSpPr>
        <p:grpSpPr>
          <a:xfrm>
            <a:off x="457200" y="1463040"/>
            <a:ext cx="8503920" cy="2286000"/>
            <a:chOff x="457200" y="1463040"/>
            <a:chExt cx="8503920" cy="2286000"/>
          </a:xfrm>
        </p:grpSpPr>
        <p:sp>
          <p:nvSpPr>
            <p:cNvPr id="296" name="rc4"/>
            <p:cNvSpPr/>
            <p:nvPr/>
          </p:nvSpPr>
          <p:spPr>
            <a:xfrm>
              <a:off x="1411675" y="2908402"/>
              <a:ext cx="228964" cy="24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5"/>
            <p:cNvSpPr/>
            <p:nvPr/>
          </p:nvSpPr>
          <p:spPr>
            <a:xfrm>
              <a:off x="1411675" y="290840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6"/>
            <p:cNvSpPr/>
            <p:nvPr/>
          </p:nvSpPr>
          <p:spPr>
            <a:xfrm>
              <a:off x="1411675" y="2905965"/>
              <a:ext cx="228964" cy="24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7"/>
            <p:cNvSpPr/>
            <p:nvPr/>
          </p:nvSpPr>
          <p:spPr>
            <a:xfrm>
              <a:off x="1411675" y="2420927"/>
              <a:ext cx="228964" cy="4850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11"/>
            <p:cNvSpPr/>
            <p:nvPr/>
          </p:nvSpPr>
          <p:spPr>
            <a:xfrm>
              <a:off x="1686432" y="2338057"/>
              <a:ext cx="228964" cy="5727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12"/>
            <p:cNvSpPr/>
            <p:nvPr/>
          </p:nvSpPr>
          <p:spPr>
            <a:xfrm>
              <a:off x="1961189" y="2905965"/>
              <a:ext cx="228964" cy="48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13"/>
            <p:cNvSpPr/>
            <p:nvPr/>
          </p:nvSpPr>
          <p:spPr>
            <a:xfrm>
              <a:off x="1961189" y="29059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4"/>
            <p:cNvSpPr/>
            <p:nvPr/>
          </p:nvSpPr>
          <p:spPr>
            <a:xfrm>
              <a:off x="1961189" y="2903527"/>
              <a:ext cx="228964" cy="24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5"/>
            <p:cNvSpPr/>
            <p:nvPr/>
          </p:nvSpPr>
          <p:spPr>
            <a:xfrm>
              <a:off x="1961189" y="2162566"/>
              <a:ext cx="228964" cy="7409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6"/>
            <p:cNvSpPr/>
            <p:nvPr/>
          </p:nvSpPr>
          <p:spPr>
            <a:xfrm>
              <a:off x="2235946" y="2898653"/>
              <a:ext cx="228964" cy="121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7"/>
            <p:cNvSpPr/>
            <p:nvPr/>
          </p:nvSpPr>
          <p:spPr>
            <a:xfrm>
              <a:off x="2235946" y="28986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8"/>
            <p:cNvSpPr/>
            <p:nvPr/>
          </p:nvSpPr>
          <p:spPr>
            <a:xfrm>
              <a:off x="2235946" y="2888903"/>
              <a:ext cx="228964" cy="97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9"/>
            <p:cNvSpPr/>
            <p:nvPr/>
          </p:nvSpPr>
          <p:spPr>
            <a:xfrm>
              <a:off x="2235946" y="1704339"/>
              <a:ext cx="228964" cy="11845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22"/>
            <p:cNvSpPr/>
            <p:nvPr/>
          </p:nvSpPr>
          <p:spPr>
            <a:xfrm>
              <a:off x="2510703" y="2903527"/>
              <a:ext cx="228964" cy="73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23"/>
            <p:cNvSpPr/>
            <p:nvPr/>
          </p:nvSpPr>
          <p:spPr>
            <a:xfrm>
              <a:off x="2510703" y="1994387"/>
              <a:ext cx="228964" cy="9091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6"/>
            <p:cNvSpPr/>
            <p:nvPr/>
          </p:nvSpPr>
          <p:spPr>
            <a:xfrm>
              <a:off x="2785460" y="2905965"/>
              <a:ext cx="228964" cy="48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7"/>
            <p:cNvSpPr/>
            <p:nvPr/>
          </p:nvSpPr>
          <p:spPr>
            <a:xfrm>
              <a:off x="2785460" y="2179627"/>
              <a:ext cx="228964" cy="7263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31"/>
            <p:cNvSpPr/>
            <p:nvPr/>
          </p:nvSpPr>
          <p:spPr>
            <a:xfrm>
              <a:off x="3060217" y="2562295"/>
              <a:ext cx="228964" cy="3485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
            <p:cNvSpPr/>
            <p:nvPr/>
          </p:nvSpPr>
          <p:spPr>
            <a:xfrm>
              <a:off x="3334974" y="2908402"/>
              <a:ext cx="228964" cy="24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3"/>
            <p:cNvSpPr/>
            <p:nvPr/>
          </p:nvSpPr>
          <p:spPr>
            <a:xfrm>
              <a:off x="3334974" y="290840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4"/>
            <p:cNvSpPr/>
            <p:nvPr/>
          </p:nvSpPr>
          <p:spPr>
            <a:xfrm>
              <a:off x="3334974" y="2905965"/>
              <a:ext cx="228964" cy="24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5"/>
            <p:cNvSpPr/>
            <p:nvPr/>
          </p:nvSpPr>
          <p:spPr>
            <a:xfrm>
              <a:off x="3334974" y="2479424"/>
              <a:ext cx="228964" cy="4265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6"/>
            <p:cNvSpPr/>
            <p:nvPr/>
          </p:nvSpPr>
          <p:spPr>
            <a:xfrm>
              <a:off x="3609731" y="2908402"/>
              <a:ext cx="228964" cy="24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7"/>
            <p:cNvSpPr/>
            <p:nvPr/>
          </p:nvSpPr>
          <p:spPr>
            <a:xfrm>
              <a:off x="3609731" y="290840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8"/>
            <p:cNvSpPr/>
            <p:nvPr/>
          </p:nvSpPr>
          <p:spPr>
            <a:xfrm>
              <a:off x="3609731" y="290840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9"/>
            <p:cNvSpPr/>
            <p:nvPr/>
          </p:nvSpPr>
          <p:spPr>
            <a:xfrm>
              <a:off x="3609731" y="2494049"/>
              <a:ext cx="228964" cy="4143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43"/>
            <p:cNvSpPr/>
            <p:nvPr/>
          </p:nvSpPr>
          <p:spPr>
            <a:xfrm>
              <a:off x="3884488" y="2440426"/>
              <a:ext cx="228964" cy="4704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6"/>
            <p:cNvSpPr/>
            <p:nvPr/>
          </p:nvSpPr>
          <p:spPr>
            <a:xfrm>
              <a:off x="4159245" y="2908402"/>
              <a:ext cx="228964" cy="24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7"/>
            <p:cNvSpPr/>
            <p:nvPr/>
          </p:nvSpPr>
          <p:spPr>
            <a:xfrm>
              <a:off x="4159245" y="2240562"/>
              <a:ext cx="228964" cy="6678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50"/>
            <p:cNvSpPr/>
            <p:nvPr/>
          </p:nvSpPr>
          <p:spPr>
            <a:xfrm>
              <a:off x="4434002" y="2908402"/>
              <a:ext cx="228964" cy="24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51"/>
            <p:cNvSpPr/>
            <p:nvPr/>
          </p:nvSpPr>
          <p:spPr>
            <a:xfrm>
              <a:off x="4434002" y="2238124"/>
              <a:ext cx="228964" cy="6702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4"/>
            <p:cNvSpPr/>
            <p:nvPr/>
          </p:nvSpPr>
          <p:spPr>
            <a:xfrm>
              <a:off x="4708759" y="2908402"/>
              <a:ext cx="228964" cy="24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5"/>
            <p:cNvSpPr/>
            <p:nvPr/>
          </p:nvSpPr>
          <p:spPr>
            <a:xfrm>
              <a:off x="4708759" y="2345369"/>
              <a:ext cx="228964" cy="5630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9"/>
            <p:cNvSpPr/>
            <p:nvPr/>
          </p:nvSpPr>
          <p:spPr>
            <a:xfrm>
              <a:off x="4983516" y="2423365"/>
              <a:ext cx="228964" cy="4874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63"/>
            <p:cNvSpPr/>
            <p:nvPr/>
          </p:nvSpPr>
          <p:spPr>
            <a:xfrm>
              <a:off x="5258273" y="2313683"/>
              <a:ext cx="228964" cy="5971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7"/>
            <p:cNvSpPr/>
            <p:nvPr/>
          </p:nvSpPr>
          <p:spPr>
            <a:xfrm>
              <a:off x="5533030" y="1760399"/>
              <a:ext cx="228964" cy="11504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71"/>
            <p:cNvSpPr/>
            <p:nvPr/>
          </p:nvSpPr>
          <p:spPr>
            <a:xfrm>
              <a:off x="5807787" y="2013886"/>
              <a:ext cx="228964" cy="8969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4"/>
            <p:cNvSpPr/>
            <p:nvPr/>
          </p:nvSpPr>
          <p:spPr>
            <a:xfrm>
              <a:off x="6082544" y="2908402"/>
              <a:ext cx="228964" cy="24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5"/>
            <p:cNvSpPr/>
            <p:nvPr/>
          </p:nvSpPr>
          <p:spPr>
            <a:xfrm>
              <a:off x="6082544" y="2306371"/>
              <a:ext cx="228964" cy="6020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9"/>
            <p:cNvSpPr/>
            <p:nvPr/>
          </p:nvSpPr>
          <p:spPr>
            <a:xfrm>
              <a:off x="6357301" y="2489174"/>
              <a:ext cx="228964" cy="4216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83"/>
            <p:cNvSpPr/>
            <p:nvPr/>
          </p:nvSpPr>
          <p:spPr>
            <a:xfrm>
              <a:off x="6632058" y="2450176"/>
              <a:ext cx="228964" cy="4606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7"/>
            <p:cNvSpPr/>
            <p:nvPr/>
          </p:nvSpPr>
          <p:spPr>
            <a:xfrm>
              <a:off x="6906815" y="2533047"/>
              <a:ext cx="228964" cy="3777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91"/>
            <p:cNvSpPr/>
            <p:nvPr/>
          </p:nvSpPr>
          <p:spPr>
            <a:xfrm>
              <a:off x="7181572" y="2350244"/>
              <a:ext cx="228964" cy="5605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5"/>
            <p:cNvSpPr/>
            <p:nvPr/>
          </p:nvSpPr>
          <p:spPr>
            <a:xfrm>
              <a:off x="7456329" y="2308808"/>
              <a:ext cx="228964" cy="6020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9"/>
            <p:cNvSpPr/>
            <p:nvPr/>
          </p:nvSpPr>
          <p:spPr>
            <a:xfrm>
              <a:off x="7731086" y="2730474"/>
              <a:ext cx="228964" cy="1803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09"/>
            <p:cNvSpPr/>
            <p:nvPr/>
          </p:nvSpPr>
          <p:spPr>
            <a:xfrm>
              <a:off x="1127759" y="266710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10"/>
            <p:cNvSpPr/>
            <p:nvPr/>
          </p:nvSpPr>
          <p:spPr>
            <a:xfrm>
              <a:off x="1127759" y="242336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1"/>
            <p:cNvSpPr/>
            <p:nvPr/>
          </p:nvSpPr>
          <p:spPr>
            <a:xfrm>
              <a:off x="1127759" y="217962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2"/>
            <p:cNvSpPr/>
            <p:nvPr/>
          </p:nvSpPr>
          <p:spPr>
            <a:xfrm>
              <a:off x="1127759" y="193589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3"/>
            <p:cNvSpPr/>
            <p:nvPr/>
          </p:nvSpPr>
          <p:spPr>
            <a:xfrm>
              <a:off x="1127759" y="169215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rc114"/>
            <p:cNvSpPr/>
            <p:nvPr/>
          </p:nvSpPr>
          <p:spPr>
            <a:xfrm>
              <a:off x="1411675" y="2908402"/>
              <a:ext cx="228964" cy="2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5"/>
            <p:cNvSpPr/>
            <p:nvPr/>
          </p:nvSpPr>
          <p:spPr>
            <a:xfrm>
              <a:off x="1411675" y="290840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6"/>
            <p:cNvSpPr/>
            <p:nvPr/>
          </p:nvSpPr>
          <p:spPr>
            <a:xfrm>
              <a:off x="1411675" y="2905965"/>
              <a:ext cx="228964" cy="2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17"/>
            <p:cNvSpPr/>
            <p:nvPr/>
          </p:nvSpPr>
          <p:spPr>
            <a:xfrm>
              <a:off x="1411675" y="2420927"/>
              <a:ext cx="228964" cy="4850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338057"/>
              <a:ext cx="228964" cy="5727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05965"/>
              <a:ext cx="228964" cy="48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059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03527"/>
              <a:ext cx="228964" cy="2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162566"/>
              <a:ext cx="228964" cy="7409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898653"/>
              <a:ext cx="228964" cy="121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8986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888903"/>
              <a:ext cx="228964" cy="97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1704339"/>
              <a:ext cx="228964" cy="11845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03527"/>
              <a:ext cx="228964" cy="73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1994387"/>
              <a:ext cx="228964" cy="9091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05965"/>
              <a:ext cx="228964" cy="48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179627"/>
              <a:ext cx="228964" cy="7263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562295"/>
              <a:ext cx="228964" cy="3485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08402"/>
              <a:ext cx="228964" cy="2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0840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05965"/>
              <a:ext cx="228964" cy="2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479424"/>
              <a:ext cx="228964" cy="4265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08402"/>
              <a:ext cx="228964" cy="2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0840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0840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494049"/>
              <a:ext cx="228964" cy="4143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440426"/>
              <a:ext cx="228964" cy="4704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08402"/>
              <a:ext cx="228964" cy="2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240562"/>
              <a:ext cx="228964" cy="6678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08402"/>
              <a:ext cx="228964" cy="2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238124"/>
              <a:ext cx="228964" cy="6702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08402"/>
              <a:ext cx="228964" cy="2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345369"/>
              <a:ext cx="228964" cy="5630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423365"/>
              <a:ext cx="228964" cy="4874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313683"/>
              <a:ext cx="228964" cy="5971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1760399"/>
              <a:ext cx="228964" cy="11504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013886"/>
              <a:ext cx="228964" cy="8969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08402"/>
              <a:ext cx="228964" cy="2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306371"/>
              <a:ext cx="228964" cy="6020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489174"/>
              <a:ext cx="228964" cy="4216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450176"/>
              <a:ext cx="228964" cy="4606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533047"/>
              <a:ext cx="228964" cy="3777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350244"/>
              <a:ext cx="228964" cy="5605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308808"/>
              <a:ext cx="228964" cy="6020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730474"/>
              <a:ext cx="228964" cy="1803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692153"/>
              <a:ext cx="0" cy="1218686"/>
            </a:xfrm>
            <a:custGeom>
              <a:avLst/>
              <a:gdLst/>
              <a:ahLst/>
              <a:cxnLst/>
              <a:rect l="0" t="0" r="0" b="0"/>
              <a:pathLst>
                <a:path h="1218686">
                  <a:moveTo>
                    <a:pt x="0" y="1218686"/>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6710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42336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17962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9358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69215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747705" y="262037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7" name="tx227"/>
            <p:cNvSpPr/>
            <p:nvPr/>
          </p:nvSpPr>
          <p:spPr>
            <a:xfrm>
              <a:off x="747705" y="237663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8" name="tx228"/>
            <p:cNvSpPr/>
            <p:nvPr/>
          </p:nvSpPr>
          <p:spPr>
            <a:xfrm>
              <a:off x="747705" y="213289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9" name="tx229"/>
            <p:cNvSpPr/>
            <p:nvPr/>
          </p:nvSpPr>
          <p:spPr>
            <a:xfrm>
              <a:off x="747705" y="188915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0" name="tx230"/>
            <p:cNvSpPr/>
            <p:nvPr/>
          </p:nvSpPr>
          <p:spPr>
            <a:xfrm>
              <a:off x="747705" y="164542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5620"/>
              <a:ext cx="779182" cy="693419"/>
            </a:xfrm>
            <a:prstGeom prst="rect">
              <a:avLst/>
            </a:prstGeom>
            <a:solidFill>
              <a:srgbClr val="FFFFFF">
                <a:alpha val="100000"/>
              </a:srgbClr>
            </a:solidFill>
          </p:spPr>
          <p:txBody>
            <a:bodyPr/>
            <a:lstStyle/>
            <a:p>
              <a:endParaRPr/>
            </a:p>
          </p:txBody>
        </p:sp>
        <p:sp>
          <p:nvSpPr>
            <p:cNvPr id="286" name="rc286"/>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1404"/>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0" name="grp2"/>
          <p:cNvGrpSpPr/>
          <p:nvPr/>
        </p:nvGrpSpPr>
        <p:grpSpPr>
          <a:xfrm>
            <a:off x="457200" y="4023360"/>
            <a:ext cx="6675120" cy="2743200"/>
            <a:chOff x="457200" y="4023360"/>
            <a:chExt cx="6675120" cy="2743200"/>
          </a:xfrm>
        </p:grpSpPr>
        <p:sp>
          <p:nvSpPr>
            <p:cNvPr id="411"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14350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143500"/>
              <a:ext cx="382693" cy="6172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14350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143500"/>
              <a:ext cx="382693" cy="6172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875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69" name="tx69"/>
            <p:cNvSpPr/>
            <p:nvPr/>
          </p:nvSpPr>
          <p:spPr>
            <a:xfrm>
              <a:off x="889315" y="448093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223635"/>
              <a:ext cx="3312528" cy="301752"/>
            </a:xfrm>
            <a:prstGeom prst="rect">
              <a:avLst/>
            </a:prstGeom>
            <a:solidFill>
              <a:srgbClr val="FFFFFF">
                <a:alpha val="100000"/>
              </a:srgbClr>
            </a:solidFill>
          </p:spPr>
          <p:txBody>
            <a:bodyPr/>
            <a:lstStyle/>
            <a:p>
              <a:endParaRPr/>
            </a:p>
          </p:txBody>
        </p:sp>
        <p:sp>
          <p:nvSpPr>
            <p:cNvPr id="87" name="rc87"/>
            <p:cNvSpPr/>
            <p:nvPr/>
          </p:nvSpPr>
          <p:spPr>
            <a:xfrm>
              <a:off x="2167832" y="633679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36792"/>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36792"/>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3679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32728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32728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32728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32708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690071" y="4249697"/>
              <a:ext cx="404173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Egypt age distribution, vaccination status, and incidence, 2017-12 to 2018-11</a:t>
              </a:r>
            </a:p>
          </p:txBody>
        </p:sp>
        <p:sp>
          <p:nvSpPr>
            <p:cNvPr id="98" name="pt98"/>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6835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47310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47310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952500"/>
                  </a:moveTo>
                  <a:lnTo>
                    <a:pt x="765386" y="952500"/>
                  </a:lnTo>
                  <a:lnTo>
                    <a:pt x="1530773" y="0"/>
                  </a:lnTo>
                  <a:lnTo>
                    <a:pt x="2296159" y="952500"/>
                  </a:lnTo>
                  <a:lnTo>
                    <a:pt x="3061546" y="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5715000"/>
              <a:ext cx="0" cy="0"/>
            </a:xfrm>
            <a:custGeom>
              <a:avLst/>
              <a:gdLst/>
              <a:ahLst/>
              <a:cxnLst/>
              <a:rect l="0" t="0" r="0" b="0"/>
              <a:pathLst>
                <a:path>
                  <a:moveTo>
                    <a:pt x="0" y="0"/>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tx109"/>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0" name="tx11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1" name="tx111"/>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2" name="tx112"/>
            <p:cNvSpPr/>
            <p:nvPr/>
          </p:nvSpPr>
          <p:spPr>
            <a:xfrm>
              <a:off x="214798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3" name="tx113"/>
            <p:cNvSpPr/>
            <p:nvPr/>
          </p:nvSpPr>
          <p:spPr>
            <a:xfrm>
              <a:off x="2864224"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0.1</a:t>
              </a:r>
            </a:p>
          </p:txBody>
        </p:sp>
        <p:sp>
          <p:nvSpPr>
            <p:cNvPr id="114" name="tx114"/>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5" name="tx115"/>
            <p:cNvSpPr/>
            <p:nvPr/>
          </p:nvSpPr>
          <p:spPr>
            <a:xfrm>
              <a:off x="4394998"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0.1</a:t>
              </a:r>
            </a:p>
          </p:txBody>
        </p:sp>
        <p:sp>
          <p:nvSpPr>
            <p:cNvPr id="116" name="tx116"/>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1000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254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5398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Eritrea</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893604"/>
              <a:ext cx="228964" cy="172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89360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89360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738482"/>
              <a:ext cx="228964" cy="1551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859132"/>
              <a:ext cx="228964" cy="51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8591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85913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566125"/>
              <a:ext cx="228964" cy="293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876368"/>
              <a:ext cx="228964" cy="344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8763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8763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755718"/>
              <a:ext cx="228964" cy="1206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738482"/>
              <a:ext cx="228964" cy="1723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73848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721247"/>
              <a:ext cx="228964" cy="172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324825"/>
              <a:ext cx="228964" cy="3964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617832"/>
              <a:ext cx="228964" cy="29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6178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600597"/>
              <a:ext cx="228964" cy="172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186940"/>
              <a:ext cx="22896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566125"/>
              <a:ext cx="228964" cy="3447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56612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497182"/>
              <a:ext cx="228964" cy="689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1704340"/>
              <a:ext cx="228964" cy="7928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893604"/>
              <a:ext cx="228964" cy="172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89360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876368"/>
              <a:ext cx="228964" cy="172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738482"/>
              <a:ext cx="22896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893604"/>
              <a:ext cx="228964" cy="172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89360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89360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876368"/>
              <a:ext cx="228964" cy="172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893604"/>
              <a:ext cx="228964" cy="172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876368"/>
              <a:ext cx="228964" cy="172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841897"/>
              <a:ext cx="228964" cy="689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84189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84189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284189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342061"/>
              <a:ext cx="228964" cy="5687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307589"/>
              <a:ext cx="228964" cy="344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273118"/>
              <a:ext cx="22896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1721575"/>
              <a:ext cx="228964" cy="5515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514418"/>
              <a:ext cx="228964" cy="3964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5144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51441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238647"/>
              <a:ext cx="228964" cy="2757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876368"/>
              <a:ext cx="228964" cy="344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8763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8763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704011"/>
              <a:ext cx="228964" cy="1723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876368"/>
              <a:ext cx="228964" cy="344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6612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2141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87669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53198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893604"/>
              <a:ext cx="228964" cy="172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89360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89360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738482"/>
              <a:ext cx="228964" cy="1551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859132"/>
              <a:ext cx="228964" cy="51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8591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85913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566125"/>
              <a:ext cx="228964" cy="2930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876368"/>
              <a:ext cx="228964" cy="34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8763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8763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755718"/>
              <a:ext cx="228964" cy="1206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738482"/>
              <a:ext cx="228964" cy="1723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73848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7"/>
            <p:cNvSpPr/>
            <p:nvPr/>
          </p:nvSpPr>
          <p:spPr>
            <a:xfrm>
              <a:off x="2235946" y="2721247"/>
              <a:ext cx="228964" cy="172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8"/>
            <p:cNvSpPr/>
            <p:nvPr/>
          </p:nvSpPr>
          <p:spPr>
            <a:xfrm>
              <a:off x="2235946" y="2324825"/>
              <a:ext cx="228964" cy="3964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9"/>
            <p:cNvSpPr/>
            <p:nvPr/>
          </p:nvSpPr>
          <p:spPr>
            <a:xfrm>
              <a:off x="2510703" y="2617832"/>
              <a:ext cx="228964" cy="2930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0"/>
            <p:cNvSpPr/>
            <p:nvPr/>
          </p:nvSpPr>
          <p:spPr>
            <a:xfrm>
              <a:off x="2510703" y="26178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1"/>
            <p:cNvSpPr/>
            <p:nvPr/>
          </p:nvSpPr>
          <p:spPr>
            <a:xfrm>
              <a:off x="2510703" y="2600597"/>
              <a:ext cx="228964" cy="172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2"/>
            <p:cNvSpPr/>
            <p:nvPr/>
          </p:nvSpPr>
          <p:spPr>
            <a:xfrm>
              <a:off x="2510703" y="2186940"/>
              <a:ext cx="22896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566125"/>
              <a:ext cx="228964" cy="3447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56612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497182"/>
              <a:ext cx="228964" cy="689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1704340"/>
              <a:ext cx="228964" cy="7928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93604"/>
              <a:ext cx="228964" cy="172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9360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76368"/>
              <a:ext cx="228964" cy="172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738482"/>
              <a:ext cx="22896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93604"/>
              <a:ext cx="228964" cy="172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9360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9360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76368"/>
              <a:ext cx="228964" cy="172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93604"/>
              <a:ext cx="228964" cy="172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876368"/>
              <a:ext cx="228964" cy="172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41897"/>
              <a:ext cx="228964" cy="689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4189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4189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84189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342061"/>
              <a:ext cx="228964" cy="5687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307589"/>
              <a:ext cx="228964" cy="3447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273118"/>
              <a:ext cx="22896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1721575"/>
              <a:ext cx="228964" cy="5515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514418"/>
              <a:ext cx="228964" cy="3964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5144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51441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238647"/>
              <a:ext cx="228964" cy="2757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76368"/>
              <a:ext cx="228964" cy="34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763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763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704011"/>
              <a:ext cx="228964" cy="1723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76368"/>
              <a:ext cx="228964" cy="344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531982"/>
              <a:ext cx="0" cy="1378857"/>
            </a:xfrm>
            <a:custGeom>
              <a:avLst/>
              <a:gdLst/>
              <a:ahLst/>
              <a:cxnLst/>
              <a:rect l="0" t="0" r="0" b="0"/>
              <a:pathLst>
                <a:path h="1378857">
                  <a:moveTo>
                    <a:pt x="0" y="1378857"/>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661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214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8766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5319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1939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17467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8299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4852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620"/>
              <a:ext cx="779182" cy="693419"/>
            </a:xfrm>
            <a:prstGeom prst="rect">
              <a:avLst/>
            </a:prstGeom>
            <a:solidFill>
              <a:srgbClr val="FFFFFF">
                <a:alpha val="100000"/>
              </a:srgbClr>
            </a:solidFill>
          </p:spPr>
          <p:txBody>
            <a:bodyPr/>
            <a:lstStyle/>
            <a:p>
              <a:endParaRPr/>
            </a:p>
          </p:txBody>
        </p:sp>
        <p:sp>
          <p:nvSpPr>
            <p:cNvPr id="283" name="rc283"/>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4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2" name="grp2"/>
          <p:cNvGrpSpPr/>
          <p:nvPr/>
        </p:nvGrpSpPr>
        <p:grpSpPr>
          <a:xfrm>
            <a:off x="457200" y="4023360"/>
            <a:ext cx="6675120" cy="2743200"/>
            <a:chOff x="457200" y="4023360"/>
            <a:chExt cx="6675120" cy="2743200"/>
          </a:xfrm>
        </p:grpSpPr>
        <p:sp>
          <p:nvSpPr>
            <p:cNvPr id="423" name="rc4"/>
            <p:cNvSpPr/>
            <p:nvPr/>
          </p:nvSpPr>
          <p:spPr>
            <a:xfrm>
              <a:off x="1223433" y="4983479"/>
              <a:ext cx="382693" cy="7772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4892039"/>
              <a:ext cx="382693" cy="914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846320"/>
              <a:ext cx="382693" cy="457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754880"/>
              <a:ext cx="382693" cy="914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15000"/>
              <a:ext cx="382693" cy="457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623560"/>
              <a:ext cx="382693" cy="914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77840"/>
              <a:ext cx="382693" cy="457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5778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15000"/>
              <a:ext cx="382693" cy="457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23560"/>
              <a:ext cx="382693" cy="914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86400"/>
              <a:ext cx="382693" cy="1371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40680"/>
              <a:ext cx="382693" cy="457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15000"/>
              <a:ext cx="382693" cy="457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440680"/>
              <a:ext cx="382693" cy="2743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394960"/>
              <a:ext cx="382693" cy="457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03520"/>
              <a:ext cx="382693" cy="914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15000"/>
              <a:ext cx="382693" cy="457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349240"/>
              <a:ext cx="382693" cy="3657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166360"/>
              <a:ext cx="382693" cy="1828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486400"/>
              <a:ext cx="382693" cy="2743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394960"/>
              <a:ext cx="382693" cy="914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39496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257800"/>
              <a:ext cx="382693" cy="1371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321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035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749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8463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617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4983479"/>
              <a:ext cx="382693" cy="7772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892039"/>
              <a:ext cx="382693" cy="914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4846320"/>
              <a:ext cx="382693" cy="4571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4754880"/>
              <a:ext cx="382693" cy="914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15000"/>
              <a:ext cx="382693" cy="457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623560"/>
              <a:ext cx="382693" cy="914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577840"/>
              <a:ext cx="382693" cy="4571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5778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15000"/>
              <a:ext cx="382693" cy="457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23560"/>
              <a:ext cx="382693" cy="914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86400"/>
              <a:ext cx="382693" cy="13716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440680"/>
              <a:ext cx="382693" cy="457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15000"/>
              <a:ext cx="382693" cy="457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440680"/>
              <a:ext cx="382693" cy="27431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394960"/>
              <a:ext cx="382693" cy="4572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303520"/>
              <a:ext cx="382693" cy="914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15000"/>
              <a:ext cx="382693" cy="457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349240"/>
              <a:ext cx="382693" cy="36575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166360"/>
              <a:ext cx="382693" cy="1828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486400"/>
              <a:ext cx="382693" cy="2743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394960"/>
              <a:ext cx="382693" cy="914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39496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257800"/>
              <a:ext cx="382693" cy="1371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617720"/>
              <a:ext cx="0" cy="1143000"/>
            </a:xfrm>
            <a:custGeom>
              <a:avLst/>
              <a:gdLst/>
              <a:ahLst/>
              <a:cxnLst/>
              <a:rect l="0" t="0" r="0" b="0"/>
              <a:pathLst>
                <a:path h="1143000">
                  <a:moveTo>
                    <a:pt x="0" y="114300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321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035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749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8463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617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89315" y="54865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5" name="tx75"/>
            <p:cNvSpPr/>
            <p:nvPr/>
          </p:nvSpPr>
          <p:spPr>
            <a:xfrm>
              <a:off x="818510" y="52567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6" name="tx76"/>
            <p:cNvSpPr/>
            <p:nvPr/>
          </p:nvSpPr>
          <p:spPr>
            <a:xfrm>
              <a:off x="818510" y="502878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7" name="tx77"/>
            <p:cNvSpPr/>
            <p:nvPr/>
          </p:nvSpPr>
          <p:spPr>
            <a:xfrm>
              <a:off x="818510" y="47995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8" name="tx78"/>
            <p:cNvSpPr/>
            <p:nvPr/>
          </p:nvSpPr>
          <p:spPr>
            <a:xfrm>
              <a:off x="818510" y="45709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9820"/>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92976"/>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92976"/>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92976"/>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92976"/>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8346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8346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8346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8326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60274" y="4249697"/>
              <a:ext cx="410133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Eritrea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563848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617401"/>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572321"/>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589044"/>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615947"/>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52500"/>
            </a:xfrm>
            <a:custGeom>
              <a:avLst/>
              <a:gdLst/>
              <a:ahLst/>
              <a:cxnLst/>
              <a:rect l="0" t="0" r="0" b="0"/>
              <a:pathLst>
                <a:path w="4592319" h="952500">
                  <a:moveTo>
                    <a:pt x="0" y="0"/>
                  </a:moveTo>
                  <a:lnTo>
                    <a:pt x="765386" y="907419"/>
                  </a:lnTo>
                  <a:lnTo>
                    <a:pt x="1530773" y="886333"/>
                  </a:lnTo>
                  <a:lnTo>
                    <a:pt x="2296159" y="841253"/>
                  </a:lnTo>
                  <a:lnTo>
                    <a:pt x="3061546" y="857977"/>
                  </a:lnTo>
                  <a:lnTo>
                    <a:pt x="3826933" y="884879"/>
                  </a:lnTo>
                  <a:lnTo>
                    <a:pt x="4592319" y="952500"/>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624351"/>
              <a:ext cx="0" cy="1090648"/>
            </a:xfrm>
            <a:custGeom>
              <a:avLst/>
              <a:gdLst/>
              <a:ahLst/>
              <a:cxnLst/>
              <a:rect l="0" t="0" r="0" b="0"/>
              <a:pathLst>
                <a:path h="1090648">
                  <a:moveTo>
                    <a:pt x="0" y="1090648"/>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35145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9879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62435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tx12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2" name="tx122"/>
            <p:cNvSpPr/>
            <p:nvPr/>
          </p:nvSpPr>
          <p:spPr>
            <a:xfrm>
              <a:off x="6461760" y="530471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3" name="tx123"/>
            <p:cNvSpPr/>
            <p:nvPr/>
          </p:nvSpPr>
          <p:spPr>
            <a:xfrm>
              <a:off x="6461760" y="494116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4" name="tx124"/>
            <p:cNvSpPr/>
            <p:nvPr/>
          </p:nvSpPr>
          <p:spPr>
            <a:xfrm>
              <a:off x="6461760" y="457761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5" name="tx12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6" name="tx126"/>
            <p:cNvSpPr/>
            <p:nvPr/>
          </p:nvSpPr>
          <p:spPr>
            <a:xfrm>
              <a:off x="1318227" y="4652863"/>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131</a:t>
              </a:r>
            </a:p>
          </p:txBody>
        </p:sp>
        <p:sp>
          <p:nvSpPr>
            <p:cNvPr id="127" name="tx127"/>
            <p:cNvSpPr/>
            <p:nvPr/>
          </p:nvSpPr>
          <p:spPr>
            <a:xfrm>
              <a:off x="2098838" y="556028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6.2</a:t>
              </a:r>
            </a:p>
          </p:txBody>
        </p:sp>
        <p:sp>
          <p:nvSpPr>
            <p:cNvPr id="128" name="tx128"/>
            <p:cNvSpPr/>
            <p:nvPr/>
          </p:nvSpPr>
          <p:spPr>
            <a:xfrm>
              <a:off x="2864224" y="553919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9.1</a:t>
              </a:r>
            </a:p>
          </p:txBody>
        </p:sp>
        <p:sp>
          <p:nvSpPr>
            <p:cNvPr id="129" name="tx129"/>
            <p:cNvSpPr/>
            <p:nvPr/>
          </p:nvSpPr>
          <p:spPr>
            <a:xfrm>
              <a:off x="3597427" y="549411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15.3</a:t>
              </a:r>
            </a:p>
          </p:txBody>
        </p:sp>
        <p:sp>
          <p:nvSpPr>
            <p:cNvPr id="130" name="tx130"/>
            <p:cNvSpPr/>
            <p:nvPr/>
          </p:nvSpPr>
          <p:spPr>
            <a:xfrm>
              <a:off x="4411958" y="5510840"/>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a:t>
              </a:r>
            </a:p>
          </p:txBody>
        </p:sp>
        <p:sp>
          <p:nvSpPr>
            <p:cNvPr id="131" name="tx131"/>
            <p:cNvSpPr/>
            <p:nvPr/>
          </p:nvSpPr>
          <p:spPr>
            <a:xfrm>
              <a:off x="5160384" y="553774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9.3</a:t>
              </a:r>
            </a:p>
          </p:txBody>
        </p:sp>
        <p:sp>
          <p:nvSpPr>
            <p:cNvPr id="132" name="tx132"/>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95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Spain</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878666"/>
              <a:ext cx="228964" cy="321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8786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87866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862580"/>
              <a:ext cx="228964" cy="160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717800"/>
              <a:ext cx="228964" cy="1930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7178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7178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605193"/>
              <a:ext cx="228964" cy="1126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460413"/>
              <a:ext cx="228964" cy="4504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46041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46041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026073"/>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589106"/>
              <a:ext cx="228964" cy="3217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5891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5891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090420"/>
              <a:ext cx="228964" cy="4986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782146"/>
              <a:ext cx="228964" cy="1286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749973"/>
              <a:ext cx="228964" cy="321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7499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508673"/>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299546"/>
              <a:ext cx="228964" cy="6112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29954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29954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122593"/>
              <a:ext cx="228964" cy="1769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685626"/>
              <a:ext cx="228964" cy="2252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653453"/>
              <a:ext cx="228964" cy="321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65345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042160"/>
              <a:ext cx="228964" cy="6112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782146"/>
              <a:ext cx="228964" cy="1286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766060"/>
              <a:ext cx="228964" cy="160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76606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685626"/>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782146"/>
              <a:ext cx="228964" cy="1286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749973"/>
              <a:ext cx="228964" cy="321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7499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621280"/>
              <a:ext cx="228964" cy="1286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894753"/>
              <a:ext cx="228964" cy="16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878666"/>
              <a:ext cx="228964" cy="160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87866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814320"/>
              <a:ext cx="228964" cy="643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846493"/>
              <a:ext cx="228964" cy="643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894753"/>
              <a:ext cx="228964" cy="16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8947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89475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766060"/>
              <a:ext cx="228964" cy="1286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733886"/>
              <a:ext cx="228964" cy="1769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73388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73388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669539"/>
              <a:ext cx="228964" cy="643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814320"/>
              <a:ext cx="228964" cy="965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8143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81432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669539"/>
              <a:ext cx="228964" cy="1447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701713"/>
              <a:ext cx="228964" cy="2091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685626"/>
              <a:ext cx="228964" cy="160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68562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605193"/>
              <a:ext cx="228964" cy="80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090420"/>
              <a:ext cx="228964" cy="8204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074333"/>
              <a:ext cx="228964" cy="160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058246"/>
              <a:ext cx="228964" cy="160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1881293"/>
              <a:ext cx="228964" cy="1769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122593"/>
              <a:ext cx="228964" cy="7882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106506"/>
              <a:ext cx="228964" cy="160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090420"/>
              <a:ext cx="228964" cy="160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1704340"/>
              <a:ext cx="228964" cy="3860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251286"/>
              <a:ext cx="228964" cy="6595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25128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25128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058246"/>
              <a:ext cx="228964" cy="1930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508673"/>
              <a:ext cx="228964" cy="4021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50867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5086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315633"/>
              <a:ext cx="228964" cy="1930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685626"/>
              <a:ext cx="228964" cy="2252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68562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68562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444326"/>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814320"/>
              <a:ext cx="228964" cy="965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8143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81432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685626"/>
              <a:ext cx="228964" cy="1286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846493"/>
              <a:ext cx="228964" cy="643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84649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84649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637366"/>
              <a:ext cx="228964" cy="2091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862580"/>
              <a:ext cx="228964" cy="482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846493"/>
              <a:ext cx="228964" cy="160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84649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798233"/>
              <a:ext cx="228964" cy="48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894753"/>
              <a:ext cx="228964" cy="16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8947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89475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862580"/>
              <a:ext cx="228964" cy="321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891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6737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9456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6239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878666"/>
              <a:ext cx="228964" cy="321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8786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87866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862580"/>
              <a:ext cx="228964" cy="160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717800"/>
              <a:ext cx="228964" cy="1930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7178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7178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605193"/>
              <a:ext cx="228964" cy="1126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460413"/>
              <a:ext cx="228964" cy="4504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46041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46041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026073"/>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589106"/>
              <a:ext cx="228964" cy="3217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5891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7"/>
            <p:cNvSpPr/>
            <p:nvPr/>
          </p:nvSpPr>
          <p:spPr>
            <a:xfrm>
              <a:off x="2235946" y="25891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8"/>
            <p:cNvSpPr/>
            <p:nvPr/>
          </p:nvSpPr>
          <p:spPr>
            <a:xfrm>
              <a:off x="2235946" y="2090420"/>
              <a:ext cx="228964" cy="4986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9"/>
            <p:cNvSpPr/>
            <p:nvPr/>
          </p:nvSpPr>
          <p:spPr>
            <a:xfrm>
              <a:off x="2510703" y="2782146"/>
              <a:ext cx="228964" cy="1286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0"/>
            <p:cNvSpPr/>
            <p:nvPr/>
          </p:nvSpPr>
          <p:spPr>
            <a:xfrm>
              <a:off x="2510703" y="2749973"/>
              <a:ext cx="228964" cy="321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7499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508673"/>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299546"/>
              <a:ext cx="228964" cy="6112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29954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29954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122593"/>
              <a:ext cx="228964" cy="1769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685626"/>
              <a:ext cx="228964" cy="2252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653453"/>
              <a:ext cx="228964" cy="321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65345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042160"/>
              <a:ext cx="228964" cy="6112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782146"/>
              <a:ext cx="228964" cy="1286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66060"/>
              <a:ext cx="228964" cy="160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76606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685626"/>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782146"/>
              <a:ext cx="228964" cy="1286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49973"/>
              <a:ext cx="228964" cy="321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7499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621280"/>
              <a:ext cx="228964" cy="1286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94753"/>
              <a:ext cx="228964" cy="160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78666"/>
              <a:ext cx="228964" cy="160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7866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14320"/>
              <a:ext cx="228964" cy="643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46493"/>
              <a:ext cx="228964" cy="643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94753"/>
              <a:ext cx="228964" cy="160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947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9475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766060"/>
              <a:ext cx="228964" cy="1286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733886"/>
              <a:ext cx="228964" cy="1769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3388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3388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669539"/>
              <a:ext cx="228964" cy="643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14320"/>
              <a:ext cx="228964" cy="965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143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1432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669539"/>
              <a:ext cx="228964" cy="1447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701713"/>
              <a:ext cx="228964" cy="2091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85626"/>
              <a:ext cx="228964" cy="160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68562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605193"/>
              <a:ext cx="228964" cy="80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090420"/>
              <a:ext cx="228964" cy="8204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074333"/>
              <a:ext cx="228964" cy="160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058246"/>
              <a:ext cx="228964" cy="160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1881293"/>
              <a:ext cx="228964" cy="1769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122593"/>
              <a:ext cx="228964" cy="7882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106506"/>
              <a:ext cx="228964" cy="160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090420"/>
              <a:ext cx="228964" cy="160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1704340"/>
              <a:ext cx="228964" cy="3860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251286"/>
              <a:ext cx="228964" cy="6595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25128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25128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058246"/>
              <a:ext cx="228964" cy="1930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508673"/>
              <a:ext cx="228964" cy="4021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50867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5086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315633"/>
              <a:ext cx="228964" cy="1930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685626"/>
              <a:ext cx="228964" cy="2252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68562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68562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444326"/>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14320"/>
              <a:ext cx="228964" cy="965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143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1432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685626"/>
              <a:ext cx="228964" cy="1286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46493"/>
              <a:ext cx="228964" cy="643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4649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4649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637366"/>
              <a:ext cx="228964" cy="2091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62580"/>
              <a:ext cx="228964" cy="482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46493"/>
              <a:ext cx="228964" cy="160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4649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798233"/>
              <a:ext cx="228964" cy="48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894753"/>
              <a:ext cx="228964" cy="160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947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9475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862580"/>
              <a:ext cx="228964" cy="321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623906"/>
              <a:ext cx="0" cy="1286933"/>
            </a:xfrm>
            <a:custGeom>
              <a:avLst/>
              <a:gdLst/>
              <a:ahLst/>
              <a:cxnLst/>
              <a:rect l="0" t="0" r="0" b="0"/>
              <a:pathLst>
                <a:path h="1286933">
                  <a:moveTo>
                    <a:pt x="0" y="1286933"/>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891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673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9456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6239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423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22064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8989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5771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620"/>
              <a:ext cx="779182" cy="693419"/>
            </a:xfrm>
            <a:prstGeom prst="rect">
              <a:avLst/>
            </a:prstGeom>
            <a:solidFill>
              <a:srgbClr val="FFFFFF">
                <a:alpha val="100000"/>
              </a:srgbClr>
            </a:solidFill>
          </p:spPr>
          <p:txBody>
            <a:bodyPr/>
            <a:lstStyle/>
            <a:p>
              <a:endParaRPr/>
            </a:p>
          </p:txBody>
        </p:sp>
        <p:sp>
          <p:nvSpPr>
            <p:cNvPr id="283" name="rc283"/>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4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0" name="grp2"/>
          <p:cNvGrpSpPr/>
          <p:nvPr/>
        </p:nvGrpSpPr>
        <p:grpSpPr>
          <a:xfrm>
            <a:off x="457200" y="4023360"/>
            <a:ext cx="6675120" cy="2743200"/>
            <a:chOff x="457200" y="4023360"/>
            <a:chExt cx="6675120" cy="2743200"/>
          </a:xfrm>
        </p:grpSpPr>
        <p:sp>
          <p:nvSpPr>
            <p:cNvPr id="421" name="rc4"/>
            <p:cNvSpPr/>
            <p:nvPr/>
          </p:nvSpPr>
          <p:spPr>
            <a:xfrm>
              <a:off x="1223433" y="5603799"/>
              <a:ext cx="382693" cy="1569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93338"/>
              <a:ext cx="382693" cy="104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9333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93338"/>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614261"/>
              <a:ext cx="382693" cy="1464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82876"/>
              <a:ext cx="382693" cy="313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8287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561954"/>
              <a:ext cx="382693" cy="20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14261"/>
              <a:ext cx="382693" cy="1464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93338"/>
              <a:ext cx="382693" cy="209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9333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93338"/>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50258"/>
              <a:ext cx="382693" cy="104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39797"/>
              <a:ext cx="382693" cy="104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3979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39797"/>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82876"/>
              <a:ext cx="382693" cy="1778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30570"/>
              <a:ext cx="382693" cy="5230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457340"/>
              <a:ext cx="382693" cy="732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405033"/>
              <a:ext cx="382693" cy="523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279497"/>
              <a:ext cx="382693" cy="4812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153961"/>
              <a:ext cx="382693" cy="1255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4955195"/>
              <a:ext cx="382693" cy="1987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66891"/>
              <a:ext cx="382693" cy="188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342265"/>
              <a:ext cx="382693" cy="4184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342265"/>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331804"/>
              <a:ext cx="382693" cy="104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258574"/>
              <a:ext cx="382693" cy="732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5149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4226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3303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2381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1458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603799"/>
              <a:ext cx="382693" cy="1569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593338"/>
              <a:ext cx="382693" cy="1046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9333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93338"/>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614261"/>
              <a:ext cx="382693" cy="1464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582876"/>
              <a:ext cx="382693" cy="3138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58287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561954"/>
              <a:ext cx="382693" cy="20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14261"/>
              <a:ext cx="382693" cy="1464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593338"/>
              <a:ext cx="382693" cy="2092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59333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593338"/>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50258"/>
              <a:ext cx="382693" cy="104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39797"/>
              <a:ext cx="382693" cy="1046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3979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39797"/>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582876"/>
              <a:ext cx="382693" cy="1778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530570"/>
              <a:ext cx="382693" cy="5230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457340"/>
              <a:ext cx="382693" cy="7322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405033"/>
              <a:ext cx="382693" cy="523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279497"/>
              <a:ext cx="382693" cy="4812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153961"/>
              <a:ext cx="382693" cy="12553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4955195"/>
              <a:ext cx="382693" cy="19876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4766891"/>
              <a:ext cx="382693" cy="1883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342265"/>
              <a:ext cx="382693" cy="4184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342265"/>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331804"/>
              <a:ext cx="382693" cy="1046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258574"/>
              <a:ext cx="382693" cy="732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714584"/>
              <a:ext cx="0" cy="1046135"/>
            </a:xfrm>
            <a:custGeom>
              <a:avLst/>
              <a:gdLst/>
              <a:ahLst/>
              <a:cxnLst/>
              <a:rect l="0" t="0" r="0" b="0"/>
              <a:pathLst>
                <a:path h="1046135">
                  <a:moveTo>
                    <a:pt x="0" y="1046135"/>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5149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4226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13303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9238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7145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18510" y="550476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5" name="tx75"/>
            <p:cNvSpPr/>
            <p:nvPr/>
          </p:nvSpPr>
          <p:spPr>
            <a:xfrm>
              <a:off x="818510" y="529553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6" name="tx76"/>
            <p:cNvSpPr/>
            <p:nvPr/>
          </p:nvSpPr>
          <p:spPr>
            <a:xfrm>
              <a:off x="818510" y="508630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77" name="tx77"/>
            <p:cNvSpPr/>
            <p:nvPr/>
          </p:nvSpPr>
          <p:spPr>
            <a:xfrm>
              <a:off x="818510" y="487707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78" name="tx78"/>
            <p:cNvSpPr/>
            <p:nvPr/>
          </p:nvSpPr>
          <p:spPr>
            <a:xfrm>
              <a:off x="747705" y="466785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4815"/>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797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7972"/>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7972"/>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797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8463"/>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8463"/>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8463"/>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826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92210" y="4249697"/>
              <a:ext cx="403745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Spain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5414223"/>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521960"/>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661530"/>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490129"/>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436260"/>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37044"/>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30462"/>
            </a:xfrm>
            <a:custGeom>
              <a:avLst/>
              <a:gdLst/>
              <a:ahLst/>
              <a:cxnLst/>
              <a:rect l="0" t="0" r="0" b="0"/>
              <a:pathLst>
                <a:path w="4592319" h="930462">
                  <a:moveTo>
                    <a:pt x="0" y="0"/>
                  </a:moveTo>
                  <a:lnTo>
                    <a:pt x="765386" y="683155"/>
                  </a:lnTo>
                  <a:lnTo>
                    <a:pt x="1530773" y="790893"/>
                  </a:lnTo>
                  <a:lnTo>
                    <a:pt x="2296159" y="930462"/>
                  </a:lnTo>
                  <a:lnTo>
                    <a:pt x="3061546" y="759061"/>
                  </a:lnTo>
                  <a:lnTo>
                    <a:pt x="3826933" y="705192"/>
                  </a:lnTo>
                  <a:lnTo>
                    <a:pt x="4592319" y="905976"/>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735565"/>
              <a:ext cx="0" cy="979434"/>
            </a:xfrm>
            <a:custGeom>
              <a:avLst/>
              <a:gdLst/>
              <a:ahLst/>
              <a:cxnLst/>
              <a:rect l="0" t="0" r="0" b="0"/>
              <a:pathLst>
                <a:path h="979434">
                  <a:moveTo>
                    <a:pt x="0" y="979434"/>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22528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73556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tx12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1" name="tx121"/>
            <p:cNvSpPr/>
            <p:nvPr/>
          </p:nvSpPr>
          <p:spPr>
            <a:xfrm>
              <a:off x="6461760" y="51785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2" name="tx122"/>
            <p:cNvSpPr/>
            <p:nvPr/>
          </p:nvSpPr>
          <p:spPr>
            <a:xfrm>
              <a:off x="6461760" y="468883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3" name="tx12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4" name="tx124"/>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38.9</a:t>
              </a:r>
            </a:p>
          </p:txBody>
        </p:sp>
        <p:sp>
          <p:nvSpPr>
            <p:cNvPr id="125" name="tx125"/>
            <p:cNvSpPr/>
            <p:nvPr/>
          </p:nvSpPr>
          <p:spPr>
            <a:xfrm>
              <a:off x="2115798" y="5338598"/>
              <a:ext cx="128736" cy="8076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a:t>
              </a:r>
            </a:p>
          </p:txBody>
        </p:sp>
        <p:sp>
          <p:nvSpPr>
            <p:cNvPr id="126" name="tx126"/>
            <p:cNvSpPr/>
            <p:nvPr/>
          </p:nvSpPr>
          <p:spPr>
            <a:xfrm>
              <a:off x="2864224" y="5443855"/>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6.6</a:t>
              </a:r>
            </a:p>
          </p:txBody>
        </p:sp>
        <p:sp>
          <p:nvSpPr>
            <p:cNvPr id="127" name="tx127"/>
            <p:cNvSpPr/>
            <p:nvPr/>
          </p:nvSpPr>
          <p:spPr>
            <a:xfrm>
              <a:off x="3629611" y="558332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0.9</a:t>
              </a:r>
            </a:p>
          </p:txBody>
        </p:sp>
        <p:sp>
          <p:nvSpPr>
            <p:cNvPr id="128" name="tx128"/>
            <p:cNvSpPr/>
            <p:nvPr/>
          </p:nvSpPr>
          <p:spPr>
            <a:xfrm>
              <a:off x="4394998" y="541192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7.9</a:t>
              </a:r>
            </a:p>
          </p:txBody>
        </p:sp>
        <p:sp>
          <p:nvSpPr>
            <p:cNvPr id="129" name="tx129"/>
            <p:cNvSpPr/>
            <p:nvPr/>
          </p:nvSpPr>
          <p:spPr>
            <a:xfrm>
              <a:off x="5128200" y="535805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10.1</a:t>
              </a:r>
            </a:p>
          </p:txBody>
        </p:sp>
        <p:sp>
          <p:nvSpPr>
            <p:cNvPr id="130" name="tx130"/>
            <p:cNvSpPr/>
            <p:nvPr/>
          </p:nvSpPr>
          <p:spPr>
            <a:xfrm>
              <a:off x="5925771" y="555884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294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3508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United Arab Emirates</a:t>
            </a:r>
          </a:p>
        </p:txBody>
      </p:sp>
      <p:grpSp>
        <p:nvGrpSpPr>
          <p:cNvPr id="2" name="grp2"/>
          <p:cNvGrpSpPr/>
          <p:nvPr/>
        </p:nvGrpSpPr>
        <p:grpSpPr>
          <a:xfrm>
            <a:off x="457200" y="1463040"/>
            <a:ext cx="8503920" cy="2286000"/>
            <a:chOff x="457200" y="1463040"/>
            <a:chExt cx="8503920" cy="2286000"/>
          </a:xfrm>
        </p:grpSpPr>
        <p:sp>
          <p:nvSpPr>
            <p:cNvPr id="296" name="rc4"/>
            <p:cNvSpPr/>
            <p:nvPr/>
          </p:nvSpPr>
          <p:spPr>
            <a:xfrm>
              <a:off x="1411675" y="2884753"/>
              <a:ext cx="228964" cy="26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5"/>
            <p:cNvSpPr/>
            <p:nvPr/>
          </p:nvSpPr>
          <p:spPr>
            <a:xfrm>
              <a:off x="1411675" y="28847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6"/>
            <p:cNvSpPr/>
            <p:nvPr/>
          </p:nvSpPr>
          <p:spPr>
            <a:xfrm>
              <a:off x="1411675" y="2871710"/>
              <a:ext cx="228964" cy="130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7"/>
            <p:cNvSpPr/>
            <p:nvPr/>
          </p:nvSpPr>
          <p:spPr>
            <a:xfrm>
              <a:off x="1411675" y="2271721"/>
              <a:ext cx="228964" cy="5999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8"/>
            <p:cNvSpPr/>
            <p:nvPr/>
          </p:nvSpPr>
          <p:spPr>
            <a:xfrm>
              <a:off x="1686432" y="2754321"/>
              <a:ext cx="228964" cy="1565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9"/>
            <p:cNvSpPr/>
            <p:nvPr/>
          </p:nvSpPr>
          <p:spPr>
            <a:xfrm>
              <a:off x="1686432" y="27543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10"/>
            <p:cNvSpPr/>
            <p:nvPr/>
          </p:nvSpPr>
          <p:spPr>
            <a:xfrm>
              <a:off x="1686432" y="2689104"/>
              <a:ext cx="228964" cy="652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11"/>
            <p:cNvSpPr/>
            <p:nvPr/>
          </p:nvSpPr>
          <p:spPr>
            <a:xfrm>
              <a:off x="1686432" y="2167375"/>
              <a:ext cx="228964" cy="5217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12"/>
            <p:cNvSpPr/>
            <p:nvPr/>
          </p:nvSpPr>
          <p:spPr>
            <a:xfrm>
              <a:off x="1961189" y="2806494"/>
              <a:ext cx="228964" cy="1043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13"/>
            <p:cNvSpPr/>
            <p:nvPr/>
          </p:nvSpPr>
          <p:spPr>
            <a:xfrm>
              <a:off x="1961189" y="280649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4"/>
            <p:cNvSpPr/>
            <p:nvPr/>
          </p:nvSpPr>
          <p:spPr>
            <a:xfrm>
              <a:off x="1961189" y="2754321"/>
              <a:ext cx="228964" cy="521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5"/>
            <p:cNvSpPr/>
            <p:nvPr/>
          </p:nvSpPr>
          <p:spPr>
            <a:xfrm>
              <a:off x="1961189" y="2219548"/>
              <a:ext cx="228964" cy="5347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6"/>
            <p:cNvSpPr/>
            <p:nvPr/>
          </p:nvSpPr>
          <p:spPr>
            <a:xfrm>
              <a:off x="2235946" y="2728234"/>
              <a:ext cx="228964" cy="1826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7"/>
            <p:cNvSpPr/>
            <p:nvPr/>
          </p:nvSpPr>
          <p:spPr>
            <a:xfrm>
              <a:off x="2235946" y="2715191"/>
              <a:ext cx="228964" cy="130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8"/>
            <p:cNvSpPr/>
            <p:nvPr/>
          </p:nvSpPr>
          <p:spPr>
            <a:xfrm>
              <a:off x="2235946" y="2689104"/>
              <a:ext cx="228964" cy="260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9"/>
            <p:cNvSpPr/>
            <p:nvPr/>
          </p:nvSpPr>
          <p:spPr>
            <a:xfrm>
              <a:off x="2235946" y="1749991"/>
              <a:ext cx="228964" cy="9391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20"/>
            <p:cNvSpPr/>
            <p:nvPr/>
          </p:nvSpPr>
          <p:spPr>
            <a:xfrm>
              <a:off x="2510703" y="2767364"/>
              <a:ext cx="228964" cy="1434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21"/>
            <p:cNvSpPr/>
            <p:nvPr/>
          </p:nvSpPr>
          <p:spPr>
            <a:xfrm>
              <a:off x="2510703" y="27673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22"/>
            <p:cNvSpPr/>
            <p:nvPr/>
          </p:nvSpPr>
          <p:spPr>
            <a:xfrm>
              <a:off x="2510703" y="2715191"/>
              <a:ext cx="228964" cy="521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23"/>
            <p:cNvSpPr/>
            <p:nvPr/>
          </p:nvSpPr>
          <p:spPr>
            <a:xfrm>
              <a:off x="2510703" y="1984769"/>
              <a:ext cx="228964" cy="7304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4"/>
            <p:cNvSpPr/>
            <p:nvPr/>
          </p:nvSpPr>
          <p:spPr>
            <a:xfrm>
              <a:off x="2785460" y="2754321"/>
              <a:ext cx="228964" cy="1565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5"/>
            <p:cNvSpPr/>
            <p:nvPr/>
          </p:nvSpPr>
          <p:spPr>
            <a:xfrm>
              <a:off x="2785460" y="2741277"/>
              <a:ext cx="228964" cy="130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6"/>
            <p:cNvSpPr/>
            <p:nvPr/>
          </p:nvSpPr>
          <p:spPr>
            <a:xfrm>
              <a:off x="2785460" y="2728234"/>
              <a:ext cx="228964" cy="130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7"/>
            <p:cNvSpPr/>
            <p:nvPr/>
          </p:nvSpPr>
          <p:spPr>
            <a:xfrm>
              <a:off x="2785460" y="1697818"/>
              <a:ext cx="228964" cy="10304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8"/>
            <p:cNvSpPr/>
            <p:nvPr/>
          </p:nvSpPr>
          <p:spPr>
            <a:xfrm>
              <a:off x="3060217" y="2806494"/>
              <a:ext cx="228964" cy="1043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9"/>
            <p:cNvSpPr/>
            <p:nvPr/>
          </p:nvSpPr>
          <p:spPr>
            <a:xfrm>
              <a:off x="3060217" y="280649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30"/>
            <p:cNvSpPr/>
            <p:nvPr/>
          </p:nvSpPr>
          <p:spPr>
            <a:xfrm>
              <a:off x="3060217" y="280649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31"/>
            <p:cNvSpPr/>
            <p:nvPr/>
          </p:nvSpPr>
          <p:spPr>
            <a:xfrm>
              <a:off x="3060217" y="2167375"/>
              <a:ext cx="228964" cy="6391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
            <p:cNvSpPr/>
            <p:nvPr/>
          </p:nvSpPr>
          <p:spPr>
            <a:xfrm>
              <a:off x="3334974" y="2884753"/>
              <a:ext cx="228964" cy="26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3"/>
            <p:cNvSpPr/>
            <p:nvPr/>
          </p:nvSpPr>
          <p:spPr>
            <a:xfrm>
              <a:off x="3334974" y="28847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4"/>
            <p:cNvSpPr/>
            <p:nvPr/>
          </p:nvSpPr>
          <p:spPr>
            <a:xfrm>
              <a:off x="3334974" y="2819537"/>
              <a:ext cx="228964" cy="652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5"/>
            <p:cNvSpPr/>
            <p:nvPr/>
          </p:nvSpPr>
          <p:spPr>
            <a:xfrm>
              <a:off x="3334974" y="2467369"/>
              <a:ext cx="228964" cy="3521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6"/>
            <p:cNvSpPr/>
            <p:nvPr/>
          </p:nvSpPr>
          <p:spPr>
            <a:xfrm>
              <a:off x="3609731" y="2871710"/>
              <a:ext cx="228964" cy="391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7"/>
            <p:cNvSpPr/>
            <p:nvPr/>
          </p:nvSpPr>
          <p:spPr>
            <a:xfrm>
              <a:off x="3609731" y="287171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8"/>
            <p:cNvSpPr/>
            <p:nvPr/>
          </p:nvSpPr>
          <p:spPr>
            <a:xfrm>
              <a:off x="3609731" y="2819537"/>
              <a:ext cx="228964" cy="521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9"/>
            <p:cNvSpPr/>
            <p:nvPr/>
          </p:nvSpPr>
          <p:spPr>
            <a:xfrm>
              <a:off x="3609731" y="2467369"/>
              <a:ext cx="228964" cy="3521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40"/>
            <p:cNvSpPr/>
            <p:nvPr/>
          </p:nvSpPr>
          <p:spPr>
            <a:xfrm>
              <a:off x="3884488" y="2858667"/>
              <a:ext cx="228964" cy="521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41"/>
            <p:cNvSpPr/>
            <p:nvPr/>
          </p:nvSpPr>
          <p:spPr>
            <a:xfrm>
              <a:off x="3884488" y="2845623"/>
              <a:ext cx="228964" cy="130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42"/>
            <p:cNvSpPr/>
            <p:nvPr/>
          </p:nvSpPr>
          <p:spPr>
            <a:xfrm>
              <a:off x="3884488" y="2793450"/>
              <a:ext cx="228964" cy="521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43"/>
            <p:cNvSpPr/>
            <p:nvPr/>
          </p:nvSpPr>
          <p:spPr>
            <a:xfrm>
              <a:off x="3884488" y="2323894"/>
              <a:ext cx="228964" cy="4695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4"/>
            <p:cNvSpPr/>
            <p:nvPr/>
          </p:nvSpPr>
          <p:spPr>
            <a:xfrm>
              <a:off x="4159245" y="2884753"/>
              <a:ext cx="228964" cy="26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5"/>
            <p:cNvSpPr/>
            <p:nvPr/>
          </p:nvSpPr>
          <p:spPr>
            <a:xfrm>
              <a:off x="4159245" y="28847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6"/>
            <p:cNvSpPr/>
            <p:nvPr/>
          </p:nvSpPr>
          <p:spPr>
            <a:xfrm>
              <a:off x="4159245" y="288475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7"/>
            <p:cNvSpPr/>
            <p:nvPr/>
          </p:nvSpPr>
          <p:spPr>
            <a:xfrm>
              <a:off x="4159245" y="2297807"/>
              <a:ext cx="228964" cy="5869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8"/>
            <p:cNvSpPr/>
            <p:nvPr/>
          </p:nvSpPr>
          <p:spPr>
            <a:xfrm>
              <a:off x="4434002" y="2858667"/>
              <a:ext cx="228964" cy="521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9"/>
            <p:cNvSpPr/>
            <p:nvPr/>
          </p:nvSpPr>
          <p:spPr>
            <a:xfrm>
              <a:off x="4434002" y="285866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50"/>
            <p:cNvSpPr/>
            <p:nvPr/>
          </p:nvSpPr>
          <p:spPr>
            <a:xfrm>
              <a:off x="4434002" y="2845623"/>
              <a:ext cx="228964" cy="130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51"/>
            <p:cNvSpPr/>
            <p:nvPr/>
          </p:nvSpPr>
          <p:spPr>
            <a:xfrm>
              <a:off x="4434002" y="2389110"/>
              <a:ext cx="228964" cy="4565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52"/>
            <p:cNvSpPr/>
            <p:nvPr/>
          </p:nvSpPr>
          <p:spPr>
            <a:xfrm>
              <a:off x="4708759" y="2858667"/>
              <a:ext cx="228964" cy="521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53"/>
            <p:cNvSpPr/>
            <p:nvPr/>
          </p:nvSpPr>
          <p:spPr>
            <a:xfrm>
              <a:off x="4708759" y="285866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4"/>
            <p:cNvSpPr/>
            <p:nvPr/>
          </p:nvSpPr>
          <p:spPr>
            <a:xfrm>
              <a:off x="4708759" y="2845623"/>
              <a:ext cx="228964" cy="130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5"/>
            <p:cNvSpPr/>
            <p:nvPr/>
          </p:nvSpPr>
          <p:spPr>
            <a:xfrm>
              <a:off x="4708759" y="2532585"/>
              <a:ext cx="228964" cy="3130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6"/>
            <p:cNvSpPr/>
            <p:nvPr/>
          </p:nvSpPr>
          <p:spPr>
            <a:xfrm>
              <a:off x="4983516" y="2728234"/>
              <a:ext cx="228964" cy="1826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7"/>
            <p:cNvSpPr/>
            <p:nvPr/>
          </p:nvSpPr>
          <p:spPr>
            <a:xfrm>
              <a:off x="4983516" y="2715191"/>
              <a:ext cx="228964" cy="130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8"/>
            <p:cNvSpPr/>
            <p:nvPr/>
          </p:nvSpPr>
          <p:spPr>
            <a:xfrm>
              <a:off x="4983516" y="2689104"/>
              <a:ext cx="228964" cy="260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9"/>
            <p:cNvSpPr/>
            <p:nvPr/>
          </p:nvSpPr>
          <p:spPr>
            <a:xfrm>
              <a:off x="4983516" y="2206504"/>
              <a:ext cx="228964" cy="482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60"/>
            <p:cNvSpPr/>
            <p:nvPr/>
          </p:nvSpPr>
          <p:spPr>
            <a:xfrm>
              <a:off x="5258273" y="2728234"/>
              <a:ext cx="228964" cy="1826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61"/>
            <p:cNvSpPr/>
            <p:nvPr/>
          </p:nvSpPr>
          <p:spPr>
            <a:xfrm>
              <a:off x="5258273" y="27282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62"/>
            <p:cNvSpPr/>
            <p:nvPr/>
          </p:nvSpPr>
          <p:spPr>
            <a:xfrm>
              <a:off x="5258273" y="2676061"/>
              <a:ext cx="228964" cy="521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63"/>
            <p:cNvSpPr/>
            <p:nvPr/>
          </p:nvSpPr>
          <p:spPr>
            <a:xfrm>
              <a:off x="5258273" y="2245634"/>
              <a:ext cx="228964" cy="4304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4"/>
            <p:cNvSpPr/>
            <p:nvPr/>
          </p:nvSpPr>
          <p:spPr>
            <a:xfrm>
              <a:off x="5533030" y="2519542"/>
              <a:ext cx="228964" cy="3912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5"/>
            <p:cNvSpPr/>
            <p:nvPr/>
          </p:nvSpPr>
          <p:spPr>
            <a:xfrm>
              <a:off x="5533030" y="2454326"/>
              <a:ext cx="228964" cy="652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6"/>
            <p:cNvSpPr/>
            <p:nvPr/>
          </p:nvSpPr>
          <p:spPr>
            <a:xfrm>
              <a:off x="5533030" y="2389110"/>
              <a:ext cx="228964" cy="652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7"/>
            <p:cNvSpPr/>
            <p:nvPr/>
          </p:nvSpPr>
          <p:spPr>
            <a:xfrm>
              <a:off x="5533030" y="1958683"/>
              <a:ext cx="228964" cy="4304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8"/>
            <p:cNvSpPr/>
            <p:nvPr/>
          </p:nvSpPr>
          <p:spPr>
            <a:xfrm>
              <a:off x="5807787" y="2702148"/>
              <a:ext cx="228964" cy="2086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9"/>
            <p:cNvSpPr/>
            <p:nvPr/>
          </p:nvSpPr>
          <p:spPr>
            <a:xfrm>
              <a:off x="5807787" y="2676061"/>
              <a:ext cx="228964" cy="260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70"/>
            <p:cNvSpPr/>
            <p:nvPr/>
          </p:nvSpPr>
          <p:spPr>
            <a:xfrm>
              <a:off x="5807787" y="2649975"/>
              <a:ext cx="228964" cy="260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71"/>
            <p:cNvSpPr/>
            <p:nvPr/>
          </p:nvSpPr>
          <p:spPr>
            <a:xfrm>
              <a:off x="5807787" y="2180418"/>
              <a:ext cx="228964" cy="4695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72"/>
            <p:cNvSpPr/>
            <p:nvPr/>
          </p:nvSpPr>
          <p:spPr>
            <a:xfrm>
              <a:off x="6082544" y="2636931"/>
              <a:ext cx="228964" cy="2739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73"/>
            <p:cNvSpPr/>
            <p:nvPr/>
          </p:nvSpPr>
          <p:spPr>
            <a:xfrm>
              <a:off x="6082544" y="2610845"/>
              <a:ext cx="228964" cy="260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4"/>
            <p:cNvSpPr/>
            <p:nvPr/>
          </p:nvSpPr>
          <p:spPr>
            <a:xfrm>
              <a:off x="6082544" y="2571715"/>
              <a:ext cx="228964" cy="391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5"/>
            <p:cNvSpPr/>
            <p:nvPr/>
          </p:nvSpPr>
          <p:spPr>
            <a:xfrm>
              <a:off x="6082544" y="2180418"/>
              <a:ext cx="228964" cy="3912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6"/>
            <p:cNvSpPr/>
            <p:nvPr/>
          </p:nvSpPr>
          <p:spPr>
            <a:xfrm>
              <a:off x="6357301" y="2832580"/>
              <a:ext cx="228964" cy="782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7"/>
            <p:cNvSpPr/>
            <p:nvPr/>
          </p:nvSpPr>
          <p:spPr>
            <a:xfrm>
              <a:off x="6357301" y="28325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8"/>
            <p:cNvSpPr/>
            <p:nvPr/>
          </p:nvSpPr>
          <p:spPr>
            <a:xfrm>
              <a:off x="6357301" y="2780407"/>
              <a:ext cx="228964" cy="521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9"/>
            <p:cNvSpPr/>
            <p:nvPr/>
          </p:nvSpPr>
          <p:spPr>
            <a:xfrm>
              <a:off x="6357301" y="2402153"/>
              <a:ext cx="228964" cy="3782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80"/>
            <p:cNvSpPr/>
            <p:nvPr/>
          </p:nvSpPr>
          <p:spPr>
            <a:xfrm>
              <a:off x="6632058" y="2819537"/>
              <a:ext cx="228964" cy="913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81"/>
            <p:cNvSpPr/>
            <p:nvPr/>
          </p:nvSpPr>
          <p:spPr>
            <a:xfrm>
              <a:off x="6632058" y="28195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82"/>
            <p:cNvSpPr/>
            <p:nvPr/>
          </p:nvSpPr>
          <p:spPr>
            <a:xfrm>
              <a:off x="6632058" y="2806494"/>
              <a:ext cx="228964" cy="130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83"/>
            <p:cNvSpPr/>
            <p:nvPr/>
          </p:nvSpPr>
          <p:spPr>
            <a:xfrm>
              <a:off x="6632058" y="2454326"/>
              <a:ext cx="228964" cy="3521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4"/>
            <p:cNvSpPr/>
            <p:nvPr/>
          </p:nvSpPr>
          <p:spPr>
            <a:xfrm>
              <a:off x="6906815" y="2871710"/>
              <a:ext cx="228964" cy="391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5"/>
            <p:cNvSpPr/>
            <p:nvPr/>
          </p:nvSpPr>
          <p:spPr>
            <a:xfrm>
              <a:off x="6906815" y="287171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6"/>
            <p:cNvSpPr/>
            <p:nvPr/>
          </p:nvSpPr>
          <p:spPr>
            <a:xfrm>
              <a:off x="6906815" y="2832580"/>
              <a:ext cx="228964" cy="391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7"/>
            <p:cNvSpPr/>
            <p:nvPr/>
          </p:nvSpPr>
          <p:spPr>
            <a:xfrm>
              <a:off x="6906815" y="2636931"/>
              <a:ext cx="228964" cy="1956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8"/>
            <p:cNvSpPr/>
            <p:nvPr/>
          </p:nvSpPr>
          <p:spPr>
            <a:xfrm>
              <a:off x="7181572" y="2832580"/>
              <a:ext cx="228964" cy="782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9"/>
            <p:cNvSpPr/>
            <p:nvPr/>
          </p:nvSpPr>
          <p:spPr>
            <a:xfrm>
              <a:off x="7181572" y="28325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90"/>
            <p:cNvSpPr/>
            <p:nvPr/>
          </p:nvSpPr>
          <p:spPr>
            <a:xfrm>
              <a:off x="7181572" y="2780407"/>
              <a:ext cx="228964" cy="521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91"/>
            <p:cNvSpPr/>
            <p:nvPr/>
          </p:nvSpPr>
          <p:spPr>
            <a:xfrm>
              <a:off x="7181572" y="2597802"/>
              <a:ext cx="228964" cy="1826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4"/>
            <p:cNvSpPr/>
            <p:nvPr/>
          </p:nvSpPr>
          <p:spPr>
            <a:xfrm>
              <a:off x="7456329" y="2871710"/>
              <a:ext cx="228964" cy="391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5"/>
            <p:cNvSpPr/>
            <p:nvPr/>
          </p:nvSpPr>
          <p:spPr>
            <a:xfrm>
              <a:off x="7456329" y="2754321"/>
              <a:ext cx="228964" cy="117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103"/>
            <p:cNvSpPr/>
            <p:nvPr/>
          </p:nvSpPr>
          <p:spPr>
            <a:xfrm>
              <a:off x="8005843" y="2897796"/>
              <a:ext cx="228964" cy="130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09"/>
            <p:cNvSpPr/>
            <p:nvPr/>
          </p:nvSpPr>
          <p:spPr>
            <a:xfrm>
              <a:off x="1127759" y="264997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10"/>
            <p:cNvSpPr/>
            <p:nvPr/>
          </p:nvSpPr>
          <p:spPr>
            <a:xfrm>
              <a:off x="1127759" y="238911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1"/>
            <p:cNvSpPr/>
            <p:nvPr/>
          </p:nvSpPr>
          <p:spPr>
            <a:xfrm>
              <a:off x="1127759" y="212824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2"/>
            <p:cNvSpPr/>
            <p:nvPr/>
          </p:nvSpPr>
          <p:spPr>
            <a:xfrm>
              <a:off x="1127759" y="186738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3"/>
            <p:cNvSpPr/>
            <p:nvPr/>
          </p:nvSpPr>
          <p:spPr>
            <a:xfrm>
              <a:off x="1127759" y="160651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rc114"/>
            <p:cNvSpPr/>
            <p:nvPr/>
          </p:nvSpPr>
          <p:spPr>
            <a:xfrm>
              <a:off x="1411675" y="2884753"/>
              <a:ext cx="228964" cy="260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5"/>
            <p:cNvSpPr/>
            <p:nvPr/>
          </p:nvSpPr>
          <p:spPr>
            <a:xfrm>
              <a:off x="1411675" y="28847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6"/>
            <p:cNvSpPr/>
            <p:nvPr/>
          </p:nvSpPr>
          <p:spPr>
            <a:xfrm>
              <a:off x="1411675" y="2871710"/>
              <a:ext cx="228964" cy="130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17"/>
            <p:cNvSpPr/>
            <p:nvPr/>
          </p:nvSpPr>
          <p:spPr>
            <a:xfrm>
              <a:off x="1411675" y="2271721"/>
              <a:ext cx="228964" cy="5999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18"/>
            <p:cNvSpPr/>
            <p:nvPr/>
          </p:nvSpPr>
          <p:spPr>
            <a:xfrm>
              <a:off x="1686432" y="2754321"/>
              <a:ext cx="228964" cy="1565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9"/>
            <p:cNvSpPr/>
            <p:nvPr/>
          </p:nvSpPr>
          <p:spPr>
            <a:xfrm>
              <a:off x="1686432" y="27543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0"/>
            <p:cNvSpPr/>
            <p:nvPr/>
          </p:nvSpPr>
          <p:spPr>
            <a:xfrm>
              <a:off x="1686432" y="2689104"/>
              <a:ext cx="228964" cy="652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1"/>
            <p:cNvSpPr/>
            <p:nvPr/>
          </p:nvSpPr>
          <p:spPr>
            <a:xfrm>
              <a:off x="1686432" y="2167375"/>
              <a:ext cx="228964" cy="5217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2"/>
            <p:cNvSpPr/>
            <p:nvPr/>
          </p:nvSpPr>
          <p:spPr>
            <a:xfrm>
              <a:off x="1961189" y="2806494"/>
              <a:ext cx="228964" cy="1043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3"/>
            <p:cNvSpPr/>
            <p:nvPr/>
          </p:nvSpPr>
          <p:spPr>
            <a:xfrm>
              <a:off x="1961189" y="280649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4"/>
            <p:cNvSpPr/>
            <p:nvPr/>
          </p:nvSpPr>
          <p:spPr>
            <a:xfrm>
              <a:off x="1961189" y="2754321"/>
              <a:ext cx="228964" cy="52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5"/>
            <p:cNvSpPr/>
            <p:nvPr/>
          </p:nvSpPr>
          <p:spPr>
            <a:xfrm>
              <a:off x="1961189" y="2219548"/>
              <a:ext cx="228964" cy="5347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6"/>
            <p:cNvSpPr/>
            <p:nvPr/>
          </p:nvSpPr>
          <p:spPr>
            <a:xfrm>
              <a:off x="2235946" y="2728234"/>
              <a:ext cx="228964" cy="1826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27"/>
            <p:cNvSpPr/>
            <p:nvPr/>
          </p:nvSpPr>
          <p:spPr>
            <a:xfrm>
              <a:off x="2235946" y="2715191"/>
              <a:ext cx="228964" cy="130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28"/>
            <p:cNvSpPr/>
            <p:nvPr/>
          </p:nvSpPr>
          <p:spPr>
            <a:xfrm>
              <a:off x="2235946" y="2689104"/>
              <a:ext cx="228964" cy="260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29"/>
            <p:cNvSpPr/>
            <p:nvPr/>
          </p:nvSpPr>
          <p:spPr>
            <a:xfrm>
              <a:off x="2235946" y="1749991"/>
              <a:ext cx="228964" cy="9391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0"/>
            <p:cNvSpPr/>
            <p:nvPr/>
          </p:nvSpPr>
          <p:spPr>
            <a:xfrm>
              <a:off x="2510703" y="2767364"/>
              <a:ext cx="228964" cy="1434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1"/>
            <p:cNvSpPr/>
            <p:nvPr/>
          </p:nvSpPr>
          <p:spPr>
            <a:xfrm>
              <a:off x="2510703" y="27673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2"/>
            <p:cNvSpPr/>
            <p:nvPr/>
          </p:nvSpPr>
          <p:spPr>
            <a:xfrm>
              <a:off x="2510703" y="2715191"/>
              <a:ext cx="228964" cy="52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3"/>
            <p:cNvSpPr/>
            <p:nvPr/>
          </p:nvSpPr>
          <p:spPr>
            <a:xfrm>
              <a:off x="2510703" y="1984769"/>
              <a:ext cx="228964" cy="7304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6" name="rc134"/>
            <p:cNvSpPr/>
            <p:nvPr/>
          </p:nvSpPr>
          <p:spPr>
            <a:xfrm>
              <a:off x="2785460" y="2754321"/>
              <a:ext cx="228964" cy="1565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7" name="rc135"/>
            <p:cNvSpPr/>
            <p:nvPr/>
          </p:nvSpPr>
          <p:spPr>
            <a:xfrm>
              <a:off x="2785460" y="2741277"/>
              <a:ext cx="228964" cy="130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36"/>
            <p:cNvSpPr/>
            <p:nvPr/>
          </p:nvSpPr>
          <p:spPr>
            <a:xfrm>
              <a:off x="2785460" y="2728234"/>
              <a:ext cx="228964" cy="130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9" name="rc137"/>
            <p:cNvSpPr/>
            <p:nvPr/>
          </p:nvSpPr>
          <p:spPr>
            <a:xfrm>
              <a:off x="2785460" y="1697818"/>
              <a:ext cx="228964" cy="10304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0" name="rc138"/>
            <p:cNvSpPr/>
            <p:nvPr/>
          </p:nvSpPr>
          <p:spPr>
            <a:xfrm>
              <a:off x="3060217" y="2806494"/>
              <a:ext cx="228964" cy="1043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1" name="rc139"/>
            <p:cNvSpPr/>
            <p:nvPr/>
          </p:nvSpPr>
          <p:spPr>
            <a:xfrm>
              <a:off x="3060217" y="280649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2" name="rc140"/>
            <p:cNvSpPr/>
            <p:nvPr/>
          </p:nvSpPr>
          <p:spPr>
            <a:xfrm>
              <a:off x="3060217" y="280649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3" name="rc141"/>
            <p:cNvSpPr/>
            <p:nvPr/>
          </p:nvSpPr>
          <p:spPr>
            <a:xfrm>
              <a:off x="3060217" y="2167375"/>
              <a:ext cx="228964" cy="6391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4" name="rc142"/>
            <p:cNvSpPr/>
            <p:nvPr/>
          </p:nvSpPr>
          <p:spPr>
            <a:xfrm>
              <a:off x="3334974" y="2884753"/>
              <a:ext cx="228964" cy="260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5" name="rc143"/>
            <p:cNvSpPr/>
            <p:nvPr/>
          </p:nvSpPr>
          <p:spPr>
            <a:xfrm>
              <a:off x="3334974" y="28847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6" name="rc144"/>
            <p:cNvSpPr/>
            <p:nvPr/>
          </p:nvSpPr>
          <p:spPr>
            <a:xfrm>
              <a:off x="3334974" y="2819537"/>
              <a:ext cx="228964" cy="652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467369"/>
              <a:ext cx="228964" cy="3521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71710"/>
              <a:ext cx="228964" cy="391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7171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19537"/>
              <a:ext cx="228964" cy="52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467369"/>
              <a:ext cx="228964" cy="3521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58667"/>
              <a:ext cx="228964" cy="521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45623"/>
              <a:ext cx="228964" cy="130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793450"/>
              <a:ext cx="228964" cy="52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323894"/>
              <a:ext cx="228964" cy="4695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84753"/>
              <a:ext cx="228964" cy="260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847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8475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297807"/>
              <a:ext cx="228964" cy="5869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58667"/>
              <a:ext cx="228964" cy="521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5866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45623"/>
              <a:ext cx="228964" cy="130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389110"/>
              <a:ext cx="228964" cy="4565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58667"/>
              <a:ext cx="228964" cy="521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5866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45623"/>
              <a:ext cx="228964" cy="130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532585"/>
              <a:ext cx="228964" cy="3130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28234"/>
              <a:ext cx="228964" cy="1826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15191"/>
              <a:ext cx="228964" cy="130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689104"/>
              <a:ext cx="228964" cy="260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206504"/>
              <a:ext cx="228964" cy="482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28234"/>
              <a:ext cx="228964" cy="1826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7282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676061"/>
              <a:ext cx="228964" cy="52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245634"/>
              <a:ext cx="228964" cy="4304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519542"/>
              <a:ext cx="228964" cy="3912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454326"/>
              <a:ext cx="228964" cy="652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389110"/>
              <a:ext cx="228964" cy="652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1958683"/>
              <a:ext cx="228964" cy="4304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702148"/>
              <a:ext cx="228964" cy="2086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676061"/>
              <a:ext cx="228964" cy="260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649975"/>
              <a:ext cx="228964" cy="260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180418"/>
              <a:ext cx="228964" cy="4695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636931"/>
              <a:ext cx="228964" cy="2739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610845"/>
              <a:ext cx="228964" cy="260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571715"/>
              <a:ext cx="228964" cy="391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180418"/>
              <a:ext cx="228964" cy="3912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32580"/>
              <a:ext cx="228964" cy="782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325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780407"/>
              <a:ext cx="228964" cy="52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402153"/>
              <a:ext cx="228964" cy="3782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19537"/>
              <a:ext cx="228964" cy="913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195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06494"/>
              <a:ext cx="228964" cy="130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454326"/>
              <a:ext cx="228964" cy="3521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71710"/>
              <a:ext cx="228964" cy="391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7171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32580"/>
              <a:ext cx="228964" cy="391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636931"/>
              <a:ext cx="228964" cy="1956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32580"/>
              <a:ext cx="228964" cy="782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325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780407"/>
              <a:ext cx="228964" cy="52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597802"/>
              <a:ext cx="228964" cy="1826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71710"/>
              <a:ext cx="228964" cy="391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754321"/>
              <a:ext cx="228964" cy="1173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897796"/>
              <a:ext cx="228964" cy="130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606515"/>
              <a:ext cx="0" cy="1304324"/>
            </a:xfrm>
            <a:custGeom>
              <a:avLst/>
              <a:gdLst/>
              <a:ahLst/>
              <a:cxnLst/>
              <a:rect l="0" t="0" r="0" b="0"/>
              <a:pathLst>
                <a:path h="1304324">
                  <a:moveTo>
                    <a:pt x="0" y="1304324"/>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499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3891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12824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8673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60651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818510" y="260324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7" name="tx227"/>
            <p:cNvSpPr/>
            <p:nvPr/>
          </p:nvSpPr>
          <p:spPr>
            <a:xfrm>
              <a:off x="818510" y="234237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8" name="tx228"/>
            <p:cNvSpPr/>
            <p:nvPr/>
          </p:nvSpPr>
          <p:spPr>
            <a:xfrm>
              <a:off x="818510" y="208151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9" name="tx229"/>
            <p:cNvSpPr/>
            <p:nvPr/>
          </p:nvSpPr>
          <p:spPr>
            <a:xfrm>
              <a:off x="818510" y="182064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30" name="tx230"/>
            <p:cNvSpPr/>
            <p:nvPr/>
          </p:nvSpPr>
          <p:spPr>
            <a:xfrm>
              <a:off x="747705" y="155978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6402"/>
              <a:ext cx="779182" cy="692637"/>
            </a:xfrm>
            <a:prstGeom prst="rect">
              <a:avLst/>
            </a:prstGeom>
            <a:solidFill>
              <a:srgbClr val="FFFFFF">
                <a:alpha val="100000"/>
              </a:srgbClr>
            </a:solidFill>
          </p:spPr>
          <p:txBody>
            <a:bodyPr/>
            <a:lstStyle/>
            <a:p>
              <a:endParaRPr/>
            </a:p>
          </p:txBody>
        </p:sp>
        <p:sp>
          <p:nvSpPr>
            <p:cNvPr id="286" name="rc286"/>
            <p:cNvSpPr/>
            <p:nvPr/>
          </p:nvSpPr>
          <p:spPr>
            <a:xfrm>
              <a:off x="463718" y="3169559"/>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2043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131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218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6005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1072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414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248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37" name="grp2"/>
          <p:cNvGrpSpPr/>
          <p:nvPr/>
        </p:nvGrpSpPr>
        <p:grpSpPr>
          <a:xfrm>
            <a:off x="457200" y="4023360"/>
            <a:ext cx="6675120" cy="2743200"/>
            <a:chOff x="457200" y="4023360"/>
            <a:chExt cx="6675120" cy="2743200"/>
          </a:xfrm>
        </p:grpSpPr>
        <p:sp>
          <p:nvSpPr>
            <p:cNvPr id="438" name="rc4"/>
            <p:cNvSpPr/>
            <p:nvPr/>
          </p:nvSpPr>
          <p:spPr>
            <a:xfrm>
              <a:off x="1223433" y="5280660"/>
              <a:ext cx="382693" cy="4800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28066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28066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28066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486400"/>
              <a:ext cx="382693" cy="2743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246370"/>
              <a:ext cx="382693" cy="24002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60645"/>
              <a:ext cx="382693" cy="857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092065"/>
              <a:ext cx="382693" cy="685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57850"/>
              <a:ext cx="382693" cy="1028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23560"/>
              <a:ext cx="382693" cy="342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72125"/>
              <a:ext cx="382693" cy="514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54980"/>
              <a:ext cx="382693" cy="171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26429"/>
              <a:ext cx="382693" cy="342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26429"/>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74995"/>
              <a:ext cx="382693" cy="514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7499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26429"/>
              <a:ext cx="382693" cy="342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74995"/>
              <a:ext cx="382693" cy="514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7499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03545"/>
              <a:ext cx="382693" cy="1714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332095"/>
              <a:ext cx="382693" cy="2228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33209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66310"/>
              <a:ext cx="382693" cy="5657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09285"/>
              <a:ext cx="382693" cy="514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92140"/>
              <a:ext cx="382693" cy="171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6921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57850"/>
              <a:ext cx="382693" cy="342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8927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178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4637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749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90347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pl39"/>
            <p:cNvSpPr/>
            <p:nvPr/>
          </p:nvSpPr>
          <p:spPr>
            <a:xfrm>
              <a:off x="1127759" y="456057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40" name="rc40"/>
            <p:cNvSpPr/>
            <p:nvPr/>
          </p:nvSpPr>
          <p:spPr>
            <a:xfrm>
              <a:off x="1223433" y="5280660"/>
              <a:ext cx="382693" cy="4800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28066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28066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223433" y="528066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486400"/>
              <a:ext cx="382693" cy="2743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246370"/>
              <a:ext cx="382693" cy="24002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160645"/>
              <a:ext cx="382693" cy="8572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1988820" y="5092065"/>
              <a:ext cx="382693" cy="685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657850"/>
              <a:ext cx="382693" cy="1028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23560"/>
              <a:ext cx="382693" cy="3428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572125"/>
              <a:ext cx="382693" cy="5143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2754206" y="5554980"/>
              <a:ext cx="382693" cy="171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26429"/>
              <a:ext cx="382693" cy="342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26429"/>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674995"/>
              <a:ext cx="382693" cy="5143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3519593" y="567499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26429"/>
              <a:ext cx="382693" cy="342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74995"/>
              <a:ext cx="382693" cy="5143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67499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284979" y="5503545"/>
              <a:ext cx="382693" cy="1714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332095"/>
              <a:ext cx="382693" cy="22288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33209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050366" y="4766310"/>
              <a:ext cx="382693" cy="5657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09285"/>
              <a:ext cx="382693" cy="514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692140"/>
              <a:ext cx="382693" cy="1714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6921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815753" y="5657850"/>
              <a:ext cx="382693" cy="342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8" name="pl68"/>
            <p:cNvSpPr/>
            <p:nvPr/>
          </p:nvSpPr>
          <p:spPr>
            <a:xfrm>
              <a:off x="1127759" y="4560570"/>
              <a:ext cx="0" cy="1200150"/>
            </a:xfrm>
            <a:custGeom>
              <a:avLst/>
              <a:gdLst/>
              <a:ahLst/>
              <a:cxnLst/>
              <a:rect l="0" t="0" r="0" b="0"/>
              <a:pathLst>
                <a:path h="1200150">
                  <a:moveTo>
                    <a:pt x="0" y="120015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58927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4178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24637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50749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90347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1043940" y="456057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7" name="tx7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8" name="tx78"/>
            <p:cNvSpPr/>
            <p:nvPr/>
          </p:nvSpPr>
          <p:spPr>
            <a:xfrm>
              <a:off x="818510" y="554253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9" name="tx79"/>
            <p:cNvSpPr/>
            <p:nvPr/>
          </p:nvSpPr>
          <p:spPr>
            <a:xfrm>
              <a:off x="818510" y="53710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0" name="tx80"/>
            <p:cNvSpPr/>
            <p:nvPr/>
          </p:nvSpPr>
          <p:spPr>
            <a:xfrm>
              <a:off x="818510" y="519963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1" name="tx81"/>
            <p:cNvSpPr/>
            <p:nvPr/>
          </p:nvSpPr>
          <p:spPr>
            <a:xfrm>
              <a:off x="818510" y="50281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82" name="tx82"/>
            <p:cNvSpPr/>
            <p:nvPr/>
          </p:nvSpPr>
          <p:spPr>
            <a:xfrm>
              <a:off x="818510" y="485673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83" name="tx83"/>
            <p:cNvSpPr/>
            <p:nvPr/>
          </p:nvSpPr>
          <p:spPr>
            <a:xfrm>
              <a:off x="818510" y="46852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84" name="tx84"/>
            <p:cNvSpPr/>
            <p:nvPr/>
          </p:nvSpPr>
          <p:spPr>
            <a:xfrm>
              <a:off x="818510" y="451383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70</a:t>
              </a:r>
            </a:p>
          </p:txBody>
        </p:sp>
        <p:sp>
          <p:nvSpPr>
            <p:cNvPr id="85" name="pl85"/>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pl90"/>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1" name="pl91"/>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2" name="pl92"/>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3" name="tx93"/>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4" name="tx94"/>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5" name="tx95"/>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6" name="tx96"/>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7" name="tx97"/>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8" name="tx98"/>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9" name="tx99"/>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100" name="pl100"/>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101" name="rc101"/>
            <p:cNvSpPr/>
            <p:nvPr/>
          </p:nvSpPr>
          <p:spPr>
            <a:xfrm>
              <a:off x="2054675" y="6175057"/>
              <a:ext cx="3312528" cy="301751"/>
            </a:xfrm>
            <a:prstGeom prst="rect">
              <a:avLst/>
            </a:prstGeom>
            <a:solidFill>
              <a:srgbClr val="FFFFFF">
                <a:alpha val="100000"/>
              </a:srgbClr>
            </a:solidFill>
          </p:spPr>
          <p:txBody>
            <a:bodyPr/>
            <a:lstStyle/>
            <a:p>
              <a:endParaRPr/>
            </a:p>
          </p:txBody>
        </p:sp>
        <p:sp>
          <p:nvSpPr>
            <p:cNvPr id="102" name="rc102"/>
            <p:cNvSpPr/>
            <p:nvPr/>
          </p:nvSpPr>
          <p:spPr>
            <a:xfrm>
              <a:off x="2167832" y="6288214"/>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2981820" y="6288214"/>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3795807" y="6288214"/>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4609795" y="6288214"/>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6" name="tx106"/>
            <p:cNvSpPr/>
            <p:nvPr/>
          </p:nvSpPr>
          <p:spPr>
            <a:xfrm>
              <a:off x="2371515" y="6278705"/>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7" name="tx107"/>
            <p:cNvSpPr/>
            <p:nvPr/>
          </p:nvSpPr>
          <p:spPr>
            <a:xfrm>
              <a:off x="3185502" y="6278705"/>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8" name="tx108"/>
            <p:cNvSpPr/>
            <p:nvPr/>
          </p:nvSpPr>
          <p:spPr>
            <a:xfrm>
              <a:off x="3999490" y="6278705"/>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9" name="tx109"/>
            <p:cNvSpPr/>
            <p:nvPr/>
          </p:nvSpPr>
          <p:spPr>
            <a:xfrm>
              <a:off x="4813477" y="6278506"/>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10" name="tx110"/>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11" name="tx111"/>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12" name="tx112"/>
            <p:cNvSpPr/>
            <p:nvPr/>
          </p:nvSpPr>
          <p:spPr>
            <a:xfrm>
              <a:off x="1271492" y="4249697"/>
              <a:ext cx="487889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United Arab Emirates age distribution, vaccination status, and incidence, 2017-12 to 2018-11</a:t>
              </a:r>
            </a:p>
          </p:txBody>
        </p:sp>
        <p:sp>
          <p:nvSpPr>
            <p:cNvPr id="113" name="pt113"/>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2148734" y="5354098"/>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2914120" y="5591143"/>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3679507" y="5636358"/>
              <a:ext cx="62865" cy="62865"/>
            </a:xfrm>
            <a:prstGeom prst="ellipse">
              <a:avLst/>
            </a:prstGeom>
            <a:ln w="9525" cap="rnd">
              <a:solidFill>
                <a:srgbClr val="000000">
                  <a:alpha val="100000"/>
                </a:srgbClr>
              </a:solidFill>
              <a:prstDash val="solid"/>
              <a:round/>
            </a:ln>
          </p:spPr>
          <p:txBody>
            <a:bodyPr/>
            <a:lstStyle/>
            <a:p>
              <a:endParaRPr/>
            </a:p>
          </p:txBody>
        </p:sp>
        <p:sp>
          <p:nvSpPr>
            <p:cNvPr id="117" name="pt117"/>
            <p:cNvSpPr/>
            <p:nvPr/>
          </p:nvSpPr>
          <p:spPr>
            <a:xfrm>
              <a:off x="4444894" y="5640680"/>
              <a:ext cx="62865" cy="62865"/>
            </a:xfrm>
            <a:prstGeom prst="ellipse">
              <a:avLst/>
            </a:prstGeom>
            <a:ln w="9525" cap="rnd">
              <a:solidFill>
                <a:srgbClr val="000000">
                  <a:alpha val="100000"/>
                </a:srgbClr>
              </a:solidFill>
              <a:prstDash val="solid"/>
              <a:round/>
            </a:ln>
          </p:spPr>
          <p:txBody>
            <a:bodyPr/>
            <a:lstStyle/>
            <a:p>
              <a:endParaRPr/>
            </a:p>
          </p:txBody>
        </p:sp>
        <p:sp>
          <p:nvSpPr>
            <p:cNvPr id="118" name="pt118"/>
            <p:cNvSpPr/>
            <p:nvPr/>
          </p:nvSpPr>
          <p:spPr>
            <a:xfrm>
              <a:off x="5210280" y="5634363"/>
              <a:ext cx="62865" cy="62865"/>
            </a:xfrm>
            <a:prstGeom prst="ellipse">
              <a:avLst/>
            </a:prstGeom>
            <a:ln w="9525" cap="rnd">
              <a:solidFill>
                <a:srgbClr val="000000">
                  <a:alpha val="100000"/>
                </a:srgbClr>
              </a:solidFill>
              <a:prstDash val="solid"/>
              <a:round/>
            </a:ln>
          </p:spPr>
          <p:txBody>
            <a:bodyPr/>
            <a:lstStyle/>
            <a:p>
              <a:endParaRPr/>
            </a:p>
          </p:txBody>
        </p:sp>
        <p:sp>
          <p:nvSpPr>
            <p:cNvPr id="119" name="pt119"/>
            <p:cNvSpPr/>
            <p:nvPr/>
          </p:nvSpPr>
          <p:spPr>
            <a:xfrm>
              <a:off x="5975667" y="5676585"/>
              <a:ext cx="62865" cy="62865"/>
            </a:xfrm>
            <a:prstGeom prst="ellipse">
              <a:avLst/>
            </a:prstGeom>
            <a:ln w="9525" cap="rnd">
              <a:solidFill>
                <a:srgbClr val="000000">
                  <a:alpha val="100000"/>
                </a:srgbClr>
              </a:solidFill>
              <a:prstDash val="solid"/>
              <a:round/>
            </a:ln>
          </p:spPr>
          <p:txBody>
            <a:bodyPr/>
            <a:lstStyle/>
            <a:p>
              <a:endParaRPr/>
            </a:p>
          </p:txBody>
        </p:sp>
        <p:sp>
          <p:nvSpPr>
            <p:cNvPr id="120" name="pl120"/>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21" name="pl121"/>
            <p:cNvSpPr/>
            <p:nvPr/>
          </p:nvSpPr>
          <p:spPr>
            <a:xfrm>
              <a:off x="1414780" y="4762500"/>
              <a:ext cx="4592320" cy="945518"/>
            </a:xfrm>
            <a:custGeom>
              <a:avLst/>
              <a:gdLst/>
              <a:ahLst/>
              <a:cxnLst/>
              <a:rect l="0" t="0" r="0" b="0"/>
              <a:pathLst>
                <a:path w="4592319" h="945518">
                  <a:moveTo>
                    <a:pt x="0" y="0"/>
                  </a:moveTo>
                  <a:lnTo>
                    <a:pt x="765386" y="623031"/>
                  </a:lnTo>
                  <a:lnTo>
                    <a:pt x="1530773" y="860075"/>
                  </a:lnTo>
                  <a:lnTo>
                    <a:pt x="2296159" y="905290"/>
                  </a:lnTo>
                  <a:lnTo>
                    <a:pt x="3061546" y="909612"/>
                  </a:lnTo>
                  <a:lnTo>
                    <a:pt x="3826933" y="903295"/>
                  </a:lnTo>
                  <a:lnTo>
                    <a:pt x="4592319" y="945518"/>
                  </a:lnTo>
                </a:path>
              </a:pathLst>
            </a:custGeom>
            <a:ln w="28575" cap="rnd">
              <a:solidFill>
                <a:srgbClr val="00008B">
                  <a:alpha val="100000"/>
                </a:srgbClr>
              </a:solidFill>
              <a:prstDash val="solid"/>
              <a:round/>
            </a:ln>
          </p:spPr>
          <p:txBody>
            <a:bodyPr/>
            <a:lstStyle/>
            <a:p>
              <a:endParaRPr/>
            </a:p>
          </p:txBody>
        </p:sp>
        <p:sp>
          <p:nvSpPr>
            <p:cNvPr id="122" name="pl122"/>
            <p:cNvSpPr/>
            <p:nvPr/>
          </p:nvSpPr>
          <p:spPr>
            <a:xfrm>
              <a:off x="6294120" y="4717617"/>
              <a:ext cx="0" cy="997382"/>
            </a:xfrm>
            <a:custGeom>
              <a:avLst/>
              <a:gdLst/>
              <a:ahLst/>
              <a:cxnLst/>
              <a:rect l="0" t="0" r="0" b="0"/>
              <a:pathLst>
                <a:path h="997382">
                  <a:moveTo>
                    <a:pt x="0" y="997382"/>
                  </a:moveTo>
                  <a:lnTo>
                    <a:pt x="0"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554876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538253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pl126"/>
            <p:cNvSpPr/>
            <p:nvPr/>
          </p:nvSpPr>
          <p:spPr>
            <a:xfrm>
              <a:off x="6294120" y="521630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7" name="pl127"/>
            <p:cNvSpPr/>
            <p:nvPr/>
          </p:nvSpPr>
          <p:spPr>
            <a:xfrm>
              <a:off x="6294120" y="505007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8" name="pl128"/>
            <p:cNvSpPr/>
            <p:nvPr/>
          </p:nvSpPr>
          <p:spPr>
            <a:xfrm>
              <a:off x="6294120" y="488384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9" name="pl129"/>
            <p:cNvSpPr/>
            <p:nvPr/>
          </p:nvSpPr>
          <p:spPr>
            <a:xfrm>
              <a:off x="6294120" y="471761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30" name="tx13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31" name="tx131"/>
            <p:cNvSpPr/>
            <p:nvPr/>
          </p:nvSpPr>
          <p:spPr>
            <a:xfrm>
              <a:off x="6461760" y="550203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32" name="tx132"/>
            <p:cNvSpPr/>
            <p:nvPr/>
          </p:nvSpPr>
          <p:spPr>
            <a:xfrm>
              <a:off x="6461760" y="53358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33" name="tx133"/>
            <p:cNvSpPr/>
            <p:nvPr/>
          </p:nvSpPr>
          <p:spPr>
            <a:xfrm>
              <a:off x="6461760" y="516957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34" name="tx134"/>
            <p:cNvSpPr/>
            <p:nvPr/>
          </p:nvSpPr>
          <p:spPr>
            <a:xfrm>
              <a:off x="6461760" y="500334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35" name="tx135"/>
            <p:cNvSpPr/>
            <p:nvPr/>
          </p:nvSpPr>
          <p:spPr>
            <a:xfrm>
              <a:off x="6461760" y="483711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250</a:t>
              </a:r>
            </a:p>
          </p:txBody>
        </p:sp>
        <p:sp>
          <p:nvSpPr>
            <p:cNvPr id="136" name="tx136"/>
            <p:cNvSpPr/>
            <p:nvPr/>
          </p:nvSpPr>
          <p:spPr>
            <a:xfrm>
              <a:off x="6461760" y="467088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a:t>
              </a:r>
            </a:p>
          </p:txBody>
        </p:sp>
        <p:sp>
          <p:nvSpPr>
            <p:cNvPr id="137" name="tx137"/>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8" name="tx138"/>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286.5</a:t>
              </a:r>
            </a:p>
          </p:txBody>
        </p:sp>
        <p:sp>
          <p:nvSpPr>
            <p:cNvPr id="139" name="tx139"/>
            <p:cNvSpPr/>
            <p:nvPr/>
          </p:nvSpPr>
          <p:spPr>
            <a:xfrm>
              <a:off x="2066654" y="527589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99.1</a:t>
              </a:r>
            </a:p>
          </p:txBody>
        </p:sp>
        <p:sp>
          <p:nvSpPr>
            <p:cNvPr id="140" name="tx140"/>
            <p:cNvSpPr/>
            <p:nvPr/>
          </p:nvSpPr>
          <p:spPr>
            <a:xfrm>
              <a:off x="2832040" y="551293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27.8</a:t>
              </a:r>
            </a:p>
          </p:txBody>
        </p:sp>
        <p:sp>
          <p:nvSpPr>
            <p:cNvPr id="141" name="tx141"/>
            <p:cNvSpPr/>
            <p:nvPr/>
          </p:nvSpPr>
          <p:spPr>
            <a:xfrm>
              <a:off x="3597427" y="5559046"/>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14.2</a:t>
              </a:r>
            </a:p>
          </p:txBody>
        </p:sp>
        <p:sp>
          <p:nvSpPr>
            <p:cNvPr id="142" name="tx142"/>
            <p:cNvSpPr/>
            <p:nvPr/>
          </p:nvSpPr>
          <p:spPr>
            <a:xfrm>
              <a:off x="4362814" y="5562475"/>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12.9</a:t>
              </a:r>
            </a:p>
          </p:txBody>
        </p:sp>
        <p:sp>
          <p:nvSpPr>
            <p:cNvPr id="143" name="tx143"/>
            <p:cNvSpPr/>
            <p:nvPr/>
          </p:nvSpPr>
          <p:spPr>
            <a:xfrm>
              <a:off x="5128200" y="5556159"/>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14.8</a:t>
              </a:r>
            </a:p>
          </p:txBody>
        </p:sp>
        <p:sp>
          <p:nvSpPr>
            <p:cNvPr id="144" name="tx144"/>
            <p:cNvSpPr/>
            <p:nvPr/>
          </p:nvSpPr>
          <p:spPr>
            <a:xfrm>
              <a:off x="5925771" y="5599274"/>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a:t>
              </a:r>
            </a:p>
          </p:txBody>
        </p:sp>
      </p:grpSp>
      <p:graphicFrame>
        <p:nvGraphicFramePr>
          <p:cNvPr id="4" name="nvGraphicFrame 4"/>
          <p:cNvGraphicFramePr>
            <a:graphicFrameLocks noGrp="1"/>
          </p:cNvGraphicFramePr>
          <p:nvPr/>
        </p:nvGraphicFramePr>
        <p:xfrm>
          <a:off x="7315200" y="4114800"/>
          <a:ext cx="1463040" cy="22504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344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Estonia</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779221"/>
              <a:ext cx="228964" cy="1316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713412"/>
              <a:ext cx="228964" cy="1974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450176"/>
              <a:ext cx="228964" cy="4606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647603"/>
              <a:ext cx="228964" cy="2632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515985"/>
              <a:ext cx="228964" cy="3948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845030"/>
              <a:ext cx="228964" cy="658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84503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84503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186940"/>
              <a:ext cx="228964" cy="6580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713412"/>
              <a:ext cx="228964" cy="1974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845030"/>
              <a:ext cx="228964" cy="658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647603"/>
              <a:ext cx="228964" cy="2632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713412"/>
              <a:ext cx="228964" cy="1974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450176"/>
              <a:ext cx="228964" cy="4606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581794"/>
              <a:ext cx="228964" cy="3290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450176"/>
              <a:ext cx="228964" cy="4606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515985"/>
              <a:ext cx="228964" cy="3948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450176"/>
              <a:ext cx="228964" cy="4606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647603"/>
              <a:ext cx="228964" cy="2632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64760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64760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252749"/>
              <a:ext cx="228964" cy="3948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515985"/>
              <a:ext cx="228964" cy="3948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51598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51598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1660467"/>
              <a:ext cx="228964" cy="855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1989512"/>
              <a:ext cx="228964" cy="9213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779221"/>
              <a:ext cx="228964" cy="1316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515985"/>
              <a:ext cx="228964" cy="3948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713412"/>
              <a:ext cx="228964" cy="1974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779221"/>
              <a:ext cx="228964" cy="1316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713412"/>
              <a:ext cx="228964" cy="1974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25274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59465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779221"/>
              <a:ext cx="228964" cy="1316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713412"/>
              <a:ext cx="228964" cy="1974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450176"/>
              <a:ext cx="228964" cy="4606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647603"/>
              <a:ext cx="228964" cy="2632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515985"/>
              <a:ext cx="228964" cy="3948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845030"/>
              <a:ext cx="228964" cy="658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84503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4503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186940"/>
              <a:ext cx="228964" cy="6580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13412"/>
              <a:ext cx="228964" cy="1974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45030"/>
              <a:ext cx="228964" cy="658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647603"/>
              <a:ext cx="228964" cy="2632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13412"/>
              <a:ext cx="228964" cy="1974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450176"/>
              <a:ext cx="228964" cy="4606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581794"/>
              <a:ext cx="228964" cy="3290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450176"/>
              <a:ext cx="228964" cy="4606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515985"/>
              <a:ext cx="228964" cy="3948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450176"/>
              <a:ext cx="228964" cy="4606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647603"/>
              <a:ext cx="228964" cy="2632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64760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4760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252749"/>
              <a:ext cx="228964" cy="3948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515985"/>
              <a:ext cx="228964" cy="3948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51598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51598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1660467"/>
              <a:ext cx="228964" cy="8555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1989512"/>
              <a:ext cx="228964" cy="9213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79221"/>
              <a:ext cx="228964" cy="1316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515985"/>
              <a:ext cx="228964" cy="3948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13412"/>
              <a:ext cx="228964" cy="1974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79221"/>
              <a:ext cx="228964" cy="1316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713412"/>
              <a:ext cx="228964" cy="1974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594658"/>
              <a:ext cx="0" cy="1316181"/>
            </a:xfrm>
            <a:custGeom>
              <a:avLst/>
              <a:gdLst/>
              <a:ahLst/>
              <a:cxnLst/>
              <a:rect l="0" t="0" r="0" b="0"/>
              <a:pathLst>
                <a:path h="1316181">
                  <a:moveTo>
                    <a:pt x="0" y="1316181"/>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25274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59465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18510" y="220601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1" name="tx221"/>
            <p:cNvSpPr/>
            <p:nvPr/>
          </p:nvSpPr>
          <p:spPr>
            <a:xfrm>
              <a:off x="818510" y="154792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60884"/>
              <a:ext cx="779182" cy="688155"/>
            </a:xfrm>
            <a:prstGeom prst="rect">
              <a:avLst/>
            </a:prstGeom>
            <a:solidFill>
              <a:srgbClr val="FFFFFF">
                <a:alpha val="100000"/>
              </a:srgbClr>
            </a:solidFill>
          </p:spPr>
          <p:txBody>
            <a:bodyPr/>
            <a:lstStyle/>
            <a:p>
              <a:endParaRPr/>
            </a:p>
          </p:txBody>
        </p:sp>
        <p:sp>
          <p:nvSpPr>
            <p:cNvPr id="277" name="rc277"/>
            <p:cNvSpPr/>
            <p:nvPr/>
          </p:nvSpPr>
          <p:spPr>
            <a:xfrm>
              <a:off x="463718" y="3174041"/>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24917"/>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5793"/>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666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64532"/>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5210"/>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8623"/>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6962"/>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4" name="grp2"/>
          <p:cNvGrpSpPr/>
          <p:nvPr/>
        </p:nvGrpSpPr>
        <p:grpSpPr>
          <a:xfrm>
            <a:off x="457200" y="4023360"/>
            <a:ext cx="6675120" cy="2743200"/>
            <a:chOff x="457200" y="4023360"/>
            <a:chExt cx="6675120" cy="2743200"/>
          </a:xfrm>
        </p:grpSpPr>
        <p:sp>
          <p:nvSpPr>
            <p:cNvPr id="405"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349240"/>
              <a:ext cx="382693" cy="205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349240"/>
              <a:ext cx="382693" cy="2057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349240"/>
              <a:ext cx="382693" cy="205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473202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349240"/>
              <a:ext cx="382693" cy="205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349240"/>
              <a:ext cx="382693" cy="2057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349240"/>
              <a:ext cx="382693" cy="205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473202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6864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189345"/>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02501"/>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02501"/>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02501"/>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02501"/>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29299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29299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29299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29279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43841" y="4249697"/>
              <a:ext cx="413419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Estonia age distribution, vaccination status, and incidence, 2017-12 to 2018-11</a:t>
              </a:r>
            </a:p>
          </p:txBody>
        </p:sp>
        <p:sp>
          <p:nvSpPr>
            <p:cNvPr id="95" name="pt95"/>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5170226"/>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47310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469922"/>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466955"/>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952500"/>
                  </a:moveTo>
                  <a:lnTo>
                    <a:pt x="765386" y="439158"/>
                  </a:lnTo>
                  <a:lnTo>
                    <a:pt x="1530773" y="952500"/>
                  </a:lnTo>
                  <a:lnTo>
                    <a:pt x="2296159" y="0"/>
                  </a:lnTo>
                  <a:lnTo>
                    <a:pt x="3061546" y="952500"/>
                  </a:lnTo>
                  <a:lnTo>
                    <a:pt x="3826933" y="738855"/>
                  </a:lnTo>
                  <a:lnTo>
                    <a:pt x="4592319" y="735887"/>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824813"/>
              <a:ext cx="0" cy="890186"/>
            </a:xfrm>
            <a:custGeom>
              <a:avLst/>
              <a:gdLst/>
              <a:ahLst/>
              <a:cxnLst/>
              <a:rect l="0" t="0" r="0" b="0"/>
              <a:pathLst>
                <a:path h="890186">
                  <a:moveTo>
                    <a:pt x="0" y="890186"/>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41827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512154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482481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tx109"/>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0" name="tx110"/>
            <p:cNvSpPr/>
            <p:nvPr/>
          </p:nvSpPr>
          <p:spPr>
            <a:xfrm>
              <a:off x="6461760" y="537153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1" name="tx111"/>
            <p:cNvSpPr/>
            <p:nvPr/>
          </p:nvSpPr>
          <p:spPr>
            <a:xfrm>
              <a:off x="6461760" y="507481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2" name="tx112"/>
            <p:cNvSpPr/>
            <p:nvPr/>
          </p:nvSpPr>
          <p:spPr>
            <a:xfrm>
              <a:off x="6461760" y="477808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a:t>
              </a:r>
            </a:p>
          </p:txBody>
        </p:sp>
        <p:sp>
          <p:nvSpPr>
            <p:cNvPr id="113" name="tx11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4" name="tx114"/>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5" name="tx115"/>
            <p:cNvSpPr/>
            <p:nvPr/>
          </p:nvSpPr>
          <p:spPr>
            <a:xfrm>
              <a:off x="2066654" y="509202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17.3</a:t>
              </a:r>
            </a:p>
          </p:txBody>
        </p:sp>
        <p:sp>
          <p:nvSpPr>
            <p:cNvPr id="116" name="tx116"/>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359742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32.1</a:t>
              </a:r>
            </a:p>
          </p:txBody>
        </p:sp>
        <p:sp>
          <p:nvSpPr>
            <p:cNvPr id="118" name="tx118"/>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5160384" y="5392611"/>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7.2</a:t>
              </a:r>
            </a:p>
          </p:txBody>
        </p:sp>
        <p:sp>
          <p:nvSpPr>
            <p:cNvPr id="120" name="tx120"/>
            <p:cNvSpPr/>
            <p:nvPr/>
          </p:nvSpPr>
          <p:spPr>
            <a:xfrm>
              <a:off x="5925771" y="538875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Ethiopia</a:t>
            </a:r>
          </a:p>
        </p:txBody>
      </p:sp>
      <p:grpSp>
        <p:nvGrpSpPr>
          <p:cNvPr id="2" name="grp2"/>
          <p:cNvGrpSpPr/>
          <p:nvPr/>
        </p:nvGrpSpPr>
        <p:grpSpPr>
          <a:xfrm>
            <a:off x="457200" y="1463040"/>
            <a:ext cx="8503920" cy="2286000"/>
            <a:chOff x="457200" y="1463040"/>
            <a:chExt cx="8503920" cy="2286000"/>
          </a:xfrm>
        </p:grpSpPr>
        <p:sp>
          <p:nvSpPr>
            <p:cNvPr id="300" name="rc4"/>
            <p:cNvSpPr/>
            <p:nvPr/>
          </p:nvSpPr>
          <p:spPr>
            <a:xfrm>
              <a:off x="1411675" y="2711143"/>
              <a:ext cx="228964" cy="1996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
            <p:cNvSpPr/>
            <p:nvPr/>
          </p:nvSpPr>
          <p:spPr>
            <a:xfrm>
              <a:off x="1411675" y="2622816"/>
              <a:ext cx="228964" cy="883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6"/>
            <p:cNvSpPr/>
            <p:nvPr/>
          </p:nvSpPr>
          <p:spPr>
            <a:xfrm>
              <a:off x="1411675" y="2594013"/>
              <a:ext cx="228964" cy="288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7"/>
            <p:cNvSpPr/>
            <p:nvPr/>
          </p:nvSpPr>
          <p:spPr>
            <a:xfrm>
              <a:off x="1411675" y="2188860"/>
              <a:ext cx="228964" cy="4051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8"/>
            <p:cNvSpPr/>
            <p:nvPr/>
          </p:nvSpPr>
          <p:spPr>
            <a:xfrm>
              <a:off x="1686432" y="2739945"/>
              <a:ext cx="228964" cy="1708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9"/>
            <p:cNvSpPr/>
            <p:nvPr/>
          </p:nvSpPr>
          <p:spPr>
            <a:xfrm>
              <a:off x="1686432" y="2513367"/>
              <a:ext cx="228964" cy="2265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0"/>
            <p:cNvSpPr/>
            <p:nvPr/>
          </p:nvSpPr>
          <p:spPr>
            <a:xfrm>
              <a:off x="1686432" y="2499925"/>
              <a:ext cx="228964" cy="134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1"/>
            <p:cNvSpPr/>
            <p:nvPr/>
          </p:nvSpPr>
          <p:spPr>
            <a:xfrm>
              <a:off x="1686432" y="2165818"/>
              <a:ext cx="228964" cy="3341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2"/>
            <p:cNvSpPr/>
            <p:nvPr/>
          </p:nvSpPr>
          <p:spPr>
            <a:xfrm>
              <a:off x="1961189" y="2609375"/>
              <a:ext cx="228964" cy="3014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3"/>
            <p:cNvSpPr/>
            <p:nvPr/>
          </p:nvSpPr>
          <p:spPr>
            <a:xfrm>
              <a:off x="1961189" y="2217662"/>
              <a:ext cx="228964" cy="3917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4"/>
            <p:cNvSpPr/>
            <p:nvPr/>
          </p:nvSpPr>
          <p:spPr>
            <a:xfrm>
              <a:off x="1961189" y="2186940"/>
              <a:ext cx="228964" cy="307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5"/>
            <p:cNvSpPr/>
            <p:nvPr/>
          </p:nvSpPr>
          <p:spPr>
            <a:xfrm>
              <a:off x="1961189" y="1703059"/>
              <a:ext cx="228964" cy="4838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16"/>
            <p:cNvSpPr/>
            <p:nvPr/>
          </p:nvSpPr>
          <p:spPr>
            <a:xfrm>
              <a:off x="2235946" y="2728424"/>
              <a:ext cx="228964" cy="1824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17"/>
            <p:cNvSpPr/>
            <p:nvPr/>
          </p:nvSpPr>
          <p:spPr>
            <a:xfrm>
              <a:off x="2235946" y="2482644"/>
              <a:ext cx="228964" cy="2457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8"/>
            <p:cNvSpPr/>
            <p:nvPr/>
          </p:nvSpPr>
          <p:spPr>
            <a:xfrm>
              <a:off x="2235946" y="2436560"/>
              <a:ext cx="228964" cy="460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9"/>
            <p:cNvSpPr/>
            <p:nvPr/>
          </p:nvSpPr>
          <p:spPr>
            <a:xfrm>
              <a:off x="2235946" y="1898916"/>
              <a:ext cx="228964" cy="5376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0"/>
            <p:cNvSpPr/>
            <p:nvPr/>
          </p:nvSpPr>
          <p:spPr>
            <a:xfrm>
              <a:off x="2510703" y="2810991"/>
              <a:ext cx="228964" cy="998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1"/>
            <p:cNvSpPr/>
            <p:nvPr/>
          </p:nvSpPr>
          <p:spPr>
            <a:xfrm>
              <a:off x="2510703" y="2722664"/>
              <a:ext cx="228964" cy="883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2"/>
            <p:cNvSpPr/>
            <p:nvPr/>
          </p:nvSpPr>
          <p:spPr>
            <a:xfrm>
              <a:off x="2510703" y="2709223"/>
              <a:ext cx="228964" cy="134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3"/>
            <p:cNvSpPr/>
            <p:nvPr/>
          </p:nvSpPr>
          <p:spPr>
            <a:xfrm>
              <a:off x="2510703" y="2384716"/>
              <a:ext cx="228964" cy="3245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4"/>
            <p:cNvSpPr/>
            <p:nvPr/>
          </p:nvSpPr>
          <p:spPr>
            <a:xfrm>
              <a:off x="2785460" y="2847474"/>
              <a:ext cx="228964" cy="633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5"/>
            <p:cNvSpPr/>
            <p:nvPr/>
          </p:nvSpPr>
          <p:spPr>
            <a:xfrm>
              <a:off x="2785460" y="2814832"/>
              <a:ext cx="228964" cy="326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26"/>
            <p:cNvSpPr/>
            <p:nvPr/>
          </p:nvSpPr>
          <p:spPr>
            <a:xfrm>
              <a:off x="2785460" y="2799470"/>
              <a:ext cx="228964" cy="153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27"/>
            <p:cNvSpPr/>
            <p:nvPr/>
          </p:nvSpPr>
          <p:spPr>
            <a:xfrm>
              <a:off x="2785460" y="2292548"/>
              <a:ext cx="228964" cy="506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8"/>
            <p:cNvSpPr/>
            <p:nvPr/>
          </p:nvSpPr>
          <p:spPr>
            <a:xfrm>
              <a:off x="3060217" y="2874356"/>
              <a:ext cx="228964" cy="364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9"/>
            <p:cNvSpPr/>
            <p:nvPr/>
          </p:nvSpPr>
          <p:spPr>
            <a:xfrm>
              <a:off x="3060217" y="2793710"/>
              <a:ext cx="228964" cy="806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0"/>
            <p:cNvSpPr/>
            <p:nvPr/>
          </p:nvSpPr>
          <p:spPr>
            <a:xfrm>
              <a:off x="3060217" y="2782189"/>
              <a:ext cx="228964" cy="115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1"/>
            <p:cNvSpPr/>
            <p:nvPr/>
          </p:nvSpPr>
          <p:spPr>
            <a:xfrm>
              <a:off x="3060217" y="2296389"/>
              <a:ext cx="228964" cy="485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2"/>
            <p:cNvSpPr/>
            <p:nvPr/>
          </p:nvSpPr>
          <p:spPr>
            <a:xfrm>
              <a:off x="3334974" y="2882037"/>
              <a:ext cx="228964" cy="288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3"/>
            <p:cNvSpPr/>
            <p:nvPr/>
          </p:nvSpPr>
          <p:spPr>
            <a:xfrm>
              <a:off x="3334974" y="2784109"/>
              <a:ext cx="228964" cy="979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4"/>
            <p:cNvSpPr/>
            <p:nvPr/>
          </p:nvSpPr>
          <p:spPr>
            <a:xfrm>
              <a:off x="3334974" y="2768748"/>
              <a:ext cx="228964" cy="153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5"/>
            <p:cNvSpPr/>
            <p:nvPr/>
          </p:nvSpPr>
          <p:spPr>
            <a:xfrm>
              <a:off x="3334974" y="2426959"/>
              <a:ext cx="228964" cy="3417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36"/>
            <p:cNvSpPr/>
            <p:nvPr/>
          </p:nvSpPr>
          <p:spPr>
            <a:xfrm>
              <a:off x="3609731" y="2887798"/>
              <a:ext cx="228964" cy="230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37"/>
            <p:cNvSpPr/>
            <p:nvPr/>
          </p:nvSpPr>
          <p:spPr>
            <a:xfrm>
              <a:off x="3609731" y="2609375"/>
              <a:ext cx="228964" cy="2784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8"/>
            <p:cNvSpPr/>
            <p:nvPr/>
          </p:nvSpPr>
          <p:spPr>
            <a:xfrm>
              <a:off x="3609731" y="2605534"/>
              <a:ext cx="228964" cy="384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9"/>
            <p:cNvSpPr/>
            <p:nvPr/>
          </p:nvSpPr>
          <p:spPr>
            <a:xfrm>
              <a:off x="3609731" y="2375115"/>
              <a:ext cx="228964" cy="2304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0"/>
            <p:cNvSpPr/>
            <p:nvPr/>
          </p:nvSpPr>
          <p:spPr>
            <a:xfrm>
              <a:off x="3884488" y="2903159"/>
              <a:ext cx="228964" cy="76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1"/>
            <p:cNvSpPr/>
            <p:nvPr/>
          </p:nvSpPr>
          <p:spPr>
            <a:xfrm>
              <a:off x="3884488" y="2534488"/>
              <a:ext cx="228964" cy="3686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2"/>
            <p:cNvSpPr/>
            <p:nvPr/>
          </p:nvSpPr>
          <p:spPr>
            <a:xfrm>
              <a:off x="3884488" y="2532568"/>
              <a:ext cx="228964" cy="19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3"/>
            <p:cNvSpPr/>
            <p:nvPr/>
          </p:nvSpPr>
          <p:spPr>
            <a:xfrm>
              <a:off x="3884488" y="2342472"/>
              <a:ext cx="228964" cy="1900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4"/>
            <p:cNvSpPr/>
            <p:nvPr/>
          </p:nvSpPr>
          <p:spPr>
            <a:xfrm>
              <a:off x="4159245" y="2880117"/>
              <a:ext cx="228964" cy="307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5"/>
            <p:cNvSpPr/>
            <p:nvPr/>
          </p:nvSpPr>
          <p:spPr>
            <a:xfrm>
              <a:off x="4159245" y="2678500"/>
              <a:ext cx="228964" cy="2016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46"/>
            <p:cNvSpPr/>
            <p:nvPr/>
          </p:nvSpPr>
          <p:spPr>
            <a:xfrm>
              <a:off x="4159245" y="2665059"/>
              <a:ext cx="228964" cy="134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47"/>
            <p:cNvSpPr/>
            <p:nvPr/>
          </p:nvSpPr>
          <p:spPr>
            <a:xfrm>
              <a:off x="4159245" y="2413518"/>
              <a:ext cx="228964" cy="2515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48"/>
            <p:cNvSpPr/>
            <p:nvPr/>
          </p:nvSpPr>
          <p:spPr>
            <a:xfrm>
              <a:off x="4434002" y="2889718"/>
              <a:ext cx="228964" cy="211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49"/>
            <p:cNvSpPr/>
            <p:nvPr/>
          </p:nvSpPr>
          <p:spPr>
            <a:xfrm>
              <a:off x="4434002" y="2745706"/>
              <a:ext cx="228964" cy="1440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0"/>
            <p:cNvSpPr/>
            <p:nvPr/>
          </p:nvSpPr>
          <p:spPr>
            <a:xfrm>
              <a:off x="4434002" y="2743786"/>
              <a:ext cx="228964" cy="19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1"/>
            <p:cNvSpPr/>
            <p:nvPr/>
          </p:nvSpPr>
          <p:spPr>
            <a:xfrm>
              <a:off x="4434002" y="2423119"/>
              <a:ext cx="228964" cy="3206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2"/>
            <p:cNvSpPr/>
            <p:nvPr/>
          </p:nvSpPr>
          <p:spPr>
            <a:xfrm>
              <a:off x="4708759" y="2853235"/>
              <a:ext cx="228964" cy="576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3"/>
            <p:cNvSpPr/>
            <p:nvPr/>
          </p:nvSpPr>
          <p:spPr>
            <a:xfrm>
              <a:off x="4708759" y="2544089"/>
              <a:ext cx="228964" cy="30914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4"/>
            <p:cNvSpPr/>
            <p:nvPr/>
          </p:nvSpPr>
          <p:spPr>
            <a:xfrm>
              <a:off x="4708759" y="2528728"/>
              <a:ext cx="228964" cy="153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5"/>
            <p:cNvSpPr/>
            <p:nvPr/>
          </p:nvSpPr>
          <p:spPr>
            <a:xfrm>
              <a:off x="4708759" y="2092852"/>
              <a:ext cx="228964" cy="4358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56"/>
            <p:cNvSpPr/>
            <p:nvPr/>
          </p:nvSpPr>
          <p:spPr>
            <a:xfrm>
              <a:off x="4983516" y="2889718"/>
              <a:ext cx="228964" cy="211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57"/>
            <p:cNvSpPr/>
            <p:nvPr/>
          </p:nvSpPr>
          <p:spPr>
            <a:xfrm>
              <a:off x="4983516" y="2569051"/>
              <a:ext cx="228964" cy="32066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58"/>
            <p:cNvSpPr/>
            <p:nvPr/>
          </p:nvSpPr>
          <p:spPr>
            <a:xfrm>
              <a:off x="4983516" y="2561371"/>
              <a:ext cx="228964" cy="76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59"/>
            <p:cNvSpPr/>
            <p:nvPr/>
          </p:nvSpPr>
          <p:spPr>
            <a:xfrm>
              <a:off x="4983516" y="2006445"/>
              <a:ext cx="228964" cy="5549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0"/>
            <p:cNvSpPr/>
            <p:nvPr/>
          </p:nvSpPr>
          <p:spPr>
            <a:xfrm>
              <a:off x="5258273" y="2880117"/>
              <a:ext cx="228964" cy="307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1"/>
            <p:cNvSpPr/>
            <p:nvPr/>
          </p:nvSpPr>
          <p:spPr>
            <a:xfrm>
              <a:off x="5258273" y="2599774"/>
              <a:ext cx="228964" cy="2803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2"/>
            <p:cNvSpPr/>
            <p:nvPr/>
          </p:nvSpPr>
          <p:spPr>
            <a:xfrm>
              <a:off x="5258273" y="2582492"/>
              <a:ext cx="228964" cy="1728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3"/>
            <p:cNvSpPr/>
            <p:nvPr/>
          </p:nvSpPr>
          <p:spPr>
            <a:xfrm>
              <a:off x="5258273" y="1994924"/>
              <a:ext cx="228964" cy="5875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4"/>
            <p:cNvSpPr/>
            <p:nvPr/>
          </p:nvSpPr>
          <p:spPr>
            <a:xfrm>
              <a:off x="5533030" y="2880117"/>
              <a:ext cx="228964" cy="307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5"/>
            <p:cNvSpPr/>
            <p:nvPr/>
          </p:nvSpPr>
          <p:spPr>
            <a:xfrm>
              <a:off x="5533030" y="2643937"/>
              <a:ext cx="228964" cy="2361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66"/>
            <p:cNvSpPr/>
            <p:nvPr/>
          </p:nvSpPr>
          <p:spPr>
            <a:xfrm>
              <a:off x="5533030" y="2630496"/>
              <a:ext cx="228964" cy="134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67"/>
            <p:cNvSpPr/>
            <p:nvPr/>
          </p:nvSpPr>
          <p:spPr>
            <a:xfrm>
              <a:off x="5533030" y="1875874"/>
              <a:ext cx="228964" cy="7546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68"/>
            <p:cNvSpPr/>
            <p:nvPr/>
          </p:nvSpPr>
          <p:spPr>
            <a:xfrm>
              <a:off x="5807787" y="2887798"/>
              <a:ext cx="228964" cy="230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69"/>
            <p:cNvSpPr/>
            <p:nvPr/>
          </p:nvSpPr>
          <p:spPr>
            <a:xfrm>
              <a:off x="5807787" y="2832113"/>
              <a:ext cx="228964" cy="556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0"/>
            <p:cNvSpPr/>
            <p:nvPr/>
          </p:nvSpPr>
          <p:spPr>
            <a:xfrm>
              <a:off x="5807787" y="2824432"/>
              <a:ext cx="228964" cy="76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1"/>
            <p:cNvSpPr/>
            <p:nvPr/>
          </p:nvSpPr>
          <p:spPr>
            <a:xfrm>
              <a:off x="5807787" y="2154297"/>
              <a:ext cx="228964" cy="6701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2"/>
            <p:cNvSpPr/>
            <p:nvPr/>
          </p:nvSpPr>
          <p:spPr>
            <a:xfrm>
              <a:off x="6082544" y="2858995"/>
              <a:ext cx="228964" cy="518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3"/>
            <p:cNvSpPr/>
            <p:nvPr/>
          </p:nvSpPr>
          <p:spPr>
            <a:xfrm>
              <a:off x="6082544" y="2699622"/>
              <a:ext cx="228964" cy="1593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4"/>
            <p:cNvSpPr/>
            <p:nvPr/>
          </p:nvSpPr>
          <p:spPr>
            <a:xfrm>
              <a:off x="6082544" y="2688101"/>
              <a:ext cx="228964" cy="115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5"/>
            <p:cNvSpPr/>
            <p:nvPr/>
          </p:nvSpPr>
          <p:spPr>
            <a:xfrm>
              <a:off x="6082544" y="1854752"/>
              <a:ext cx="228964" cy="8333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76"/>
            <p:cNvSpPr/>
            <p:nvPr/>
          </p:nvSpPr>
          <p:spPr>
            <a:xfrm>
              <a:off x="6357301" y="2841714"/>
              <a:ext cx="228964" cy="691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77"/>
            <p:cNvSpPr/>
            <p:nvPr/>
          </p:nvSpPr>
          <p:spPr>
            <a:xfrm>
              <a:off x="6357301" y="2751466"/>
              <a:ext cx="228964" cy="9024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78"/>
            <p:cNvSpPr/>
            <p:nvPr/>
          </p:nvSpPr>
          <p:spPr>
            <a:xfrm>
              <a:off x="6357301" y="2722664"/>
              <a:ext cx="228964" cy="288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79"/>
            <p:cNvSpPr/>
            <p:nvPr/>
          </p:nvSpPr>
          <p:spPr>
            <a:xfrm>
              <a:off x="6357301" y="2202301"/>
              <a:ext cx="228964" cy="5203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0"/>
            <p:cNvSpPr/>
            <p:nvPr/>
          </p:nvSpPr>
          <p:spPr>
            <a:xfrm>
              <a:off x="6632058" y="2847474"/>
              <a:ext cx="228964" cy="633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1"/>
            <p:cNvSpPr/>
            <p:nvPr/>
          </p:nvSpPr>
          <p:spPr>
            <a:xfrm>
              <a:off x="6632058" y="2695782"/>
              <a:ext cx="228964" cy="1516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2"/>
            <p:cNvSpPr/>
            <p:nvPr/>
          </p:nvSpPr>
          <p:spPr>
            <a:xfrm>
              <a:off x="6632058" y="2647778"/>
              <a:ext cx="228964" cy="480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3"/>
            <p:cNvSpPr/>
            <p:nvPr/>
          </p:nvSpPr>
          <p:spPr>
            <a:xfrm>
              <a:off x="6632058" y="2302149"/>
              <a:ext cx="228964" cy="3456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4"/>
            <p:cNvSpPr/>
            <p:nvPr/>
          </p:nvSpPr>
          <p:spPr>
            <a:xfrm>
              <a:off x="6906815" y="2857075"/>
              <a:ext cx="228964" cy="537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5"/>
            <p:cNvSpPr/>
            <p:nvPr/>
          </p:nvSpPr>
          <p:spPr>
            <a:xfrm>
              <a:off x="6906815" y="2832113"/>
              <a:ext cx="228964" cy="2496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86"/>
            <p:cNvSpPr/>
            <p:nvPr/>
          </p:nvSpPr>
          <p:spPr>
            <a:xfrm>
              <a:off x="6906815" y="2810991"/>
              <a:ext cx="228964" cy="211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87"/>
            <p:cNvSpPr/>
            <p:nvPr/>
          </p:nvSpPr>
          <p:spPr>
            <a:xfrm>
              <a:off x="6906815" y="2686181"/>
              <a:ext cx="228964" cy="1248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88"/>
            <p:cNvSpPr/>
            <p:nvPr/>
          </p:nvSpPr>
          <p:spPr>
            <a:xfrm>
              <a:off x="7181572" y="2812911"/>
              <a:ext cx="228964" cy="979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89"/>
            <p:cNvSpPr/>
            <p:nvPr/>
          </p:nvSpPr>
          <p:spPr>
            <a:xfrm>
              <a:off x="7181572" y="2496085"/>
              <a:ext cx="228964" cy="3168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0"/>
            <p:cNvSpPr/>
            <p:nvPr/>
          </p:nvSpPr>
          <p:spPr>
            <a:xfrm>
              <a:off x="7181572" y="2457682"/>
              <a:ext cx="228964" cy="384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1"/>
            <p:cNvSpPr/>
            <p:nvPr/>
          </p:nvSpPr>
          <p:spPr>
            <a:xfrm>
              <a:off x="7181572" y="2284868"/>
              <a:ext cx="228964" cy="1728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2"/>
            <p:cNvSpPr/>
            <p:nvPr/>
          </p:nvSpPr>
          <p:spPr>
            <a:xfrm>
              <a:off x="7456329" y="2812911"/>
              <a:ext cx="228964" cy="979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3"/>
            <p:cNvSpPr/>
            <p:nvPr/>
          </p:nvSpPr>
          <p:spPr>
            <a:xfrm>
              <a:off x="7456329" y="2599774"/>
              <a:ext cx="228964" cy="2131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4"/>
            <p:cNvSpPr/>
            <p:nvPr/>
          </p:nvSpPr>
          <p:spPr>
            <a:xfrm>
              <a:off x="7456329" y="2588253"/>
              <a:ext cx="228964" cy="115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5"/>
            <p:cNvSpPr/>
            <p:nvPr/>
          </p:nvSpPr>
          <p:spPr>
            <a:xfrm>
              <a:off x="7456329" y="2375115"/>
              <a:ext cx="228964" cy="2131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09"/>
            <p:cNvSpPr/>
            <p:nvPr/>
          </p:nvSpPr>
          <p:spPr>
            <a:xfrm>
              <a:off x="1127759" y="252680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0"/>
            <p:cNvSpPr/>
            <p:nvPr/>
          </p:nvSpPr>
          <p:spPr>
            <a:xfrm>
              <a:off x="1127759" y="214277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1"/>
            <p:cNvSpPr/>
            <p:nvPr/>
          </p:nvSpPr>
          <p:spPr>
            <a:xfrm>
              <a:off x="1127759" y="175874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rc112"/>
            <p:cNvSpPr/>
            <p:nvPr/>
          </p:nvSpPr>
          <p:spPr>
            <a:xfrm>
              <a:off x="1411675" y="2711143"/>
              <a:ext cx="228964" cy="1996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9" name="rc113"/>
            <p:cNvSpPr/>
            <p:nvPr/>
          </p:nvSpPr>
          <p:spPr>
            <a:xfrm>
              <a:off x="1411675" y="2622816"/>
              <a:ext cx="228964" cy="8832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14"/>
            <p:cNvSpPr/>
            <p:nvPr/>
          </p:nvSpPr>
          <p:spPr>
            <a:xfrm>
              <a:off x="1411675" y="2594013"/>
              <a:ext cx="228964" cy="288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1" name="rc115"/>
            <p:cNvSpPr/>
            <p:nvPr/>
          </p:nvSpPr>
          <p:spPr>
            <a:xfrm>
              <a:off x="1411675" y="2188860"/>
              <a:ext cx="228964" cy="4051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2" name="rc116"/>
            <p:cNvSpPr/>
            <p:nvPr/>
          </p:nvSpPr>
          <p:spPr>
            <a:xfrm>
              <a:off x="1686432" y="2739945"/>
              <a:ext cx="228964" cy="1708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3" name="rc117"/>
            <p:cNvSpPr/>
            <p:nvPr/>
          </p:nvSpPr>
          <p:spPr>
            <a:xfrm>
              <a:off x="1686432" y="2513367"/>
              <a:ext cx="228964" cy="2265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18"/>
            <p:cNvSpPr/>
            <p:nvPr/>
          </p:nvSpPr>
          <p:spPr>
            <a:xfrm>
              <a:off x="1686432" y="2499925"/>
              <a:ext cx="228964" cy="134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5" name="rc119"/>
            <p:cNvSpPr/>
            <p:nvPr/>
          </p:nvSpPr>
          <p:spPr>
            <a:xfrm>
              <a:off x="1686432" y="2165818"/>
              <a:ext cx="228964" cy="3341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6" name="rc120"/>
            <p:cNvSpPr/>
            <p:nvPr/>
          </p:nvSpPr>
          <p:spPr>
            <a:xfrm>
              <a:off x="1961189" y="2609375"/>
              <a:ext cx="228964" cy="3014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21"/>
            <p:cNvSpPr/>
            <p:nvPr/>
          </p:nvSpPr>
          <p:spPr>
            <a:xfrm>
              <a:off x="1961189" y="2217662"/>
              <a:ext cx="228964" cy="3917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22"/>
            <p:cNvSpPr/>
            <p:nvPr/>
          </p:nvSpPr>
          <p:spPr>
            <a:xfrm>
              <a:off x="1961189" y="2186940"/>
              <a:ext cx="228964" cy="307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9" name="rc123"/>
            <p:cNvSpPr/>
            <p:nvPr/>
          </p:nvSpPr>
          <p:spPr>
            <a:xfrm>
              <a:off x="1961189" y="1703059"/>
              <a:ext cx="228964" cy="4838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0" name="rc124"/>
            <p:cNvSpPr/>
            <p:nvPr/>
          </p:nvSpPr>
          <p:spPr>
            <a:xfrm>
              <a:off x="2235946" y="2728424"/>
              <a:ext cx="228964" cy="1824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1" name="rc125"/>
            <p:cNvSpPr/>
            <p:nvPr/>
          </p:nvSpPr>
          <p:spPr>
            <a:xfrm>
              <a:off x="2235946" y="2482644"/>
              <a:ext cx="228964" cy="2457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26"/>
            <p:cNvSpPr/>
            <p:nvPr/>
          </p:nvSpPr>
          <p:spPr>
            <a:xfrm>
              <a:off x="2235946" y="2436560"/>
              <a:ext cx="228964" cy="460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3" name="rc127"/>
            <p:cNvSpPr/>
            <p:nvPr/>
          </p:nvSpPr>
          <p:spPr>
            <a:xfrm>
              <a:off x="2235946" y="1898916"/>
              <a:ext cx="228964" cy="5376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4" name="rc128"/>
            <p:cNvSpPr/>
            <p:nvPr/>
          </p:nvSpPr>
          <p:spPr>
            <a:xfrm>
              <a:off x="2510703" y="2810991"/>
              <a:ext cx="228964" cy="998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5" name="rc129"/>
            <p:cNvSpPr/>
            <p:nvPr/>
          </p:nvSpPr>
          <p:spPr>
            <a:xfrm>
              <a:off x="2510703" y="2722664"/>
              <a:ext cx="228964" cy="8832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6" name="rc130"/>
            <p:cNvSpPr/>
            <p:nvPr/>
          </p:nvSpPr>
          <p:spPr>
            <a:xfrm>
              <a:off x="2510703" y="2709223"/>
              <a:ext cx="228964" cy="134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7" name="rc131"/>
            <p:cNvSpPr/>
            <p:nvPr/>
          </p:nvSpPr>
          <p:spPr>
            <a:xfrm>
              <a:off x="2510703" y="2384716"/>
              <a:ext cx="228964" cy="3245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8" name="rc132"/>
            <p:cNvSpPr/>
            <p:nvPr/>
          </p:nvSpPr>
          <p:spPr>
            <a:xfrm>
              <a:off x="2785460" y="2847474"/>
              <a:ext cx="228964" cy="633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14832"/>
              <a:ext cx="228964" cy="3264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799470"/>
              <a:ext cx="228964" cy="153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292548"/>
              <a:ext cx="228964" cy="506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874356"/>
              <a:ext cx="228964" cy="364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93710"/>
              <a:ext cx="228964" cy="806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82189"/>
              <a:ext cx="228964" cy="115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296389"/>
              <a:ext cx="228964" cy="485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82037"/>
              <a:ext cx="228964" cy="288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784109"/>
              <a:ext cx="228964" cy="979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68748"/>
              <a:ext cx="228964" cy="153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426959"/>
              <a:ext cx="228964" cy="3417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87798"/>
              <a:ext cx="228964" cy="230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609375"/>
              <a:ext cx="228964" cy="2784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605534"/>
              <a:ext cx="228964" cy="384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375115"/>
              <a:ext cx="228964" cy="2304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03159"/>
              <a:ext cx="228964" cy="76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534488"/>
              <a:ext cx="228964" cy="36867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532568"/>
              <a:ext cx="228964" cy="19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342472"/>
              <a:ext cx="228964" cy="1900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80117"/>
              <a:ext cx="228964" cy="307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678500"/>
              <a:ext cx="228964" cy="2016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665059"/>
              <a:ext cx="228964" cy="134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413518"/>
              <a:ext cx="228964" cy="2515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89718"/>
              <a:ext cx="228964" cy="211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745706"/>
              <a:ext cx="228964" cy="1440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43786"/>
              <a:ext cx="228964" cy="19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423119"/>
              <a:ext cx="228964" cy="3206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53235"/>
              <a:ext cx="228964" cy="576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544089"/>
              <a:ext cx="228964" cy="30914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528728"/>
              <a:ext cx="228964" cy="153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092852"/>
              <a:ext cx="228964" cy="4358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89718"/>
              <a:ext cx="228964" cy="211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569051"/>
              <a:ext cx="228964" cy="32066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561371"/>
              <a:ext cx="228964" cy="76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006445"/>
              <a:ext cx="228964" cy="5549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80117"/>
              <a:ext cx="228964" cy="307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599774"/>
              <a:ext cx="228964" cy="2803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582492"/>
              <a:ext cx="228964" cy="172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1994924"/>
              <a:ext cx="228964" cy="5875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80117"/>
              <a:ext cx="228964" cy="307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43937"/>
              <a:ext cx="228964" cy="2361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630496"/>
              <a:ext cx="228964" cy="134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875874"/>
              <a:ext cx="228964" cy="7546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87798"/>
              <a:ext cx="228964" cy="230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32113"/>
              <a:ext cx="228964" cy="556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24432"/>
              <a:ext cx="228964" cy="76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154297"/>
              <a:ext cx="228964" cy="6701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58995"/>
              <a:ext cx="228964" cy="518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699622"/>
              <a:ext cx="228964" cy="1593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688101"/>
              <a:ext cx="228964" cy="115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854752"/>
              <a:ext cx="228964" cy="8333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41714"/>
              <a:ext cx="228964" cy="691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51466"/>
              <a:ext cx="228964" cy="9024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22664"/>
              <a:ext cx="228964" cy="288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202301"/>
              <a:ext cx="228964" cy="5203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47474"/>
              <a:ext cx="228964" cy="633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695782"/>
              <a:ext cx="228964" cy="1516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647778"/>
              <a:ext cx="228964" cy="480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302149"/>
              <a:ext cx="228964" cy="3456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57075"/>
              <a:ext cx="228964" cy="537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32113"/>
              <a:ext cx="228964" cy="249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10991"/>
              <a:ext cx="228964" cy="211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686181"/>
              <a:ext cx="228964" cy="1248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12911"/>
              <a:ext cx="228964" cy="979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496085"/>
              <a:ext cx="228964" cy="31682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457682"/>
              <a:ext cx="228964" cy="384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284868"/>
              <a:ext cx="228964" cy="1728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12911"/>
              <a:ext cx="228964" cy="979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599774"/>
              <a:ext cx="228964" cy="2131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588253"/>
              <a:ext cx="228964" cy="115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375115"/>
              <a:ext cx="228964" cy="2131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58744"/>
              <a:ext cx="0" cy="1152095"/>
            </a:xfrm>
            <a:custGeom>
              <a:avLst/>
              <a:gdLst/>
              <a:ahLst/>
              <a:cxnLst/>
              <a:rect l="0" t="0" r="0" b="0"/>
              <a:pathLst>
                <a:path h="1152095">
                  <a:moveTo>
                    <a:pt x="0" y="1152095"/>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2680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4277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5874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8007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3" name="tx223"/>
            <p:cNvSpPr/>
            <p:nvPr/>
          </p:nvSpPr>
          <p:spPr>
            <a:xfrm>
              <a:off x="747705" y="209604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4" name="tx224"/>
            <p:cNvSpPr/>
            <p:nvPr/>
          </p:nvSpPr>
          <p:spPr>
            <a:xfrm>
              <a:off x="747705" y="171201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773"/>
              <a:ext cx="779182" cy="693266"/>
            </a:xfrm>
            <a:prstGeom prst="rect">
              <a:avLst/>
            </a:prstGeom>
            <a:solidFill>
              <a:srgbClr val="FFFFFF">
                <a:alpha val="100000"/>
              </a:srgbClr>
            </a:solidFill>
          </p:spPr>
          <p:txBody>
            <a:bodyPr/>
            <a:lstStyle/>
            <a:p>
              <a:endParaRPr/>
            </a:p>
          </p:txBody>
        </p:sp>
        <p:sp>
          <p:nvSpPr>
            <p:cNvPr id="280" name="rc280"/>
            <p:cNvSpPr/>
            <p:nvPr/>
          </p:nvSpPr>
          <p:spPr>
            <a:xfrm>
              <a:off x="463718" y="316893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80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68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55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42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09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51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85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t290"/>
            <p:cNvSpPr/>
            <p:nvPr/>
          </p:nvSpPr>
          <p:spPr>
            <a:xfrm>
              <a:off x="2044239" y="1627181"/>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pt291"/>
            <p:cNvSpPr/>
            <p:nvPr/>
          </p:nvSpPr>
          <p:spPr>
            <a:xfrm>
              <a:off x="3418024" y="1627181"/>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2" name="tx292"/>
            <p:cNvSpPr/>
            <p:nvPr/>
          </p:nvSpPr>
          <p:spPr>
            <a:xfrm>
              <a:off x="1587986" y="1401091"/>
              <a:ext cx="975369"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(9 M-14 Y)</a:t>
              </a:r>
            </a:p>
          </p:txBody>
        </p:sp>
        <p:sp>
          <p:nvSpPr>
            <p:cNvPr id="293" name="tx293"/>
            <p:cNvSpPr/>
            <p:nvPr/>
          </p:nvSpPr>
          <p:spPr>
            <a:xfrm>
              <a:off x="1847394" y="1533123"/>
              <a:ext cx="456555"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96.3%</a:t>
              </a:r>
            </a:p>
          </p:txBody>
        </p:sp>
        <p:sp>
          <p:nvSpPr>
            <p:cNvPr id="294" name="tx294"/>
            <p:cNvSpPr/>
            <p:nvPr/>
          </p:nvSpPr>
          <p:spPr>
            <a:xfrm>
              <a:off x="2972263" y="1401091"/>
              <a:ext cx="954385"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(6-179 M)</a:t>
              </a:r>
            </a:p>
          </p:txBody>
        </p:sp>
        <p:sp>
          <p:nvSpPr>
            <p:cNvPr id="295" name="tx295"/>
            <p:cNvSpPr/>
            <p:nvPr/>
          </p:nvSpPr>
          <p:spPr>
            <a:xfrm>
              <a:off x="3259750" y="1533123"/>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98%</a:t>
              </a:r>
            </a:p>
          </p:txBody>
        </p:sp>
        <p:sp>
          <p:nvSpPr>
            <p:cNvPr id="296" name="pg296"/>
            <p:cNvSpPr/>
            <p:nvPr/>
          </p:nvSpPr>
          <p:spPr>
            <a:xfrm>
              <a:off x="6295899" y="3685049"/>
              <a:ext cx="70910" cy="63990"/>
            </a:xfrm>
            <a:custGeom>
              <a:avLst/>
              <a:gdLst/>
              <a:ahLst/>
              <a:cxnLst/>
              <a:rect l="0" t="0" r="0" b="0"/>
              <a:pathLst>
                <a:path w="70910" h="63990">
                  <a:moveTo>
                    <a:pt x="42375" y="63990"/>
                  </a:moveTo>
                  <a:lnTo>
                    <a:pt x="70910" y="35455"/>
                  </a:lnTo>
                  <a:lnTo>
                    <a:pt x="35455" y="0"/>
                  </a:lnTo>
                  <a:lnTo>
                    <a:pt x="0" y="35455"/>
                  </a:lnTo>
                  <a:lnTo>
                    <a:pt x="28534" y="63990"/>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7"/>
            <p:cNvSpPr/>
            <p:nvPr/>
          </p:nvSpPr>
          <p:spPr>
            <a:xfrm>
              <a:off x="7375529" y="3692215"/>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8"/>
            <p:cNvSpPr/>
            <p:nvPr/>
          </p:nvSpPr>
          <p:spPr>
            <a:xfrm>
              <a:off x="6444511" y="3673078"/>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9" name="tx299"/>
            <p:cNvSpPr/>
            <p:nvPr/>
          </p:nvSpPr>
          <p:spPr>
            <a:xfrm>
              <a:off x="7516975" y="3673078"/>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9" name="grp2"/>
          <p:cNvGrpSpPr/>
          <p:nvPr/>
        </p:nvGrpSpPr>
        <p:grpSpPr>
          <a:xfrm>
            <a:off x="457200" y="4023360"/>
            <a:ext cx="6675120" cy="2743200"/>
            <a:chOff x="457200" y="4023360"/>
            <a:chExt cx="6675120" cy="2743200"/>
          </a:xfrm>
        </p:grpSpPr>
        <p:sp>
          <p:nvSpPr>
            <p:cNvPr id="430" name="rc4"/>
            <p:cNvSpPr/>
            <p:nvPr/>
          </p:nvSpPr>
          <p:spPr>
            <a:xfrm>
              <a:off x="1223433" y="5646284"/>
              <a:ext cx="382693" cy="1144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07328"/>
              <a:ext cx="382693" cy="389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04893"/>
              <a:ext cx="382693" cy="24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41588"/>
              <a:ext cx="382693" cy="63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458805"/>
              <a:ext cx="382693" cy="3019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293239"/>
              <a:ext cx="382693" cy="1655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273761"/>
              <a:ext cx="382693" cy="194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949933"/>
              <a:ext cx="382693" cy="3238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07328"/>
              <a:ext cx="382693" cy="1533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05066"/>
              <a:ext cx="382693" cy="1022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97762"/>
              <a:ext cx="382693" cy="73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220195"/>
              <a:ext cx="382693" cy="2775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26806"/>
              <a:ext cx="382693" cy="1339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585414"/>
              <a:ext cx="382693" cy="413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573240"/>
              <a:ext cx="382693" cy="121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85761"/>
              <a:ext cx="382693" cy="187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358979"/>
              <a:ext cx="382693" cy="4017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288370"/>
              <a:ext cx="382693" cy="706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281065"/>
              <a:ext cx="382693" cy="73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772194"/>
              <a:ext cx="382693" cy="5088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53762"/>
              <a:ext cx="382693" cy="2069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31849"/>
              <a:ext cx="382693" cy="2191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26979"/>
              <a:ext cx="382693" cy="48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358979"/>
              <a:ext cx="382693" cy="1680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21763"/>
              <a:ext cx="382693" cy="38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19328"/>
              <a:ext cx="382693" cy="24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1932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12024"/>
              <a:ext cx="382693" cy="7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17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7376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3028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78680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54332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646284"/>
              <a:ext cx="382693" cy="1144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607328"/>
              <a:ext cx="382693" cy="3895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604893"/>
              <a:ext cx="382693" cy="243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41588"/>
              <a:ext cx="382693" cy="633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458805"/>
              <a:ext cx="382693" cy="3019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293239"/>
              <a:ext cx="382693" cy="16556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273761"/>
              <a:ext cx="382693" cy="1947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949933"/>
              <a:ext cx="382693" cy="3238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07328"/>
              <a:ext cx="382693" cy="1533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505066"/>
              <a:ext cx="382693" cy="10226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97762"/>
              <a:ext cx="382693" cy="730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220195"/>
              <a:ext cx="382693" cy="2775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26806"/>
              <a:ext cx="382693" cy="1339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585414"/>
              <a:ext cx="382693" cy="4139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573240"/>
              <a:ext cx="382693" cy="1217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385761"/>
              <a:ext cx="382693" cy="187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358979"/>
              <a:ext cx="382693" cy="4017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288370"/>
              <a:ext cx="382693" cy="7060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281065"/>
              <a:ext cx="382693" cy="730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4772194"/>
              <a:ext cx="382693" cy="5088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553762"/>
              <a:ext cx="382693" cy="2069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531849"/>
              <a:ext cx="382693" cy="2191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526979"/>
              <a:ext cx="382693" cy="486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358979"/>
              <a:ext cx="382693" cy="1680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21763"/>
              <a:ext cx="382693" cy="38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19328"/>
              <a:ext cx="382693" cy="243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1932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12024"/>
              <a:ext cx="382693" cy="73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543323"/>
              <a:ext cx="0" cy="1217396"/>
            </a:xfrm>
            <a:custGeom>
              <a:avLst/>
              <a:gdLst/>
              <a:ahLst/>
              <a:cxnLst/>
              <a:rect l="0" t="0" r="0" b="0"/>
              <a:pathLst>
                <a:path h="1217396">
                  <a:moveTo>
                    <a:pt x="0" y="1217396"/>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17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27376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302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78680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54332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747705" y="547050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5" name="tx75"/>
            <p:cNvSpPr/>
            <p:nvPr/>
          </p:nvSpPr>
          <p:spPr>
            <a:xfrm>
              <a:off x="747705" y="522702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6" name="tx76"/>
            <p:cNvSpPr/>
            <p:nvPr/>
          </p:nvSpPr>
          <p:spPr>
            <a:xfrm>
              <a:off x="747705" y="498355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7" name="tx77"/>
            <p:cNvSpPr/>
            <p:nvPr/>
          </p:nvSpPr>
          <p:spPr>
            <a:xfrm>
              <a:off x="747705" y="474007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8" name="tx78"/>
            <p:cNvSpPr/>
            <p:nvPr/>
          </p:nvSpPr>
          <p:spPr>
            <a:xfrm>
              <a:off x="747705" y="449659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2605"/>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576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5762"/>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5762"/>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576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6253"/>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6253"/>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6253"/>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6055"/>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19501" y="4249697"/>
              <a:ext cx="418287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Ethiopia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4759931"/>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160814"/>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301926"/>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077431"/>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407759"/>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48289"/>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17222"/>
            </a:xfrm>
            <a:custGeom>
              <a:avLst/>
              <a:gdLst/>
              <a:ahLst/>
              <a:cxnLst/>
              <a:rect l="0" t="0" r="0" b="0"/>
              <a:pathLst>
                <a:path w="4592319" h="917222">
                  <a:moveTo>
                    <a:pt x="0" y="0"/>
                  </a:moveTo>
                  <a:lnTo>
                    <a:pt x="765386" y="28863"/>
                  </a:lnTo>
                  <a:lnTo>
                    <a:pt x="1530773" y="429747"/>
                  </a:lnTo>
                  <a:lnTo>
                    <a:pt x="2296159" y="570858"/>
                  </a:lnTo>
                  <a:lnTo>
                    <a:pt x="3061546" y="346363"/>
                  </a:lnTo>
                  <a:lnTo>
                    <a:pt x="3826933" y="676691"/>
                  </a:lnTo>
                  <a:lnTo>
                    <a:pt x="4592319" y="917222"/>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752878"/>
              <a:ext cx="0" cy="962121"/>
            </a:xfrm>
            <a:custGeom>
              <a:avLst/>
              <a:gdLst/>
              <a:ahLst/>
              <a:cxnLst/>
              <a:rect l="0" t="0" r="0" b="0"/>
              <a:pathLst>
                <a:path h="962121">
                  <a:moveTo>
                    <a:pt x="0" y="962121"/>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39429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507358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75287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tx12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2" name="tx122"/>
            <p:cNvSpPr/>
            <p:nvPr/>
          </p:nvSpPr>
          <p:spPr>
            <a:xfrm>
              <a:off x="6461760" y="534756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23" name="tx123"/>
            <p:cNvSpPr/>
            <p:nvPr/>
          </p:nvSpPr>
          <p:spPr>
            <a:xfrm>
              <a:off x="6461760" y="502685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4" name="tx124"/>
            <p:cNvSpPr/>
            <p:nvPr/>
          </p:nvSpPr>
          <p:spPr>
            <a:xfrm>
              <a:off x="6461760" y="470614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a:t>
              </a:r>
            </a:p>
          </p:txBody>
        </p:sp>
        <p:sp>
          <p:nvSpPr>
            <p:cNvPr id="125" name="tx12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6" name="tx126"/>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29.7</a:t>
              </a:r>
            </a:p>
          </p:txBody>
        </p:sp>
        <p:sp>
          <p:nvSpPr>
            <p:cNvPr id="127" name="tx127"/>
            <p:cNvSpPr/>
            <p:nvPr/>
          </p:nvSpPr>
          <p:spPr>
            <a:xfrm>
              <a:off x="2066654" y="468172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28.8</a:t>
              </a:r>
            </a:p>
          </p:txBody>
        </p:sp>
        <p:sp>
          <p:nvSpPr>
            <p:cNvPr id="128" name="tx128"/>
            <p:cNvSpPr/>
            <p:nvPr/>
          </p:nvSpPr>
          <p:spPr>
            <a:xfrm>
              <a:off x="2832040" y="508261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16.3</a:t>
              </a:r>
            </a:p>
          </p:txBody>
        </p:sp>
        <p:sp>
          <p:nvSpPr>
            <p:cNvPr id="129" name="tx129"/>
            <p:cNvSpPr/>
            <p:nvPr/>
          </p:nvSpPr>
          <p:spPr>
            <a:xfrm>
              <a:off x="3597427" y="522372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11.9</a:t>
              </a:r>
            </a:p>
          </p:txBody>
        </p:sp>
        <p:sp>
          <p:nvSpPr>
            <p:cNvPr id="130" name="tx130"/>
            <p:cNvSpPr/>
            <p:nvPr/>
          </p:nvSpPr>
          <p:spPr>
            <a:xfrm>
              <a:off x="4362814" y="499922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18.9</a:t>
              </a:r>
            </a:p>
          </p:txBody>
        </p:sp>
        <p:sp>
          <p:nvSpPr>
            <p:cNvPr id="131" name="tx131"/>
            <p:cNvSpPr/>
            <p:nvPr/>
          </p:nvSpPr>
          <p:spPr>
            <a:xfrm>
              <a:off x="5160384" y="532955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8.6</a:t>
              </a:r>
            </a:p>
          </p:txBody>
        </p:sp>
        <p:sp>
          <p:nvSpPr>
            <p:cNvPr id="132" name="tx132"/>
            <p:cNvSpPr/>
            <p:nvPr/>
          </p:nvSpPr>
          <p:spPr>
            <a:xfrm>
              <a:off x="5925771" y="5571474"/>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1278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3161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2642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6205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3552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4616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6137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14282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17778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4568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Finland</a:t>
            </a:r>
          </a:p>
        </p:txBody>
      </p:sp>
      <p:grpSp>
        <p:nvGrpSpPr>
          <p:cNvPr id="2" name="grp2"/>
          <p:cNvGrpSpPr/>
          <p:nvPr/>
        </p:nvGrpSpPr>
        <p:grpSpPr>
          <a:xfrm>
            <a:off x="457200" y="1463040"/>
            <a:ext cx="8503920" cy="2286000"/>
            <a:chOff x="457200" y="1463040"/>
            <a:chExt cx="8503920" cy="2286000"/>
          </a:xfrm>
        </p:grpSpPr>
        <p:sp>
          <p:nvSpPr>
            <p:cNvPr id="284" name="rc4"/>
            <p:cNvSpPr/>
            <p:nvPr/>
          </p:nvSpPr>
          <p:spPr>
            <a:xfrm>
              <a:off x="1411675" y="2367914"/>
              <a:ext cx="228964" cy="542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5" name="rc5"/>
            <p:cNvSpPr/>
            <p:nvPr/>
          </p:nvSpPr>
          <p:spPr>
            <a:xfrm>
              <a:off x="1411675" y="23679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6" name="rc6"/>
            <p:cNvSpPr/>
            <p:nvPr/>
          </p:nvSpPr>
          <p:spPr>
            <a:xfrm>
              <a:off x="1411675" y="23679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7" name="rc7"/>
            <p:cNvSpPr/>
            <p:nvPr/>
          </p:nvSpPr>
          <p:spPr>
            <a:xfrm>
              <a:off x="1411675" y="23679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1"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5"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28"/>
            <p:cNvSpPr/>
            <p:nvPr/>
          </p:nvSpPr>
          <p:spPr>
            <a:xfrm>
              <a:off x="3060217" y="2729864"/>
              <a:ext cx="228964" cy="18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29"/>
            <p:cNvSpPr/>
            <p:nvPr/>
          </p:nvSpPr>
          <p:spPr>
            <a:xfrm>
              <a:off x="3060217" y="27298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30"/>
            <p:cNvSpPr/>
            <p:nvPr/>
          </p:nvSpPr>
          <p:spPr>
            <a:xfrm>
              <a:off x="3060217" y="27298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31"/>
            <p:cNvSpPr/>
            <p:nvPr/>
          </p:nvSpPr>
          <p:spPr>
            <a:xfrm>
              <a:off x="3060217" y="272986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32"/>
            <p:cNvSpPr/>
            <p:nvPr/>
          </p:nvSpPr>
          <p:spPr>
            <a:xfrm>
              <a:off x="3334974" y="1644015"/>
              <a:ext cx="228964" cy="12668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33"/>
            <p:cNvSpPr/>
            <p:nvPr/>
          </p:nvSpPr>
          <p:spPr>
            <a:xfrm>
              <a:off x="3334974" y="16440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34"/>
            <p:cNvSpPr/>
            <p:nvPr/>
          </p:nvSpPr>
          <p:spPr>
            <a:xfrm>
              <a:off x="3334974" y="16440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35"/>
            <p:cNvSpPr/>
            <p:nvPr/>
          </p:nvSpPr>
          <p:spPr>
            <a:xfrm>
              <a:off x="3334974" y="164401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36"/>
            <p:cNvSpPr/>
            <p:nvPr/>
          </p:nvSpPr>
          <p:spPr>
            <a:xfrm>
              <a:off x="3609731" y="2548890"/>
              <a:ext cx="228964" cy="3619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37"/>
            <p:cNvSpPr/>
            <p:nvPr/>
          </p:nvSpPr>
          <p:spPr>
            <a:xfrm>
              <a:off x="3609731" y="25488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38"/>
            <p:cNvSpPr/>
            <p:nvPr/>
          </p:nvSpPr>
          <p:spPr>
            <a:xfrm>
              <a:off x="3609731" y="25488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39"/>
            <p:cNvSpPr/>
            <p:nvPr/>
          </p:nvSpPr>
          <p:spPr>
            <a:xfrm>
              <a:off x="3609731" y="25488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47"/>
            <p:cNvSpPr/>
            <p:nvPr/>
          </p:nvSpPr>
          <p:spPr>
            <a:xfrm>
              <a:off x="4159245" y="2729864"/>
              <a:ext cx="22896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68"/>
            <p:cNvSpPr/>
            <p:nvPr/>
          </p:nvSpPr>
          <p:spPr>
            <a:xfrm>
              <a:off x="5807787" y="2729864"/>
              <a:ext cx="228964" cy="18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69"/>
            <p:cNvSpPr/>
            <p:nvPr/>
          </p:nvSpPr>
          <p:spPr>
            <a:xfrm>
              <a:off x="5807787" y="27298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70"/>
            <p:cNvSpPr/>
            <p:nvPr/>
          </p:nvSpPr>
          <p:spPr>
            <a:xfrm>
              <a:off x="5807787" y="27298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71"/>
            <p:cNvSpPr/>
            <p:nvPr/>
          </p:nvSpPr>
          <p:spPr>
            <a:xfrm>
              <a:off x="5807787" y="272986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72"/>
            <p:cNvSpPr/>
            <p:nvPr/>
          </p:nvSpPr>
          <p:spPr>
            <a:xfrm>
              <a:off x="6082544" y="2367914"/>
              <a:ext cx="228964" cy="542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73"/>
            <p:cNvSpPr/>
            <p:nvPr/>
          </p:nvSpPr>
          <p:spPr>
            <a:xfrm>
              <a:off x="6082544" y="23679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74"/>
            <p:cNvSpPr/>
            <p:nvPr/>
          </p:nvSpPr>
          <p:spPr>
            <a:xfrm>
              <a:off x="6082544" y="23679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75"/>
            <p:cNvSpPr/>
            <p:nvPr/>
          </p:nvSpPr>
          <p:spPr>
            <a:xfrm>
              <a:off x="6082544" y="23679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84"/>
            <p:cNvSpPr/>
            <p:nvPr/>
          </p:nvSpPr>
          <p:spPr>
            <a:xfrm>
              <a:off x="6906815" y="2367914"/>
              <a:ext cx="228964" cy="542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85"/>
            <p:cNvSpPr/>
            <p:nvPr/>
          </p:nvSpPr>
          <p:spPr>
            <a:xfrm>
              <a:off x="6906815" y="23679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86"/>
            <p:cNvSpPr/>
            <p:nvPr/>
          </p:nvSpPr>
          <p:spPr>
            <a:xfrm>
              <a:off x="6906815" y="23679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87"/>
            <p:cNvSpPr/>
            <p:nvPr/>
          </p:nvSpPr>
          <p:spPr>
            <a:xfrm>
              <a:off x="6906815" y="23679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89" name="pl109"/>
            <p:cNvSpPr/>
            <p:nvPr/>
          </p:nvSpPr>
          <p:spPr>
            <a:xfrm>
              <a:off x="1127759" y="200596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0" name="rc110"/>
            <p:cNvSpPr/>
            <p:nvPr/>
          </p:nvSpPr>
          <p:spPr>
            <a:xfrm>
              <a:off x="1411675" y="2367914"/>
              <a:ext cx="228964" cy="542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1" name="rc111"/>
            <p:cNvSpPr/>
            <p:nvPr/>
          </p:nvSpPr>
          <p:spPr>
            <a:xfrm>
              <a:off x="1411675" y="23679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2" name="rc112"/>
            <p:cNvSpPr/>
            <p:nvPr/>
          </p:nvSpPr>
          <p:spPr>
            <a:xfrm>
              <a:off x="1411675" y="23679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3" name="rc113"/>
            <p:cNvSpPr/>
            <p:nvPr/>
          </p:nvSpPr>
          <p:spPr>
            <a:xfrm>
              <a:off x="1411675" y="23679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4" name="rc114"/>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5"/>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6"/>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7"/>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8"/>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9"/>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20"/>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21"/>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22"/>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3"/>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4"/>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060217" y="2729864"/>
              <a:ext cx="228964" cy="18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7298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7298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2986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334974" y="1644015"/>
              <a:ext cx="228964" cy="12668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16440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16440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164401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09731" y="2548890"/>
              <a:ext cx="228964" cy="3619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5488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5488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5488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729864"/>
              <a:ext cx="22896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807787" y="2729864"/>
              <a:ext cx="228964" cy="18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7298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7298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72986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082544" y="2367914"/>
              <a:ext cx="228964" cy="542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3679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3679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3679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906815" y="2367914"/>
              <a:ext cx="228964" cy="542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3679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3679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3679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pl214"/>
            <p:cNvSpPr/>
            <p:nvPr/>
          </p:nvSpPr>
          <p:spPr>
            <a:xfrm>
              <a:off x="1127759" y="2005965"/>
              <a:ext cx="0" cy="904874"/>
            </a:xfrm>
            <a:custGeom>
              <a:avLst/>
              <a:gdLst/>
              <a:ahLst/>
              <a:cxnLst/>
              <a:rect l="0" t="0" r="0" b="0"/>
              <a:pathLst>
                <a:path h="904874">
                  <a:moveTo>
                    <a:pt x="0" y="904874"/>
                  </a:moveTo>
                  <a:lnTo>
                    <a:pt x="0"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00596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tx21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8" name="tx218"/>
            <p:cNvSpPr/>
            <p:nvPr/>
          </p:nvSpPr>
          <p:spPr>
            <a:xfrm>
              <a:off x="889315" y="1960423"/>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19" name="pl219"/>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tx246"/>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47" name="tx247"/>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8" name="tx248"/>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9" name="tx249"/>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0" name="tx250"/>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1" name="tx251"/>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2" name="tx252"/>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3" name="tx253"/>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4" name="tx254"/>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5" name="tx255"/>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6" name="tx256"/>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7" name="tx257"/>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8" name="tx258"/>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9" name="tx259"/>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0" name="tx260"/>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1" name="tx261"/>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2" name="tx262"/>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3" name="tx263"/>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4" name="tx264"/>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5" name="tx265"/>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6" name="tx266"/>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7" name="tx267"/>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8" name="tx268"/>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9" name="tx269"/>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0" name="tx270"/>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1" name="tx271"/>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2" name="pl272"/>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3" name="rc273"/>
            <p:cNvSpPr/>
            <p:nvPr/>
          </p:nvSpPr>
          <p:spPr>
            <a:xfrm>
              <a:off x="457200" y="3062859"/>
              <a:ext cx="779182" cy="686180"/>
            </a:xfrm>
            <a:prstGeom prst="rect">
              <a:avLst/>
            </a:prstGeom>
            <a:solidFill>
              <a:srgbClr val="FFFFFF">
                <a:alpha val="100000"/>
              </a:srgbClr>
            </a:solidFill>
          </p:spPr>
          <p:txBody>
            <a:bodyPr/>
            <a:lstStyle/>
            <a:p>
              <a:endParaRPr/>
            </a:p>
          </p:txBody>
        </p:sp>
        <p:sp>
          <p:nvSpPr>
            <p:cNvPr id="274" name="rc274"/>
            <p:cNvSpPr/>
            <p:nvPr/>
          </p:nvSpPr>
          <p:spPr>
            <a:xfrm>
              <a:off x="463718" y="3176015"/>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5" name="rc275"/>
            <p:cNvSpPr/>
            <p:nvPr/>
          </p:nvSpPr>
          <p:spPr>
            <a:xfrm>
              <a:off x="463718" y="332689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6" name="rc276"/>
            <p:cNvSpPr/>
            <p:nvPr/>
          </p:nvSpPr>
          <p:spPr>
            <a:xfrm>
              <a:off x="463718" y="347776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7" name="rc277"/>
            <p:cNvSpPr/>
            <p:nvPr/>
          </p:nvSpPr>
          <p:spPr>
            <a:xfrm>
              <a:off x="463718" y="362864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8" name="tx278"/>
            <p:cNvSpPr/>
            <p:nvPr/>
          </p:nvSpPr>
          <p:spPr>
            <a:xfrm>
              <a:off x="667401" y="316650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9" name="tx279"/>
            <p:cNvSpPr/>
            <p:nvPr/>
          </p:nvSpPr>
          <p:spPr>
            <a:xfrm>
              <a:off x="667401" y="331718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0" name="tx280"/>
            <p:cNvSpPr/>
            <p:nvPr/>
          </p:nvSpPr>
          <p:spPr>
            <a:xfrm>
              <a:off x="667401" y="345059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1" name="tx281"/>
            <p:cNvSpPr/>
            <p:nvPr/>
          </p:nvSpPr>
          <p:spPr>
            <a:xfrm>
              <a:off x="667401" y="361893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2" name="tx282"/>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3" name="tx283"/>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5" name="grp2"/>
          <p:cNvGrpSpPr/>
          <p:nvPr/>
        </p:nvGrpSpPr>
        <p:grpSpPr>
          <a:xfrm>
            <a:off x="457200" y="4023360"/>
            <a:ext cx="6675120" cy="2743200"/>
            <a:chOff x="457200" y="4023360"/>
            <a:chExt cx="6675120" cy="2743200"/>
          </a:xfrm>
        </p:grpSpPr>
        <p:sp>
          <p:nvSpPr>
            <p:cNvPr id="406"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937760"/>
              <a:ext cx="382693" cy="8229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937760"/>
              <a:ext cx="382693" cy="8229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4937760"/>
              <a:ext cx="382693" cy="8229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4937760"/>
              <a:ext cx="382693" cy="8229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04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1" name="tx71"/>
            <p:cNvSpPr/>
            <p:nvPr/>
          </p:nvSpPr>
          <p:spPr>
            <a:xfrm>
              <a:off x="889315" y="489241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2" name="tx72"/>
            <p:cNvSpPr/>
            <p:nvPr/>
          </p:nvSpPr>
          <p:spPr>
            <a:xfrm>
              <a:off x="889315" y="447954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240780"/>
              <a:ext cx="3312528" cy="301752"/>
            </a:xfrm>
            <a:prstGeom prst="rect">
              <a:avLst/>
            </a:prstGeom>
            <a:solidFill>
              <a:srgbClr val="FFFFFF">
                <a:alpha val="100000"/>
              </a:srgbClr>
            </a:solidFill>
          </p:spPr>
          <p:txBody>
            <a:bodyPr/>
            <a:lstStyle/>
            <a:p>
              <a:endParaRPr/>
            </a:p>
          </p:txBody>
        </p:sp>
        <p:sp>
          <p:nvSpPr>
            <p:cNvPr id="90" name="rc90"/>
            <p:cNvSpPr/>
            <p:nvPr/>
          </p:nvSpPr>
          <p:spPr>
            <a:xfrm>
              <a:off x="2167832" y="635393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35393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35393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35393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34442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34442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34442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34422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43407" y="4249697"/>
              <a:ext cx="4135065"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Finland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6835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321506"/>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488611"/>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510892"/>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27865"/>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0"/>
                  </a:moveTo>
                  <a:lnTo>
                    <a:pt x="765386" y="952500"/>
                  </a:lnTo>
                  <a:lnTo>
                    <a:pt x="1530773" y="590438"/>
                  </a:lnTo>
                  <a:lnTo>
                    <a:pt x="2296159" y="757543"/>
                  </a:lnTo>
                  <a:lnTo>
                    <a:pt x="3061546" y="779824"/>
                  </a:lnTo>
                  <a:lnTo>
                    <a:pt x="3826933" y="896798"/>
                  </a:lnTo>
                  <a:lnTo>
                    <a:pt x="4592319" y="95250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600964"/>
              <a:ext cx="0" cy="1114035"/>
            </a:xfrm>
            <a:custGeom>
              <a:avLst/>
              <a:gdLst/>
              <a:ahLst/>
              <a:cxnLst/>
              <a:rect l="0" t="0" r="0" b="0"/>
              <a:pathLst>
                <a:path h="1114035">
                  <a:moveTo>
                    <a:pt x="0" y="1114035"/>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15798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460096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tx11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5" name="tx115"/>
            <p:cNvSpPr/>
            <p:nvPr/>
          </p:nvSpPr>
          <p:spPr>
            <a:xfrm>
              <a:off x="6461760" y="51112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6" name="tx116"/>
            <p:cNvSpPr/>
            <p:nvPr/>
          </p:nvSpPr>
          <p:spPr>
            <a:xfrm>
              <a:off x="6461760" y="455423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7" name="tx117"/>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8" name="tx118"/>
            <p:cNvSpPr/>
            <p:nvPr/>
          </p:nvSpPr>
          <p:spPr>
            <a:xfrm>
              <a:off x="1301267" y="4654252"/>
              <a:ext cx="227024"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17.1</a:t>
              </a:r>
            </a:p>
          </p:txBody>
        </p:sp>
        <p:sp>
          <p:nvSpPr>
            <p:cNvPr id="119" name="tx119"/>
            <p:cNvSpPr/>
            <p:nvPr/>
          </p:nvSpPr>
          <p:spPr>
            <a:xfrm>
              <a:off x="214798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2864224" y="5243401"/>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6.5</a:t>
              </a:r>
            </a:p>
          </p:txBody>
        </p:sp>
        <p:sp>
          <p:nvSpPr>
            <p:cNvPr id="121" name="tx121"/>
            <p:cNvSpPr/>
            <p:nvPr/>
          </p:nvSpPr>
          <p:spPr>
            <a:xfrm>
              <a:off x="3629611" y="541040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3.5</a:t>
              </a:r>
            </a:p>
          </p:txBody>
        </p:sp>
        <p:sp>
          <p:nvSpPr>
            <p:cNvPr id="122" name="tx122"/>
            <p:cNvSpPr/>
            <p:nvPr/>
          </p:nvSpPr>
          <p:spPr>
            <a:xfrm>
              <a:off x="4394998" y="543268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3.1</a:t>
              </a:r>
            </a:p>
          </p:txBody>
        </p:sp>
        <p:sp>
          <p:nvSpPr>
            <p:cNvPr id="123" name="tx123"/>
            <p:cNvSpPr/>
            <p:nvPr/>
          </p:nvSpPr>
          <p:spPr>
            <a:xfrm>
              <a:off x="5209529" y="5552241"/>
              <a:ext cx="64368" cy="8076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a:t>
              </a:r>
            </a:p>
          </p:txBody>
        </p:sp>
        <p:sp>
          <p:nvSpPr>
            <p:cNvPr id="124" name="tx124"/>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 name="Title 1"/>
          <p:cNvSpPr>
            <a:spLocks noGrp="1"/>
          </p:cNvSpPr>
          <p:nvPr>
            <p:ph type="title"/>
          </p:nvPr>
        </p:nvSpPr>
        <p:spPr/>
        <p:txBody>
          <a:bodyPr/>
          <a:lstStyle/>
          <a:p>
            <a:r>
              <a:t>Measles cases: Fiji</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682240"/>
              <a:ext cx="228964" cy="228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1920240"/>
              <a:ext cx="228964" cy="990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225040"/>
              <a:ext cx="228964" cy="685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377439"/>
              <a:ext cx="228964" cy="533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834639"/>
              <a:ext cx="228964" cy="76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834639"/>
              <a:ext cx="228964" cy="762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8346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453639"/>
              <a:ext cx="228964" cy="3810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377439"/>
              <a:ext cx="228964" cy="533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606039"/>
              <a:ext cx="228964" cy="304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529839"/>
              <a:ext cx="228964" cy="3810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1920240"/>
              <a:ext cx="228964" cy="990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1767840"/>
              <a:ext cx="228964" cy="1142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1691640"/>
              <a:ext cx="228964" cy="1219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606039"/>
              <a:ext cx="228964" cy="304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225040"/>
              <a:ext cx="228964" cy="685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072640"/>
              <a:ext cx="228964" cy="838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072640"/>
              <a:ext cx="228964" cy="838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301239"/>
              <a:ext cx="228964" cy="609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758440"/>
              <a:ext cx="228964" cy="152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377439"/>
              <a:ext cx="228964" cy="533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1996440"/>
              <a:ext cx="228964" cy="914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682240"/>
              <a:ext cx="228964" cy="228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148840"/>
              <a:ext cx="228964" cy="761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301239"/>
              <a:ext cx="228964" cy="609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834639"/>
              <a:ext cx="228964" cy="76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529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148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767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682240"/>
              <a:ext cx="228964" cy="228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1920240"/>
              <a:ext cx="228964" cy="990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225040"/>
              <a:ext cx="228964" cy="685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377439"/>
              <a:ext cx="228964" cy="533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34639"/>
              <a:ext cx="228964" cy="76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834639"/>
              <a:ext cx="228964" cy="76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346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453639"/>
              <a:ext cx="228964" cy="3810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377439"/>
              <a:ext cx="228964" cy="533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606039"/>
              <a:ext cx="228964" cy="304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529839"/>
              <a:ext cx="228964" cy="3810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1920240"/>
              <a:ext cx="228964" cy="990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1767840"/>
              <a:ext cx="228964" cy="1142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1691640"/>
              <a:ext cx="228964" cy="1219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06039"/>
              <a:ext cx="228964" cy="304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225040"/>
              <a:ext cx="228964" cy="685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072640"/>
              <a:ext cx="228964" cy="838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072640"/>
              <a:ext cx="228964" cy="838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301239"/>
              <a:ext cx="228964" cy="609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758440"/>
              <a:ext cx="228964" cy="152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377439"/>
              <a:ext cx="228964" cy="5334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1996440"/>
              <a:ext cx="228964" cy="914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682240"/>
              <a:ext cx="228964" cy="228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148840"/>
              <a:ext cx="228964" cy="761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301239"/>
              <a:ext cx="228964" cy="609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34639"/>
              <a:ext cx="228964" cy="76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67839"/>
              <a:ext cx="0" cy="1143000"/>
            </a:xfrm>
            <a:custGeom>
              <a:avLst/>
              <a:gdLst/>
              <a:ahLst/>
              <a:cxnLst/>
              <a:rect l="0" t="0" r="0" b="0"/>
              <a:pathLst>
                <a:path h="1143000">
                  <a:moveTo>
                    <a:pt x="0" y="114300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29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48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67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89315" y="248429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23" name="tx223"/>
            <p:cNvSpPr/>
            <p:nvPr/>
          </p:nvSpPr>
          <p:spPr>
            <a:xfrm>
              <a:off x="818510" y="2102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4" name="tx224"/>
            <p:cNvSpPr/>
            <p:nvPr/>
          </p:nvSpPr>
          <p:spPr>
            <a:xfrm>
              <a:off x="818510" y="172170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7144"/>
              <a:ext cx="779182" cy="691895"/>
            </a:xfrm>
            <a:prstGeom prst="rect">
              <a:avLst/>
            </a:prstGeom>
            <a:solidFill>
              <a:srgbClr val="FFFFFF">
                <a:alpha val="100000"/>
              </a:srgbClr>
            </a:solidFill>
          </p:spPr>
          <p:txBody>
            <a:bodyPr/>
            <a:lstStyle/>
            <a:p>
              <a:endParaRPr/>
            </a:p>
          </p:txBody>
        </p:sp>
        <p:sp>
          <p:nvSpPr>
            <p:cNvPr id="280" name="rc280"/>
            <p:cNvSpPr/>
            <p:nvPr/>
          </p:nvSpPr>
          <p:spPr>
            <a:xfrm>
              <a:off x="463718" y="317030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117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205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292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6079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146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488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322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g290"/>
            <p:cNvSpPr/>
            <p:nvPr/>
          </p:nvSpPr>
          <p:spPr>
            <a:xfrm>
              <a:off x="3959575" y="1607378"/>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1"/>
            <p:cNvSpPr/>
            <p:nvPr/>
          </p:nvSpPr>
          <p:spPr>
            <a:xfrm>
              <a:off x="3571709" y="1387894"/>
              <a:ext cx="854521"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(12 M-11 Y)</a:t>
              </a:r>
            </a:p>
          </p:txBody>
        </p:sp>
        <p:sp>
          <p:nvSpPr>
            <p:cNvPr id="292" name="tx292"/>
            <p:cNvSpPr/>
            <p:nvPr/>
          </p:nvSpPr>
          <p:spPr>
            <a:xfrm>
              <a:off x="3809264" y="1519926"/>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95%</a:t>
              </a:r>
            </a:p>
          </p:txBody>
        </p:sp>
        <p:sp>
          <p:nvSpPr>
            <p:cNvPr id="293" name="pg293"/>
            <p:cNvSpPr/>
            <p:nvPr/>
          </p:nvSpPr>
          <p:spPr>
            <a:xfrm>
              <a:off x="6295899" y="3691278"/>
              <a:ext cx="70910" cy="57761"/>
            </a:xfrm>
            <a:custGeom>
              <a:avLst/>
              <a:gdLst/>
              <a:ahLst/>
              <a:cxnLst/>
              <a:rect l="0" t="0" r="0" b="0"/>
              <a:pathLst>
                <a:path w="70910" h="57761">
                  <a:moveTo>
                    <a:pt x="48604" y="57761"/>
                  </a:moveTo>
                  <a:lnTo>
                    <a:pt x="70910" y="35455"/>
                  </a:lnTo>
                  <a:lnTo>
                    <a:pt x="35455" y="0"/>
                  </a:lnTo>
                  <a:lnTo>
                    <a:pt x="0" y="35455"/>
                  </a:lnTo>
                  <a:lnTo>
                    <a:pt x="22305" y="57761"/>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4"/>
            <p:cNvSpPr/>
            <p:nvPr/>
          </p:nvSpPr>
          <p:spPr>
            <a:xfrm>
              <a:off x="7375529" y="3698444"/>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5"/>
            <p:cNvSpPr/>
            <p:nvPr/>
          </p:nvSpPr>
          <p:spPr>
            <a:xfrm>
              <a:off x="6444511" y="3679307"/>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6" name="tx296"/>
            <p:cNvSpPr/>
            <p:nvPr/>
          </p:nvSpPr>
          <p:spPr>
            <a:xfrm>
              <a:off x="7516975" y="3679307"/>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aphicFrame>
        <p:nvGraphicFramePr>
          <p:cNvPr id="3" name="nvGraphicFrame 3"/>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France</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907664"/>
              <a:ext cx="228964" cy="31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9076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904489"/>
              <a:ext cx="228964" cy="31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90448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872739"/>
              <a:ext cx="228964" cy="381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866389"/>
              <a:ext cx="228964" cy="63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856865"/>
              <a:ext cx="228964" cy="95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85686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850514"/>
              <a:ext cx="228964" cy="603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842577"/>
              <a:ext cx="228964" cy="79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825115"/>
              <a:ext cx="228964" cy="174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82511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855277"/>
              <a:ext cx="228964" cy="555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845752"/>
              <a:ext cx="228964" cy="95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833052"/>
              <a:ext cx="228964" cy="127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83305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840989"/>
              <a:ext cx="228964" cy="698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833052"/>
              <a:ext cx="228964" cy="79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812414"/>
              <a:ext cx="228964" cy="206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8124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809239"/>
              <a:ext cx="228964" cy="1016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764789"/>
              <a:ext cx="228964" cy="444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729864"/>
              <a:ext cx="228964" cy="349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72986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866389"/>
              <a:ext cx="228964" cy="444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852102"/>
              <a:ext cx="228964" cy="142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842577"/>
              <a:ext cx="228964" cy="95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84257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882264"/>
              <a:ext cx="228964" cy="285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863215"/>
              <a:ext cx="228964" cy="190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848927"/>
              <a:ext cx="228964" cy="142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84892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888614"/>
              <a:ext cx="228964" cy="222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8886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887027"/>
              <a:ext cx="228964" cy="15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88702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887027"/>
              <a:ext cx="228964" cy="238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883852"/>
              <a:ext cx="228964" cy="31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880677"/>
              <a:ext cx="228964" cy="31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88067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894965"/>
              <a:ext cx="228964" cy="158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891789"/>
              <a:ext cx="228964" cy="31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890202"/>
              <a:ext cx="228964" cy="15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89020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899727"/>
              <a:ext cx="228964" cy="111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894965"/>
              <a:ext cx="228964" cy="476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893377"/>
              <a:ext cx="228964" cy="15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89337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844164"/>
              <a:ext cx="228964" cy="666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825115"/>
              <a:ext cx="228964" cy="190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807652"/>
              <a:ext cx="228964" cy="174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80765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655252"/>
              <a:ext cx="228964" cy="2555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607627"/>
              <a:ext cx="228964" cy="476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534602"/>
              <a:ext cx="228964" cy="730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53460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523489"/>
              <a:ext cx="228964" cy="3873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390139"/>
              <a:ext cx="228964" cy="1333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093277"/>
              <a:ext cx="228964" cy="2968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09327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410777"/>
              <a:ext cx="228964" cy="5000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137727"/>
              <a:ext cx="228964" cy="2730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1704340"/>
              <a:ext cx="228964" cy="4333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17043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469515"/>
              <a:ext cx="228964" cy="4413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231390"/>
              <a:ext cx="228964" cy="2381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1926590"/>
              <a:ext cx="228964" cy="3048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19265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691764"/>
              <a:ext cx="228964" cy="2190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606040"/>
              <a:ext cx="228964" cy="857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513964"/>
              <a:ext cx="228964" cy="920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51396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763202"/>
              <a:ext cx="228964" cy="1476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698114"/>
              <a:ext cx="228964" cy="650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609215"/>
              <a:ext cx="228964" cy="888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60921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844164"/>
              <a:ext cx="228964" cy="666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828290"/>
              <a:ext cx="228964" cy="158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782252"/>
              <a:ext cx="228964" cy="460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78225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877502"/>
              <a:ext cx="228964" cy="333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871152"/>
              <a:ext cx="228964" cy="63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864802"/>
              <a:ext cx="228964" cy="63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86480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869564"/>
              <a:ext cx="228964" cy="412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864802"/>
              <a:ext cx="228964" cy="476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852102"/>
              <a:ext cx="228964" cy="127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85210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853689"/>
              <a:ext cx="228964" cy="571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834639"/>
              <a:ext cx="228964" cy="190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802889"/>
              <a:ext cx="228964" cy="317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80288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933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75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958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640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907664"/>
              <a:ext cx="228964" cy="31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9076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904489"/>
              <a:ext cx="228964" cy="31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90448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872739"/>
              <a:ext cx="228964" cy="381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866389"/>
              <a:ext cx="228964" cy="63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856865"/>
              <a:ext cx="228964" cy="95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85686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850514"/>
              <a:ext cx="228964" cy="603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842577"/>
              <a:ext cx="228964" cy="79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825115"/>
              <a:ext cx="228964" cy="174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82511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855277"/>
              <a:ext cx="228964" cy="555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6"/>
            <p:cNvSpPr/>
            <p:nvPr/>
          </p:nvSpPr>
          <p:spPr>
            <a:xfrm>
              <a:off x="2235946" y="2845752"/>
              <a:ext cx="228964" cy="95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833052"/>
              <a:ext cx="228964" cy="127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83305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40989"/>
              <a:ext cx="228964" cy="698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33052"/>
              <a:ext cx="228964" cy="79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12414"/>
              <a:ext cx="228964" cy="206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8124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09239"/>
              <a:ext cx="228964" cy="1016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764789"/>
              <a:ext cx="228964" cy="444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729864"/>
              <a:ext cx="228964" cy="349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72986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66389"/>
              <a:ext cx="228964" cy="444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52102"/>
              <a:ext cx="228964" cy="1428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42577"/>
              <a:ext cx="228964" cy="95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4257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82264"/>
              <a:ext cx="228964" cy="285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63215"/>
              <a:ext cx="228964" cy="1904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48927"/>
              <a:ext cx="228964" cy="142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4892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88614"/>
              <a:ext cx="228964" cy="222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886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87027"/>
              <a:ext cx="228964" cy="15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8702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87027"/>
              <a:ext cx="228964" cy="238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83852"/>
              <a:ext cx="228964" cy="31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80677"/>
              <a:ext cx="228964" cy="31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8067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94965"/>
              <a:ext cx="228964" cy="158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91789"/>
              <a:ext cx="228964" cy="31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90202"/>
              <a:ext cx="228964" cy="15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9020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99727"/>
              <a:ext cx="228964" cy="111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94965"/>
              <a:ext cx="228964" cy="47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93377"/>
              <a:ext cx="228964" cy="15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9337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44164"/>
              <a:ext cx="228964" cy="666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25115"/>
              <a:ext cx="228964" cy="1904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07652"/>
              <a:ext cx="228964" cy="174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80765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655252"/>
              <a:ext cx="228964" cy="2555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607627"/>
              <a:ext cx="228964" cy="476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534602"/>
              <a:ext cx="228964" cy="730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53460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523489"/>
              <a:ext cx="228964" cy="3873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390139"/>
              <a:ext cx="228964" cy="1333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093277"/>
              <a:ext cx="228964" cy="2968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09327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410777"/>
              <a:ext cx="228964" cy="5000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137727"/>
              <a:ext cx="228964" cy="2730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704340"/>
              <a:ext cx="228964" cy="4333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17043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469515"/>
              <a:ext cx="228964" cy="4413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231390"/>
              <a:ext cx="228964" cy="2381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926590"/>
              <a:ext cx="228964" cy="3048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19265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691764"/>
              <a:ext cx="228964" cy="2190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606040"/>
              <a:ext cx="228964" cy="857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513964"/>
              <a:ext cx="228964" cy="920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51396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63202"/>
              <a:ext cx="228964" cy="1476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698114"/>
              <a:ext cx="228964" cy="6508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609215"/>
              <a:ext cx="228964" cy="888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60921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44164"/>
              <a:ext cx="228964" cy="666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28290"/>
              <a:ext cx="228964" cy="158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82252"/>
              <a:ext cx="228964" cy="460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8225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77502"/>
              <a:ext cx="228964" cy="333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71152"/>
              <a:ext cx="228964" cy="63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64802"/>
              <a:ext cx="228964" cy="63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6480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69564"/>
              <a:ext cx="228964" cy="412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64802"/>
              <a:ext cx="228964" cy="47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52102"/>
              <a:ext cx="228964" cy="127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5210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53689"/>
              <a:ext cx="228964" cy="571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34639"/>
              <a:ext cx="228964" cy="190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02889"/>
              <a:ext cx="228964" cy="317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0288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640839"/>
              <a:ext cx="0" cy="1270000"/>
            </a:xfrm>
            <a:custGeom>
              <a:avLst/>
              <a:gdLst/>
              <a:ahLst/>
              <a:cxnLst/>
              <a:rect l="0" t="0" r="0" b="0"/>
              <a:pathLst>
                <a:path h="1270000">
                  <a:moveTo>
                    <a:pt x="0" y="127000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93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75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9583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64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747705" y="25466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5" name="tx225"/>
            <p:cNvSpPr/>
            <p:nvPr/>
          </p:nvSpPr>
          <p:spPr>
            <a:xfrm>
              <a:off x="747705" y="22291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6" name="tx226"/>
            <p:cNvSpPr/>
            <p:nvPr/>
          </p:nvSpPr>
          <p:spPr>
            <a:xfrm>
              <a:off x="747705" y="19116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27" name="tx227"/>
            <p:cNvSpPr/>
            <p:nvPr/>
          </p:nvSpPr>
          <p:spPr>
            <a:xfrm>
              <a:off x="747705" y="15941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620"/>
              <a:ext cx="779182" cy="693419"/>
            </a:xfrm>
            <a:prstGeom prst="rect">
              <a:avLst/>
            </a:prstGeom>
            <a:solidFill>
              <a:srgbClr val="FFFFFF">
                <a:alpha val="100000"/>
              </a:srgbClr>
            </a:solidFill>
          </p:spPr>
          <p:txBody>
            <a:bodyPr/>
            <a:lstStyle/>
            <a:p>
              <a:endParaRPr/>
            </a:p>
          </p:txBody>
        </p:sp>
        <p:sp>
          <p:nvSpPr>
            <p:cNvPr id="283" name="rc283"/>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4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6" name="grp2"/>
          <p:cNvGrpSpPr/>
          <p:nvPr/>
        </p:nvGrpSpPr>
        <p:grpSpPr>
          <a:xfrm>
            <a:off x="457200" y="4023360"/>
            <a:ext cx="6675120" cy="2743200"/>
            <a:chOff x="457200" y="4023360"/>
            <a:chExt cx="6675120" cy="2743200"/>
          </a:xfrm>
        </p:grpSpPr>
        <p:sp>
          <p:nvSpPr>
            <p:cNvPr id="417" name="rc4"/>
            <p:cNvSpPr/>
            <p:nvPr/>
          </p:nvSpPr>
          <p:spPr>
            <a:xfrm>
              <a:off x="1223433" y="5394245"/>
              <a:ext cx="382693" cy="3664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60491"/>
              <a:ext cx="382693" cy="337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357276"/>
              <a:ext cx="382693" cy="32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46025"/>
              <a:ext cx="382693" cy="112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108138"/>
              <a:ext cx="382693" cy="6525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42582"/>
              <a:ext cx="382693" cy="1655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78288"/>
              <a:ext cx="382693" cy="642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831675"/>
              <a:ext cx="382693" cy="466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349240"/>
              <a:ext cx="382693" cy="4114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10663"/>
              <a:ext cx="382693" cy="3857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246370"/>
              <a:ext cx="382693" cy="642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214223"/>
              <a:ext cx="382693" cy="321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415141"/>
              <a:ext cx="382693" cy="3455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386208"/>
              <a:ext cx="382693" cy="2893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333166"/>
              <a:ext cx="382693" cy="530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294590"/>
              <a:ext cx="382693" cy="385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170824"/>
              <a:ext cx="382693" cy="5898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074384"/>
              <a:ext cx="382693" cy="964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4949011"/>
              <a:ext cx="382693" cy="1253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772203"/>
              <a:ext cx="382693" cy="1768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354062"/>
              <a:ext cx="382693" cy="4066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199757"/>
              <a:ext cx="382693" cy="1543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130641"/>
              <a:ext cx="382693" cy="691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86669"/>
              <a:ext cx="382693" cy="3439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30525"/>
              <a:ext cx="382693" cy="1301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599985"/>
              <a:ext cx="382693" cy="305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596770"/>
              <a:ext cx="382693" cy="32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497115"/>
              <a:ext cx="382693" cy="996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3925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1778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79631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394245"/>
              <a:ext cx="382693" cy="3664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360491"/>
              <a:ext cx="382693" cy="3375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357276"/>
              <a:ext cx="382693" cy="321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346025"/>
              <a:ext cx="382693" cy="112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108138"/>
              <a:ext cx="382693" cy="6525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942582"/>
              <a:ext cx="382693" cy="16555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878288"/>
              <a:ext cx="382693" cy="6429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831675"/>
              <a:ext cx="382693" cy="466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349240"/>
              <a:ext cx="382693" cy="4114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310663"/>
              <a:ext cx="382693" cy="3857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246370"/>
              <a:ext cx="382693" cy="6429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214223"/>
              <a:ext cx="382693" cy="321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415141"/>
              <a:ext cx="382693" cy="3455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386208"/>
              <a:ext cx="382693" cy="2893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333166"/>
              <a:ext cx="382693" cy="5304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294590"/>
              <a:ext cx="382693" cy="385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170824"/>
              <a:ext cx="382693" cy="5898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074384"/>
              <a:ext cx="382693" cy="9644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4949011"/>
              <a:ext cx="382693" cy="12537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4772203"/>
              <a:ext cx="382693" cy="1768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354062"/>
              <a:ext cx="382693" cy="4066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199757"/>
              <a:ext cx="382693" cy="15430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130641"/>
              <a:ext cx="382693" cy="6911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4786669"/>
              <a:ext cx="382693" cy="3439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630525"/>
              <a:ext cx="382693" cy="1301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599985"/>
              <a:ext cx="382693" cy="305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596770"/>
              <a:ext cx="382693" cy="321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497115"/>
              <a:ext cx="382693" cy="996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796313"/>
              <a:ext cx="0" cy="964406"/>
            </a:xfrm>
            <a:custGeom>
              <a:avLst/>
              <a:gdLst/>
              <a:ahLst/>
              <a:cxnLst/>
              <a:rect l="0" t="0" r="0" b="0"/>
              <a:pathLst>
                <a:path h="964406">
                  <a:moveTo>
                    <a:pt x="0" y="964406"/>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43925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1177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7963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747705" y="539251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1" name="tx71"/>
            <p:cNvSpPr/>
            <p:nvPr/>
          </p:nvSpPr>
          <p:spPr>
            <a:xfrm>
              <a:off x="747705" y="507105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2" name="tx72"/>
            <p:cNvSpPr/>
            <p:nvPr/>
          </p:nvSpPr>
          <p:spPr>
            <a:xfrm>
              <a:off x="747705" y="474958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2601"/>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5758"/>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5758"/>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5758"/>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5758"/>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624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624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624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605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61638" y="4249697"/>
              <a:ext cx="409860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France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154624"/>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437956"/>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474236"/>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446018"/>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535279"/>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69458"/>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38391"/>
            </a:xfrm>
            <a:custGeom>
              <a:avLst/>
              <a:gdLst/>
              <a:ahLst/>
              <a:cxnLst/>
              <a:rect l="0" t="0" r="0" b="0"/>
              <a:pathLst>
                <a:path w="4592319" h="938391">
                  <a:moveTo>
                    <a:pt x="0" y="0"/>
                  </a:moveTo>
                  <a:lnTo>
                    <a:pt x="765386" y="423557"/>
                  </a:lnTo>
                  <a:lnTo>
                    <a:pt x="1530773" y="706888"/>
                  </a:lnTo>
                  <a:lnTo>
                    <a:pt x="2296159" y="743168"/>
                  </a:lnTo>
                  <a:lnTo>
                    <a:pt x="3061546" y="714950"/>
                  </a:lnTo>
                  <a:lnTo>
                    <a:pt x="3826933" y="804211"/>
                  </a:lnTo>
                  <a:lnTo>
                    <a:pt x="4592319" y="938391"/>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851185"/>
              <a:ext cx="0" cy="863814"/>
            </a:xfrm>
            <a:custGeom>
              <a:avLst/>
              <a:gdLst/>
              <a:ahLst/>
              <a:cxnLst/>
              <a:rect l="0" t="0" r="0" b="0"/>
              <a:pathLst>
                <a:path h="863814">
                  <a:moveTo>
                    <a:pt x="0" y="863814"/>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42706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13912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85118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tx115"/>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6" name="tx116"/>
            <p:cNvSpPr/>
            <p:nvPr/>
          </p:nvSpPr>
          <p:spPr>
            <a:xfrm>
              <a:off x="6461760" y="538032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17" name="tx117"/>
            <p:cNvSpPr/>
            <p:nvPr/>
          </p:nvSpPr>
          <p:spPr>
            <a:xfrm>
              <a:off x="6461760" y="509239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18" name="tx118"/>
            <p:cNvSpPr/>
            <p:nvPr/>
          </p:nvSpPr>
          <p:spPr>
            <a:xfrm>
              <a:off x="6461760" y="480445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a:t>
              </a:r>
            </a:p>
          </p:txBody>
        </p:sp>
        <p:sp>
          <p:nvSpPr>
            <p:cNvPr id="119" name="tx11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0" name="tx120"/>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330.8</a:t>
              </a:r>
            </a:p>
          </p:txBody>
        </p:sp>
        <p:sp>
          <p:nvSpPr>
            <p:cNvPr id="121" name="tx121"/>
            <p:cNvSpPr/>
            <p:nvPr/>
          </p:nvSpPr>
          <p:spPr>
            <a:xfrm>
              <a:off x="2034470" y="5076420"/>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183.7</a:t>
              </a:r>
            </a:p>
          </p:txBody>
        </p:sp>
        <p:sp>
          <p:nvSpPr>
            <p:cNvPr id="122" name="tx122"/>
            <p:cNvSpPr/>
            <p:nvPr/>
          </p:nvSpPr>
          <p:spPr>
            <a:xfrm>
              <a:off x="2832040" y="535975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85.3</a:t>
              </a:r>
            </a:p>
          </p:txBody>
        </p:sp>
        <p:sp>
          <p:nvSpPr>
            <p:cNvPr id="123" name="tx123"/>
            <p:cNvSpPr/>
            <p:nvPr/>
          </p:nvSpPr>
          <p:spPr>
            <a:xfrm>
              <a:off x="3597427" y="5396925"/>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72.7</a:t>
              </a:r>
            </a:p>
          </p:txBody>
        </p:sp>
        <p:sp>
          <p:nvSpPr>
            <p:cNvPr id="124" name="tx124"/>
            <p:cNvSpPr/>
            <p:nvPr/>
          </p:nvSpPr>
          <p:spPr>
            <a:xfrm>
              <a:off x="4362814" y="536781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82.5</a:t>
              </a:r>
            </a:p>
          </p:txBody>
        </p:sp>
        <p:sp>
          <p:nvSpPr>
            <p:cNvPr id="125" name="tx125"/>
            <p:cNvSpPr/>
            <p:nvPr/>
          </p:nvSpPr>
          <p:spPr>
            <a:xfrm>
              <a:off x="5128200" y="5457571"/>
              <a:ext cx="227024"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51.5</a:t>
              </a:r>
            </a:p>
          </p:txBody>
        </p:sp>
        <p:sp>
          <p:nvSpPr>
            <p:cNvPr id="126" name="tx126"/>
            <p:cNvSpPr/>
            <p:nvPr/>
          </p:nvSpPr>
          <p:spPr>
            <a:xfrm>
              <a:off x="5925771" y="559125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1541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5019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15214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Gabon</a:t>
            </a:r>
          </a:p>
        </p:txBody>
      </p:sp>
      <p:grpSp>
        <p:nvGrpSpPr>
          <p:cNvPr id="2" name="grp2"/>
          <p:cNvGrpSpPr/>
          <p:nvPr/>
        </p:nvGrpSpPr>
        <p:grpSpPr>
          <a:xfrm>
            <a:off x="457200" y="1463040"/>
            <a:ext cx="8503920" cy="2286000"/>
            <a:chOff x="457200" y="1463040"/>
            <a:chExt cx="8503920" cy="2286000"/>
          </a:xfrm>
        </p:grpSpPr>
        <p:sp>
          <p:nvSpPr>
            <p:cNvPr id="300" name="rc4"/>
            <p:cNvSpPr/>
            <p:nvPr/>
          </p:nvSpPr>
          <p:spPr>
            <a:xfrm>
              <a:off x="1411675" y="2907921"/>
              <a:ext cx="228964" cy="29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
            <p:cNvSpPr/>
            <p:nvPr/>
          </p:nvSpPr>
          <p:spPr>
            <a:xfrm>
              <a:off x="1411675" y="2283265"/>
              <a:ext cx="228964" cy="6246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6"/>
            <p:cNvSpPr/>
            <p:nvPr/>
          </p:nvSpPr>
          <p:spPr>
            <a:xfrm>
              <a:off x="1411675" y="22832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7"/>
            <p:cNvSpPr/>
            <p:nvPr/>
          </p:nvSpPr>
          <p:spPr>
            <a:xfrm>
              <a:off x="1411675" y="2277427"/>
              <a:ext cx="228964" cy="58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8"/>
            <p:cNvSpPr/>
            <p:nvPr/>
          </p:nvSpPr>
          <p:spPr>
            <a:xfrm>
              <a:off x="1686432" y="2887488"/>
              <a:ext cx="228964" cy="233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9"/>
            <p:cNvSpPr/>
            <p:nvPr/>
          </p:nvSpPr>
          <p:spPr>
            <a:xfrm>
              <a:off x="1686432" y="2040992"/>
              <a:ext cx="228964" cy="8464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0"/>
            <p:cNvSpPr/>
            <p:nvPr/>
          </p:nvSpPr>
          <p:spPr>
            <a:xfrm>
              <a:off x="1686432" y="204099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1"/>
            <p:cNvSpPr/>
            <p:nvPr/>
          </p:nvSpPr>
          <p:spPr>
            <a:xfrm>
              <a:off x="1686432" y="1991370"/>
              <a:ext cx="228964" cy="496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2"/>
            <p:cNvSpPr/>
            <p:nvPr/>
          </p:nvSpPr>
          <p:spPr>
            <a:xfrm>
              <a:off x="1961189" y="2887488"/>
              <a:ext cx="228964" cy="233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3"/>
            <p:cNvSpPr/>
            <p:nvPr/>
          </p:nvSpPr>
          <p:spPr>
            <a:xfrm>
              <a:off x="1961189" y="1731583"/>
              <a:ext cx="228964" cy="11559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4"/>
            <p:cNvSpPr/>
            <p:nvPr/>
          </p:nvSpPr>
          <p:spPr>
            <a:xfrm>
              <a:off x="1961189" y="1722826"/>
              <a:ext cx="228964" cy="87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5"/>
            <p:cNvSpPr/>
            <p:nvPr/>
          </p:nvSpPr>
          <p:spPr>
            <a:xfrm>
              <a:off x="1961189" y="1702394"/>
              <a:ext cx="228964" cy="204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16"/>
            <p:cNvSpPr/>
            <p:nvPr/>
          </p:nvSpPr>
          <p:spPr>
            <a:xfrm>
              <a:off x="2235946" y="2881650"/>
              <a:ext cx="228964" cy="291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17"/>
            <p:cNvSpPr/>
            <p:nvPr/>
          </p:nvSpPr>
          <p:spPr>
            <a:xfrm>
              <a:off x="2235946" y="2058506"/>
              <a:ext cx="228964" cy="8231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8"/>
            <p:cNvSpPr/>
            <p:nvPr/>
          </p:nvSpPr>
          <p:spPr>
            <a:xfrm>
              <a:off x="2235946" y="2055587"/>
              <a:ext cx="228964" cy="291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9"/>
            <p:cNvSpPr/>
            <p:nvPr/>
          </p:nvSpPr>
          <p:spPr>
            <a:xfrm>
              <a:off x="2235946" y="2032235"/>
              <a:ext cx="228964" cy="233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0"/>
            <p:cNvSpPr/>
            <p:nvPr/>
          </p:nvSpPr>
          <p:spPr>
            <a:xfrm>
              <a:off x="2510703" y="2881650"/>
              <a:ext cx="228964" cy="291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1"/>
            <p:cNvSpPr/>
            <p:nvPr/>
          </p:nvSpPr>
          <p:spPr>
            <a:xfrm>
              <a:off x="2510703" y="2837866"/>
              <a:ext cx="228964" cy="437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2"/>
            <p:cNvSpPr/>
            <p:nvPr/>
          </p:nvSpPr>
          <p:spPr>
            <a:xfrm>
              <a:off x="2510703" y="283786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3"/>
            <p:cNvSpPr/>
            <p:nvPr/>
          </p:nvSpPr>
          <p:spPr>
            <a:xfrm>
              <a:off x="2510703" y="2817433"/>
              <a:ext cx="228964" cy="204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4"/>
            <p:cNvSpPr/>
            <p:nvPr/>
          </p:nvSpPr>
          <p:spPr>
            <a:xfrm>
              <a:off x="2785460" y="2890407"/>
              <a:ext cx="228964" cy="204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5"/>
            <p:cNvSpPr/>
            <p:nvPr/>
          </p:nvSpPr>
          <p:spPr>
            <a:xfrm>
              <a:off x="2785460" y="2808676"/>
              <a:ext cx="228964" cy="8173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26"/>
            <p:cNvSpPr/>
            <p:nvPr/>
          </p:nvSpPr>
          <p:spPr>
            <a:xfrm>
              <a:off x="2785460" y="2805757"/>
              <a:ext cx="228964" cy="291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27"/>
            <p:cNvSpPr/>
            <p:nvPr/>
          </p:nvSpPr>
          <p:spPr>
            <a:xfrm>
              <a:off x="2785460" y="2756135"/>
              <a:ext cx="228964" cy="496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8"/>
            <p:cNvSpPr/>
            <p:nvPr/>
          </p:nvSpPr>
          <p:spPr>
            <a:xfrm>
              <a:off x="3060217" y="2899164"/>
              <a:ext cx="228964" cy="116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9"/>
            <p:cNvSpPr/>
            <p:nvPr/>
          </p:nvSpPr>
          <p:spPr>
            <a:xfrm>
              <a:off x="3060217" y="2869974"/>
              <a:ext cx="228964" cy="291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0"/>
            <p:cNvSpPr/>
            <p:nvPr/>
          </p:nvSpPr>
          <p:spPr>
            <a:xfrm>
              <a:off x="3060217" y="2867055"/>
              <a:ext cx="228964" cy="291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1"/>
            <p:cNvSpPr/>
            <p:nvPr/>
          </p:nvSpPr>
          <p:spPr>
            <a:xfrm>
              <a:off x="3060217" y="2832028"/>
              <a:ext cx="228964" cy="350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3"/>
            <p:cNvSpPr/>
            <p:nvPr/>
          </p:nvSpPr>
          <p:spPr>
            <a:xfrm>
              <a:off x="3334974" y="2907921"/>
              <a:ext cx="228964" cy="29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4"/>
            <p:cNvSpPr/>
            <p:nvPr/>
          </p:nvSpPr>
          <p:spPr>
            <a:xfrm>
              <a:off x="3334974" y="290792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5"/>
            <p:cNvSpPr/>
            <p:nvPr/>
          </p:nvSpPr>
          <p:spPr>
            <a:xfrm>
              <a:off x="3334974" y="2899164"/>
              <a:ext cx="228964" cy="87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37"/>
            <p:cNvSpPr/>
            <p:nvPr/>
          </p:nvSpPr>
          <p:spPr>
            <a:xfrm>
              <a:off x="3609731" y="2907921"/>
              <a:ext cx="228964" cy="29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8"/>
            <p:cNvSpPr/>
            <p:nvPr/>
          </p:nvSpPr>
          <p:spPr>
            <a:xfrm>
              <a:off x="3609731" y="290792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9"/>
            <p:cNvSpPr/>
            <p:nvPr/>
          </p:nvSpPr>
          <p:spPr>
            <a:xfrm>
              <a:off x="3609731" y="2902083"/>
              <a:ext cx="228964" cy="58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0"/>
            <p:cNvSpPr/>
            <p:nvPr/>
          </p:nvSpPr>
          <p:spPr>
            <a:xfrm>
              <a:off x="3884488" y="2907921"/>
              <a:ext cx="228964" cy="29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1"/>
            <p:cNvSpPr/>
            <p:nvPr/>
          </p:nvSpPr>
          <p:spPr>
            <a:xfrm>
              <a:off x="3884488" y="2896245"/>
              <a:ext cx="228964" cy="116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2"/>
            <p:cNvSpPr/>
            <p:nvPr/>
          </p:nvSpPr>
          <p:spPr>
            <a:xfrm>
              <a:off x="3884488" y="289624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3"/>
            <p:cNvSpPr/>
            <p:nvPr/>
          </p:nvSpPr>
          <p:spPr>
            <a:xfrm>
              <a:off x="3884488" y="2887488"/>
              <a:ext cx="228964" cy="87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47"/>
            <p:cNvSpPr/>
            <p:nvPr/>
          </p:nvSpPr>
          <p:spPr>
            <a:xfrm>
              <a:off x="4159245" y="2905002"/>
              <a:ext cx="228964" cy="58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1"/>
            <p:cNvSpPr/>
            <p:nvPr/>
          </p:nvSpPr>
          <p:spPr>
            <a:xfrm>
              <a:off x="4434002" y="2905002"/>
              <a:ext cx="228964" cy="58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4"/>
            <p:cNvSpPr/>
            <p:nvPr/>
          </p:nvSpPr>
          <p:spPr>
            <a:xfrm>
              <a:off x="4708759" y="2905002"/>
              <a:ext cx="228964" cy="58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5"/>
            <p:cNvSpPr/>
            <p:nvPr/>
          </p:nvSpPr>
          <p:spPr>
            <a:xfrm>
              <a:off x="4708759" y="290500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59"/>
            <p:cNvSpPr/>
            <p:nvPr/>
          </p:nvSpPr>
          <p:spPr>
            <a:xfrm>
              <a:off x="4983516" y="2890407"/>
              <a:ext cx="228964" cy="204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3"/>
            <p:cNvSpPr/>
            <p:nvPr/>
          </p:nvSpPr>
          <p:spPr>
            <a:xfrm>
              <a:off x="5258273" y="2878731"/>
              <a:ext cx="228964" cy="32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67"/>
            <p:cNvSpPr/>
            <p:nvPr/>
          </p:nvSpPr>
          <p:spPr>
            <a:xfrm>
              <a:off x="5533030" y="2881650"/>
              <a:ext cx="228964" cy="291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1"/>
            <p:cNvSpPr/>
            <p:nvPr/>
          </p:nvSpPr>
          <p:spPr>
            <a:xfrm>
              <a:off x="5807787" y="2869974"/>
              <a:ext cx="228964" cy="408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2"/>
            <p:cNvSpPr/>
            <p:nvPr/>
          </p:nvSpPr>
          <p:spPr>
            <a:xfrm>
              <a:off x="6082544" y="2907921"/>
              <a:ext cx="228964" cy="29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3"/>
            <p:cNvSpPr/>
            <p:nvPr/>
          </p:nvSpPr>
          <p:spPr>
            <a:xfrm>
              <a:off x="6082544" y="29079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4"/>
            <p:cNvSpPr/>
            <p:nvPr/>
          </p:nvSpPr>
          <p:spPr>
            <a:xfrm>
              <a:off x="6082544" y="290792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5"/>
            <p:cNvSpPr/>
            <p:nvPr/>
          </p:nvSpPr>
          <p:spPr>
            <a:xfrm>
              <a:off x="6082544" y="2875812"/>
              <a:ext cx="228964" cy="32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79"/>
            <p:cNvSpPr/>
            <p:nvPr/>
          </p:nvSpPr>
          <p:spPr>
            <a:xfrm>
              <a:off x="6357301" y="2887488"/>
              <a:ext cx="228964" cy="233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3"/>
            <p:cNvSpPr/>
            <p:nvPr/>
          </p:nvSpPr>
          <p:spPr>
            <a:xfrm>
              <a:off x="6632058" y="2899164"/>
              <a:ext cx="228964" cy="116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87"/>
            <p:cNvSpPr/>
            <p:nvPr/>
          </p:nvSpPr>
          <p:spPr>
            <a:xfrm>
              <a:off x="6906815" y="2878731"/>
              <a:ext cx="228964" cy="32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1"/>
            <p:cNvSpPr/>
            <p:nvPr/>
          </p:nvSpPr>
          <p:spPr>
            <a:xfrm>
              <a:off x="7181572" y="2875812"/>
              <a:ext cx="228964" cy="350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5"/>
            <p:cNvSpPr/>
            <p:nvPr/>
          </p:nvSpPr>
          <p:spPr>
            <a:xfrm>
              <a:off x="7456329" y="2881650"/>
              <a:ext cx="228964" cy="291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98"/>
            <p:cNvSpPr/>
            <p:nvPr/>
          </p:nvSpPr>
          <p:spPr>
            <a:xfrm>
              <a:off x="7731086" y="2905002"/>
              <a:ext cx="228964" cy="58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99"/>
            <p:cNvSpPr/>
            <p:nvPr/>
          </p:nvSpPr>
          <p:spPr>
            <a:xfrm>
              <a:off x="7731086" y="2887488"/>
              <a:ext cx="228964" cy="175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2"/>
            <p:cNvSpPr/>
            <p:nvPr/>
          </p:nvSpPr>
          <p:spPr>
            <a:xfrm>
              <a:off x="8005843" y="2907921"/>
              <a:ext cx="228964" cy="291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3"/>
            <p:cNvSpPr/>
            <p:nvPr/>
          </p:nvSpPr>
          <p:spPr>
            <a:xfrm>
              <a:off x="8005843" y="290792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09"/>
            <p:cNvSpPr/>
            <p:nvPr/>
          </p:nvSpPr>
          <p:spPr>
            <a:xfrm>
              <a:off x="1127759" y="261894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0"/>
            <p:cNvSpPr/>
            <p:nvPr/>
          </p:nvSpPr>
          <p:spPr>
            <a:xfrm>
              <a:off x="1127759" y="232704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1"/>
            <p:cNvSpPr/>
            <p:nvPr/>
          </p:nvSpPr>
          <p:spPr>
            <a:xfrm>
              <a:off x="1127759" y="203515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2"/>
            <p:cNvSpPr/>
            <p:nvPr/>
          </p:nvSpPr>
          <p:spPr>
            <a:xfrm>
              <a:off x="1127759" y="174325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rc113"/>
            <p:cNvSpPr/>
            <p:nvPr/>
          </p:nvSpPr>
          <p:spPr>
            <a:xfrm>
              <a:off x="1411675" y="2907921"/>
              <a:ext cx="228964" cy="29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114"/>
            <p:cNvSpPr/>
            <p:nvPr/>
          </p:nvSpPr>
          <p:spPr>
            <a:xfrm>
              <a:off x="1411675" y="2283265"/>
              <a:ext cx="228964" cy="6246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15"/>
            <p:cNvSpPr/>
            <p:nvPr/>
          </p:nvSpPr>
          <p:spPr>
            <a:xfrm>
              <a:off x="1411675" y="22832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2" name="rc116"/>
            <p:cNvSpPr/>
            <p:nvPr/>
          </p:nvSpPr>
          <p:spPr>
            <a:xfrm>
              <a:off x="1411675" y="2277427"/>
              <a:ext cx="228964" cy="58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3" name="rc117"/>
            <p:cNvSpPr/>
            <p:nvPr/>
          </p:nvSpPr>
          <p:spPr>
            <a:xfrm>
              <a:off x="1686432" y="2887488"/>
              <a:ext cx="228964" cy="233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18"/>
            <p:cNvSpPr/>
            <p:nvPr/>
          </p:nvSpPr>
          <p:spPr>
            <a:xfrm>
              <a:off x="1686432" y="2040992"/>
              <a:ext cx="228964" cy="8464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19"/>
            <p:cNvSpPr/>
            <p:nvPr/>
          </p:nvSpPr>
          <p:spPr>
            <a:xfrm>
              <a:off x="1686432" y="204099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20"/>
            <p:cNvSpPr/>
            <p:nvPr/>
          </p:nvSpPr>
          <p:spPr>
            <a:xfrm>
              <a:off x="1686432" y="1991370"/>
              <a:ext cx="228964" cy="496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21"/>
            <p:cNvSpPr/>
            <p:nvPr/>
          </p:nvSpPr>
          <p:spPr>
            <a:xfrm>
              <a:off x="1961189" y="2887488"/>
              <a:ext cx="228964" cy="233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22"/>
            <p:cNvSpPr/>
            <p:nvPr/>
          </p:nvSpPr>
          <p:spPr>
            <a:xfrm>
              <a:off x="1961189" y="1731583"/>
              <a:ext cx="228964" cy="115590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3"/>
            <p:cNvSpPr/>
            <p:nvPr/>
          </p:nvSpPr>
          <p:spPr>
            <a:xfrm>
              <a:off x="1961189" y="1722826"/>
              <a:ext cx="228964" cy="87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0" name="rc124"/>
            <p:cNvSpPr/>
            <p:nvPr/>
          </p:nvSpPr>
          <p:spPr>
            <a:xfrm>
              <a:off x="1961189" y="1702394"/>
              <a:ext cx="228964" cy="204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1" name="rc125"/>
            <p:cNvSpPr/>
            <p:nvPr/>
          </p:nvSpPr>
          <p:spPr>
            <a:xfrm>
              <a:off x="2235946" y="2881650"/>
              <a:ext cx="228964" cy="291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26"/>
            <p:cNvSpPr/>
            <p:nvPr/>
          </p:nvSpPr>
          <p:spPr>
            <a:xfrm>
              <a:off x="2235946" y="2058506"/>
              <a:ext cx="228964" cy="82314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27"/>
            <p:cNvSpPr/>
            <p:nvPr/>
          </p:nvSpPr>
          <p:spPr>
            <a:xfrm>
              <a:off x="2235946" y="2055587"/>
              <a:ext cx="228964" cy="291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4" name="rc128"/>
            <p:cNvSpPr/>
            <p:nvPr/>
          </p:nvSpPr>
          <p:spPr>
            <a:xfrm>
              <a:off x="2235946" y="2032235"/>
              <a:ext cx="228964" cy="233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5" name="rc129"/>
            <p:cNvSpPr/>
            <p:nvPr/>
          </p:nvSpPr>
          <p:spPr>
            <a:xfrm>
              <a:off x="2510703" y="2881650"/>
              <a:ext cx="228964" cy="291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37866"/>
              <a:ext cx="228964" cy="437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3786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817433"/>
              <a:ext cx="228964" cy="204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90407"/>
              <a:ext cx="228964" cy="204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08676"/>
              <a:ext cx="228964" cy="8173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05757"/>
              <a:ext cx="228964" cy="291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756135"/>
              <a:ext cx="228964" cy="496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99164"/>
              <a:ext cx="228964" cy="116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69974"/>
              <a:ext cx="228964" cy="2918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67055"/>
              <a:ext cx="228964" cy="291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832028"/>
              <a:ext cx="228964" cy="350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07921"/>
              <a:ext cx="228964" cy="29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0792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99164"/>
              <a:ext cx="228964" cy="87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07921"/>
              <a:ext cx="228964" cy="29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0792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02083"/>
              <a:ext cx="228964" cy="58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07921"/>
              <a:ext cx="228964" cy="29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96245"/>
              <a:ext cx="228964" cy="116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9624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87488"/>
              <a:ext cx="228964" cy="87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05002"/>
              <a:ext cx="228964" cy="58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05002"/>
              <a:ext cx="228964" cy="58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05002"/>
              <a:ext cx="228964" cy="58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0500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90407"/>
              <a:ext cx="228964" cy="204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878731"/>
              <a:ext cx="228964" cy="321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881650"/>
              <a:ext cx="228964" cy="291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69974"/>
              <a:ext cx="228964" cy="408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07921"/>
              <a:ext cx="228964" cy="29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079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0792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875812"/>
              <a:ext cx="228964" cy="321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887488"/>
              <a:ext cx="228964" cy="233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99164"/>
              <a:ext cx="228964" cy="116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78731"/>
              <a:ext cx="228964" cy="321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75812"/>
              <a:ext cx="228964" cy="350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81650"/>
              <a:ext cx="228964" cy="291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05002"/>
              <a:ext cx="228964" cy="58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887488"/>
              <a:ext cx="228964" cy="175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07921"/>
              <a:ext cx="228964" cy="291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0792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743259"/>
              <a:ext cx="0" cy="1167580"/>
            </a:xfrm>
            <a:custGeom>
              <a:avLst/>
              <a:gdLst/>
              <a:ahLst/>
              <a:cxnLst/>
              <a:rect l="0" t="0" r="0" b="0"/>
              <a:pathLst>
                <a:path h="1167580">
                  <a:moveTo>
                    <a:pt x="0" y="116758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61894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32704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03515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74325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747705" y="257221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5" name="tx225"/>
            <p:cNvSpPr/>
            <p:nvPr/>
          </p:nvSpPr>
          <p:spPr>
            <a:xfrm>
              <a:off x="747705" y="228031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6" name="tx226"/>
            <p:cNvSpPr/>
            <p:nvPr/>
          </p:nvSpPr>
          <p:spPr>
            <a:xfrm>
              <a:off x="747705" y="198842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7" name="tx227"/>
            <p:cNvSpPr/>
            <p:nvPr/>
          </p:nvSpPr>
          <p:spPr>
            <a:xfrm>
              <a:off x="747705" y="169652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853"/>
              <a:ext cx="779182" cy="693186"/>
            </a:xfrm>
            <a:prstGeom prst="rect">
              <a:avLst/>
            </a:prstGeom>
            <a:solidFill>
              <a:srgbClr val="FFFFFF">
                <a:alpha val="100000"/>
              </a:srgbClr>
            </a:solidFill>
          </p:spPr>
          <p:txBody>
            <a:bodyPr/>
            <a:lstStyle/>
            <a:p>
              <a:endParaRPr/>
            </a:p>
          </p:txBody>
        </p:sp>
        <p:sp>
          <p:nvSpPr>
            <p:cNvPr id="283" name="rc283"/>
            <p:cNvSpPr/>
            <p:nvPr/>
          </p:nvSpPr>
          <p:spPr>
            <a:xfrm>
              <a:off x="463718" y="3169010"/>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88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76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63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50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017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59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93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3" name="pg293"/>
            <p:cNvSpPr/>
            <p:nvPr/>
          </p:nvSpPr>
          <p:spPr>
            <a:xfrm>
              <a:off x="2585790" y="1618528"/>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4" name="tx294"/>
            <p:cNvSpPr/>
            <p:nvPr/>
          </p:nvSpPr>
          <p:spPr>
            <a:xfrm>
              <a:off x="2259911" y="1400321"/>
              <a:ext cx="73054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(9-59 M)</a:t>
              </a:r>
            </a:p>
          </p:txBody>
        </p:sp>
        <p:sp>
          <p:nvSpPr>
            <p:cNvPr id="295" name="tx295"/>
            <p:cNvSpPr/>
            <p:nvPr/>
          </p:nvSpPr>
          <p:spPr>
            <a:xfrm>
              <a:off x="2396908" y="1532354"/>
              <a:ext cx="456555"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75.2%</a:t>
              </a:r>
            </a:p>
          </p:txBody>
        </p:sp>
        <p:sp>
          <p:nvSpPr>
            <p:cNvPr id="296" name="pg296"/>
            <p:cNvSpPr/>
            <p:nvPr/>
          </p:nvSpPr>
          <p:spPr>
            <a:xfrm>
              <a:off x="6295899" y="3685413"/>
              <a:ext cx="70910" cy="63626"/>
            </a:xfrm>
            <a:custGeom>
              <a:avLst/>
              <a:gdLst/>
              <a:ahLst/>
              <a:cxnLst/>
              <a:rect l="0" t="0" r="0" b="0"/>
              <a:pathLst>
                <a:path w="70910" h="63626">
                  <a:moveTo>
                    <a:pt x="42738" y="63626"/>
                  </a:moveTo>
                  <a:lnTo>
                    <a:pt x="70910" y="35455"/>
                  </a:lnTo>
                  <a:lnTo>
                    <a:pt x="35455" y="0"/>
                  </a:lnTo>
                  <a:lnTo>
                    <a:pt x="0" y="35455"/>
                  </a:lnTo>
                  <a:lnTo>
                    <a:pt x="28171" y="63626"/>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7"/>
            <p:cNvSpPr/>
            <p:nvPr/>
          </p:nvSpPr>
          <p:spPr>
            <a:xfrm>
              <a:off x="7375529" y="3692579"/>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8"/>
            <p:cNvSpPr/>
            <p:nvPr/>
          </p:nvSpPr>
          <p:spPr>
            <a:xfrm>
              <a:off x="6444511" y="3673441"/>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9" name="tx299"/>
            <p:cNvSpPr/>
            <p:nvPr/>
          </p:nvSpPr>
          <p:spPr>
            <a:xfrm>
              <a:off x="7516975" y="3673441"/>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6" name="grp2"/>
          <p:cNvGrpSpPr/>
          <p:nvPr/>
        </p:nvGrpSpPr>
        <p:grpSpPr>
          <a:xfrm>
            <a:off x="457200" y="4023360"/>
            <a:ext cx="6675120" cy="2743200"/>
            <a:chOff x="457200" y="4023360"/>
            <a:chExt cx="6675120" cy="2743200"/>
          </a:xfrm>
        </p:grpSpPr>
        <p:sp>
          <p:nvSpPr>
            <p:cNvPr id="427"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43500"/>
              <a:ext cx="382693" cy="6172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834890"/>
              <a:ext cx="382693" cy="3086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52110"/>
              <a:ext cx="382693" cy="3086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452110"/>
              <a:ext cx="382693" cy="3086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521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3489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143500"/>
              <a:ext cx="382693" cy="6172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834890"/>
              <a:ext cx="382693" cy="3086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52110"/>
              <a:ext cx="382693" cy="3086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452110"/>
              <a:ext cx="382693" cy="3086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521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8348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89315" y="540736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3" name="tx73"/>
            <p:cNvSpPr/>
            <p:nvPr/>
          </p:nvSpPr>
          <p:spPr>
            <a:xfrm>
              <a:off x="889315" y="509815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4" name="tx74"/>
            <p:cNvSpPr/>
            <p:nvPr/>
          </p:nvSpPr>
          <p:spPr>
            <a:xfrm>
              <a:off x="889315" y="478815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5" name="tx75"/>
            <p:cNvSpPr/>
            <p:nvPr/>
          </p:nvSpPr>
          <p:spPr>
            <a:xfrm>
              <a:off x="889315" y="4481333"/>
              <a:ext cx="70804" cy="8909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249352"/>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36250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362509"/>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362509"/>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36250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353000"/>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353000"/>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353000"/>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35280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63220" y="4249697"/>
              <a:ext cx="4095439"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Gabon age distribution, vaccination status, and incidence, 2017-12 to 2018-11</a:t>
              </a:r>
            </a:p>
          </p:txBody>
        </p:sp>
        <p:sp>
          <p:nvSpPr>
            <p:cNvPr id="104" name="pt104"/>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400228"/>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502713"/>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52500"/>
            </a:xfrm>
            <a:custGeom>
              <a:avLst/>
              <a:gdLst/>
              <a:ahLst/>
              <a:cxnLst/>
              <a:rect l="0" t="0" r="0" b="0"/>
              <a:pathLst>
                <a:path w="4592319" h="952500">
                  <a:moveTo>
                    <a:pt x="0" y="952500"/>
                  </a:moveTo>
                  <a:lnTo>
                    <a:pt x="765386" y="0"/>
                  </a:lnTo>
                  <a:lnTo>
                    <a:pt x="1530773" y="669161"/>
                  </a:lnTo>
                  <a:lnTo>
                    <a:pt x="2296159" y="952500"/>
                  </a:lnTo>
                  <a:lnTo>
                    <a:pt x="3061546" y="771645"/>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810727"/>
              <a:ext cx="0" cy="904272"/>
            </a:xfrm>
            <a:custGeom>
              <a:avLst/>
              <a:gdLst/>
              <a:ahLst/>
              <a:cxnLst/>
              <a:rect l="0" t="0" r="0" b="0"/>
              <a:pathLst>
                <a:path h="904272">
                  <a:moveTo>
                    <a:pt x="0" y="904272"/>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41357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11215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481072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tx11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9" name="tx119"/>
            <p:cNvSpPr/>
            <p:nvPr/>
          </p:nvSpPr>
          <p:spPr>
            <a:xfrm>
              <a:off x="6461760" y="5368034"/>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20" name="tx120"/>
            <p:cNvSpPr/>
            <p:nvPr/>
          </p:nvSpPr>
          <p:spPr>
            <a:xfrm>
              <a:off x="6461760" y="506541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21" name="tx121"/>
            <p:cNvSpPr/>
            <p:nvPr/>
          </p:nvSpPr>
          <p:spPr>
            <a:xfrm>
              <a:off x="6461760" y="4764591"/>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a:t>
              </a:r>
            </a:p>
          </p:txBody>
        </p:sp>
        <p:sp>
          <p:nvSpPr>
            <p:cNvPr id="122" name="tx12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3" name="tx123"/>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4" name="tx124"/>
            <p:cNvSpPr/>
            <p:nvPr/>
          </p:nvSpPr>
          <p:spPr>
            <a:xfrm>
              <a:off x="2066654"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15.8</a:t>
              </a:r>
            </a:p>
          </p:txBody>
        </p:sp>
        <p:sp>
          <p:nvSpPr>
            <p:cNvPr id="125" name="tx125"/>
            <p:cNvSpPr/>
            <p:nvPr/>
          </p:nvSpPr>
          <p:spPr>
            <a:xfrm>
              <a:off x="2864224" y="5323512"/>
              <a:ext cx="162656" cy="81359"/>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4.7</a:t>
              </a:r>
            </a:p>
          </p:txBody>
        </p:sp>
        <p:sp>
          <p:nvSpPr>
            <p:cNvPr id="126" name="tx126"/>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7" name="tx127"/>
            <p:cNvSpPr/>
            <p:nvPr/>
          </p:nvSpPr>
          <p:spPr>
            <a:xfrm>
              <a:off x="4444142" y="5424508"/>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a:t>
              </a:r>
            </a:p>
          </p:txBody>
        </p:sp>
        <p:sp>
          <p:nvSpPr>
            <p:cNvPr id="128" name="tx128"/>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9" name="tx129"/>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1525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United Kingdom of Great Britain and Northern Ireland</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04832"/>
              <a:ext cx="228964" cy="6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048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0483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90483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850765"/>
              <a:ext cx="228964" cy="600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8507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8507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85076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04832"/>
              <a:ext cx="228964" cy="6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0483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0483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90483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862780"/>
              <a:ext cx="228964" cy="480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8627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8627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86278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808713"/>
              <a:ext cx="228964" cy="1021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80871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80871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802705"/>
              <a:ext cx="228964" cy="6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706586"/>
              <a:ext cx="228964" cy="2042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70658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70658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70658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760653"/>
              <a:ext cx="228964" cy="1501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7606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76065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76065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778675"/>
              <a:ext cx="228964" cy="1321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77867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77867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77867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838750"/>
              <a:ext cx="228964" cy="720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8387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83875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83875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802705"/>
              <a:ext cx="228964" cy="1081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80270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80270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80270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778675"/>
              <a:ext cx="228964" cy="1321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77867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77867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772668"/>
              <a:ext cx="228964" cy="6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520354"/>
              <a:ext cx="228964" cy="3904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5203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52035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514347"/>
              <a:ext cx="228964" cy="6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634496"/>
              <a:ext cx="228964" cy="2763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6344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6344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63449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580429"/>
              <a:ext cx="228964" cy="3304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5804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58042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58042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424235"/>
              <a:ext cx="228964" cy="4866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4242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42423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418227"/>
              <a:ext cx="228964" cy="6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015727"/>
              <a:ext cx="228964" cy="8951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01572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01572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01572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1703338"/>
              <a:ext cx="228964" cy="12075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170333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170333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170333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1985689"/>
              <a:ext cx="228964" cy="9251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19856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19856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198568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310093"/>
              <a:ext cx="228964" cy="6007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31009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31009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31009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424235"/>
              <a:ext cx="228964" cy="4866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4242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42423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42423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580429"/>
              <a:ext cx="228964" cy="3304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5804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58042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58042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814720"/>
              <a:ext cx="228964" cy="961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8147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81472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808713"/>
              <a:ext cx="228964" cy="6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814720"/>
              <a:ext cx="228964" cy="961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8147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81472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81472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1009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70934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04832"/>
              <a:ext cx="228964" cy="60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048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0483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90483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850765"/>
              <a:ext cx="228964" cy="600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8507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8507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85076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904832"/>
              <a:ext cx="228964" cy="60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90483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90483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90483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862780"/>
              <a:ext cx="228964" cy="480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28627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28627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235946" y="286278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10703" y="2808713"/>
              <a:ext cx="228964" cy="1021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510703" y="280871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510703" y="280871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30"/>
            <p:cNvSpPr/>
            <p:nvPr/>
          </p:nvSpPr>
          <p:spPr>
            <a:xfrm>
              <a:off x="2510703" y="2802705"/>
              <a:ext cx="228964" cy="60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31"/>
            <p:cNvSpPr/>
            <p:nvPr/>
          </p:nvSpPr>
          <p:spPr>
            <a:xfrm>
              <a:off x="2785460" y="2706586"/>
              <a:ext cx="228964" cy="2042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32"/>
            <p:cNvSpPr/>
            <p:nvPr/>
          </p:nvSpPr>
          <p:spPr>
            <a:xfrm>
              <a:off x="2785460" y="270658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70658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70658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760653"/>
              <a:ext cx="228964" cy="1501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7606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6065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6065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778675"/>
              <a:ext cx="228964" cy="1321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77867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77867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7867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838750"/>
              <a:ext cx="228964" cy="720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387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3875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3875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802705"/>
              <a:ext cx="228964" cy="1081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0270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0270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0270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778675"/>
              <a:ext cx="228964" cy="1321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77867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77867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72668"/>
              <a:ext cx="228964" cy="60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520354"/>
              <a:ext cx="228964" cy="3904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5203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52035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514347"/>
              <a:ext cx="228964" cy="60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634496"/>
              <a:ext cx="228964" cy="2763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6344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6344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3449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580429"/>
              <a:ext cx="228964" cy="3304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5804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58042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58042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424235"/>
              <a:ext cx="228964" cy="4866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4242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42423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418227"/>
              <a:ext cx="228964" cy="60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015727"/>
              <a:ext cx="228964" cy="8951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01572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01572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01572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1703338"/>
              <a:ext cx="228964" cy="12075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170333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170333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170333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1985689"/>
              <a:ext cx="228964" cy="9251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19856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19856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198568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310093"/>
              <a:ext cx="228964" cy="6007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31009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31009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31009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424235"/>
              <a:ext cx="228964" cy="4866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4242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42423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42423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580429"/>
              <a:ext cx="228964" cy="3304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5804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58042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58042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814720"/>
              <a:ext cx="228964" cy="961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147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1472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08713"/>
              <a:ext cx="228964" cy="60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814720"/>
              <a:ext cx="228964" cy="961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147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1472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1472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709346"/>
              <a:ext cx="0" cy="1201493"/>
            </a:xfrm>
            <a:custGeom>
              <a:avLst/>
              <a:gdLst/>
              <a:ahLst/>
              <a:cxnLst/>
              <a:rect l="0" t="0" r="0" b="0"/>
              <a:pathLst>
                <a:path h="1201493">
                  <a:moveTo>
                    <a:pt x="0" y="1201493"/>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100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70934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26336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66261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740"/>
              <a:ext cx="779182" cy="693299"/>
            </a:xfrm>
            <a:prstGeom prst="rect">
              <a:avLst/>
            </a:prstGeom>
            <a:solidFill>
              <a:srgbClr val="FFFFFF">
                <a:alpha val="100000"/>
              </a:srgbClr>
            </a:solidFill>
          </p:spPr>
          <p:txBody>
            <a:bodyPr/>
            <a:lstStyle/>
            <a:p>
              <a:endParaRPr/>
            </a:p>
          </p:txBody>
        </p:sp>
        <p:sp>
          <p:nvSpPr>
            <p:cNvPr id="277" name="rc277"/>
            <p:cNvSpPr/>
            <p:nvPr/>
          </p:nvSpPr>
          <p:spPr>
            <a:xfrm>
              <a:off x="463718" y="316889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773"/>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649"/>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52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388"/>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006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479"/>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81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6" name="grp2"/>
          <p:cNvGrpSpPr/>
          <p:nvPr/>
        </p:nvGrpSpPr>
        <p:grpSpPr>
          <a:xfrm>
            <a:off x="457200" y="4023360"/>
            <a:ext cx="6675120" cy="2743200"/>
            <a:chOff x="457200" y="4023360"/>
            <a:chExt cx="6675120" cy="2743200"/>
          </a:xfrm>
        </p:grpSpPr>
        <p:sp>
          <p:nvSpPr>
            <p:cNvPr id="417" name="rc4"/>
            <p:cNvSpPr/>
            <p:nvPr/>
          </p:nvSpPr>
          <p:spPr>
            <a:xfrm>
              <a:off x="1223433" y="5316828"/>
              <a:ext cx="382693" cy="4438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12601"/>
              <a:ext cx="382693" cy="42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31260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1260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240733"/>
              <a:ext cx="382693" cy="5199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206913"/>
              <a:ext cx="382693" cy="338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202685"/>
              <a:ext cx="382693" cy="42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20268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397152"/>
              <a:ext cx="382693" cy="3635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92924"/>
              <a:ext cx="382693" cy="42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80241"/>
              <a:ext cx="382693" cy="126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8024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477475"/>
              <a:ext cx="382693" cy="2832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473247"/>
              <a:ext cx="382693" cy="42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452110"/>
              <a:ext cx="382693" cy="211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5211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4961716"/>
              <a:ext cx="382693" cy="7990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4881392"/>
              <a:ext cx="382693" cy="803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4771476"/>
              <a:ext cx="382693" cy="1099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77147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088542"/>
              <a:ext cx="382693" cy="6721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4970171"/>
              <a:ext cx="382693" cy="1183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4851800"/>
              <a:ext cx="382693" cy="1183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8518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346421"/>
              <a:ext cx="382693" cy="4142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325283"/>
              <a:ext cx="382693" cy="211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321056"/>
              <a:ext cx="382693" cy="42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32105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4934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3796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2658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1521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0383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316828"/>
              <a:ext cx="382693" cy="4438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312601"/>
              <a:ext cx="382693" cy="422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31260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31260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240733"/>
              <a:ext cx="382693" cy="5199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206913"/>
              <a:ext cx="382693" cy="338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202685"/>
              <a:ext cx="382693" cy="422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20268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397152"/>
              <a:ext cx="382693" cy="3635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92924"/>
              <a:ext cx="382693" cy="422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380241"/>
              <a:ext cx="382693" cy="1268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38024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477475"/>
              <a:ext cx="382693" cy="2832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473247"/>
              <a:ext cx="382693" cy="422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452110"/>
              <a:ext cx="382693" cy="211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45211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4961716"/>
              <a:ext cx="382693" cy="7990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4881392"/>
              <a:ext cx="382693" cy="8032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4771476"/>
              <a:ext cx="382693" cy="10991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477147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088542"/>
              <a:ext cx="382693" cy="6721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4970171"/>
              <a:ext cx="382693" cy="11837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4851800"/>
              <a:ext cx="382693" cy="11837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48518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346421"/>
              <a:ext cx="382693" cy="4142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325283"/>
              <a:ext cx="382693" cy="211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321056"/>
              <a:ext cx="382693" cy="422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32105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703836"/>
              <a:ext cx="0" cy="1056883"/>
            </a:xfrm>
            <a:custGeom>
              <a:avLst/>
              <a:gdLst/>
              <a:ahLst/>
              <a:cxnLst/>
              <a:rect l="0" t="0" r="0" b="0"/>
              <a:pathLst>
                <a:path h="1056883">
                  <a:moveTo>
                    <a:pt x="0" y="1056883"/>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4934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379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1265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9152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70383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18510" y="550261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5" name="tx75"/>
            <p:cNvSpPr/>
            <p:nvPr/>
          </p:nvSpPr>
          <p:spPr>
            <a:xfrm>
              <a:off x="747705" y="529123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6" name="tx76"/>
            <p:cNvSpPr/>
            <p:nvPr/>
          </p:nvSpPr>
          <p:spPr>
            <a:xfrm>
              <a:off x="747705" y="507985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77" name="tx77"/>
            <p:cNvSpPr/>
            <p:nvPr/>
          </p:nvSpPr>
          <p:spPr>
            <a:xfrm>
              <a:off x="747705" y="486848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8" name="tx78"/>
            <p:cNvSpPr/>
            <p:nvPr/>
          </p:nvSpPr>
          <p:spPr>
            <a:xfrm>
              <a:off x="747705" y="465710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2904"/>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606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6061"/>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6061"/>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6061"/>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655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655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655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635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414583" y="4249102"/>
              <a:ext cx="6592713" cy="10953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United Kingdom of Great Britain and Northern Ireland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5388365"/>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519243"/>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530876"/>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471254"/>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561414"/>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60300"/>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29232"/>
            </a:xfrm>
            <a:custGeom>
              <a:avLst/>
              <a:gdLst/>
              <a:ahLst/>
              <a:cxnLst/>
              <a:rect l="0" t="0" r="0" b="0"/>
              <a:pathLst>
                <a:path w="4592319" h="929232">
                  <a:moveTo>
                    <a:pt x="0" y="0"/>
                  </a:moveTo>
                  <a:lnTo>
                    <a:pt x="765386" y="657297"/>
                  </a:lnTo>
                  <a:lnTo>
                    <a:pt x="1530773" y="788175"/>
                  </a:lnTo>
                  <a:lnTo>
                    <a:pt x="2296159" y="799809"/>
                  </a:lnTo>
                  <a:lnTo>
                    <a:pt x="3061546" y="740187"/>
                  </a:lnTo>
                  <a:lnTo>
                    <a:pt x="3826933" y="830347"/>
                  </a:lnTo>
                  <a:lnTo>
                    <a:pt x="4592319" y="929232"/>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624351"/>
              <a:ext cx="0" cy="1090648"/>
            </a:xfrm>
            <a:custGeom>
              <a:avLst/>
              <a:gdLst/>
              <a:ahLst/>
              <a:cxnLst/>
              <a:rect l="0" t="0" r="0" b="0"/>
              <a:pathLst>
                <a:path h="1090648">
                  <a:moveTo>
                    <a:pt x="0" y="1090648"/>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35145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9879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62435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tx12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2" name="tx122"/>
            <p:cNvSpPr/>
            <p:nvPr/>
          </p:nvSpPr>
          <p:spPr>
            <a:xfrm>
              <a:off x="6461760" y="530471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3" name="tx123"/>
            <p:cNvSpPr/>
            <p:nvPr/>
          </p:nvSpPr>
          <p:spPr>
            <a:xfrm>
              <a:off x="6461760" y="494116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4" name="tx124"/>
            <p:cNvSpPr/>
            <p:nvPr/>
          </p:nvSpPr>
          <p:spPr>
            <a:xfrm>
              <a:off x="6461760" y="457761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5" name="tx12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6" name="tx126"/>
            <p:cNvSpPr/>
            <p:nvPr/>
          </p:nvSpPr>
          <p:spPr>
            <a:xfrm>
              <a:off x="1318227" y="4652863"/>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131</a:t>
              </a:r>
            </a:p>
          </p:txBody>
        </p:sp>
        <p:sp>
          <p:nvSpPr>
            <p:cNvPr id="127" name="tx127"/>
            <p:cNvSpPr/>
            <p:nvPr/>
          </p:nvSpPr>
          <p:spPr>
            <a:xfrm>
              <a:off x="2066654" y="531016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40.6</a:t>
              </a:r>
            </a:p>
          </p:txBody>
        </p:sp>
        <p:sp>
          <p:nvSpPr>
            <p:cNvPr id="128" name="tx128"/>
            <p:cNvSpPr/>
            <p:nvPr/>
          </p:nvSpPr>
          <p:spPr>
            <a:xfrm>
              <a:off x="2832040" y="5441038"/>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22.6</a:t>
              </a:r>
            </a:p>
          </p:txBody>
        </p:sp>
        <p:sp>
          <p:nvSpPr>
            <p:cNvPr id="129" name="tx129"/>
            <p:cNvSpPr/>
            <p:nvPr/>
          </p:nvSpPr>
          <p:spPr>
            <a:xfrm>
              <a:off x="3646571" y="5454756"/>
              <a:ext cx="128736" cy="8175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a:t>
              </a:r>
            </a:p>
          </p:txBody>
        </p:sp>
        <p:sp>
          <p:nvSpPr>
            <p:cNvPr id="130" name="tx130"/>
            <p:cNvSpPr/>
            <p:nvPr/>
          </p:nvSpPr>
          <p:spPr>
            <a:xfrm>
              <a:off x="4362814" y="539305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29.2</a:t>
              </a:r>
            </a:p>
          </p:txBody>
        </p:sp>
        <p:sp>
          <p:nvSpPr>
            <p:cNvPr id="131" name="tx131"/>
            <p:cNvSpPr/>
            <p:nvPr/>
          </p:nvSpPr>
          <p:spPr>
            <a:xfrm>
              <a:off x="5128200" y="548321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16.8</a:t>
              </a:r>
            </a:p>
          </p:txBody>
        </p:sp>
        <p:sp>
          <p:nvSpPr>
            <p:cNvPr id="132" name="tx132"/>
            <p:cNvSpPr/>
            <p:nvPr/>
          </p:nvSpPr>
          <p:spPr>
            <a:xfrm>
              <a:off x="5925771" y="558209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1024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1445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1176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397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1903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1900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Georgia</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879536"/>
              <a:ext cx="228964" cy="313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899101"/>
              <a:ext cx="228964" cy="117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856058"/>
              <a:ext cx="228964" cy="547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879536"/>
              <a:ext cx="228964" cy="313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03014"/>
              <a:ext cx="228964" cy="78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856058"/>
              <a:ext cx="228964" cy="469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863884"/>
              <a:ext cx="228964" cy="469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06927"/>
              <a:ext cx="228964" cy="39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852145"/>
              <a:ext cx="228964" cy="547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06927"/>
              <a:ext cx="228964" cy="39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0692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0692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867797"/>
              <a:ext cx="228964" cy="391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879536"/>
              <a:ext cx="228964" cy="313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875623"/>
              <a:ext cx="228964" cy="39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8756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859971"/>
              <a:ext cx="228964" cy="156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887362"/>
              <a:ext cx="228964" cy="23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875623"/>
              <a:ext cx="228964" cy="117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8756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852145"/>
              <a:ext cx="228964" cy="234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06927"/>
              <a:ext cx="228964" cy="39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0692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0692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883449"/>
              <a:ext cx="228964" cy="234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875623"/>
              <a:ext cx="228964" cy="352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863884"/>
              <a:ext cx="228964" cy="117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859971"/>
              <a:ext cx="228964" cy="39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801276"/>
              <a:ext cx="228964" cy="586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711278"/>
              <a:ext cx="228964" cy="199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691713"/>
              <a:ext cx="228964" cy="195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676061"/>
              <a:ext cx="228964" cy="156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621280"/>
              <a:ext cx="228964" cy="547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496064"/>
              <a:ext cx="228964" cy="4147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460848"/>
              <a:ext cx="228964" cy="352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421718"/>
              <a:ext cx="228964" cy="391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269112"/>
              <a:ext cx="228964" cy="1526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437370"/>
              <a:ext cx="228964" cy="4734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413892"/>
              <a:ext cx="228964" cy="234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288677"/>
              <a:ext cx="228964" cy="1252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1701731"/>
              <a:ext cx="228964" cy="5869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445196"/>
              <a:ext cx="228964" cy="4656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409979"/>
              <a:ext cx="228964" cy="352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292590"/>
              <a:ext cx="228964" cy="1173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061724"/>
              <a:ext cx="228964" cy="2308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265199"/>
              <a:ext cx="228964" cy="6456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194765"/>
              <a:ext cx="228964" cy="704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046072"/>
              <a:ext cx="228964" cy="1486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1924770"/>
              <a:ext cx="228964" cy="1213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151723"/>
              <a:ext cx="228964" cy="7591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096941"/>
              <a:ext cx="228964" cy="547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1920857"/>
              <a:ext cx="228964" cy="1760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1736948"/>
              <a:ext cx="228964" cy="183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273025"/>
              <a:ext cx="228964" cy="6378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237808"/>
              <a:ext cx="228964" cy="352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085202"/>
              <a:ext cx="228964" cy="1526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1901292"/>
              <a:ext cx="228964" cy="183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394327"/>
              <a:ext cx="228964" cy="5165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363023"/>
              <a:ext cx="228964" cy="3130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273025"/>
              <a:ext cx="228964" cy="899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053898"/>
              <a:ext cx="228964" cy="2191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711278"/>
              <a:ext cx="228964" cy="199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7112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676061"/>
              <a:ext cx="228964" cy="352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566498"/>
              <a:ext cx="228964" cy="1095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754321"/>
              <a:ext cx="228964" cy="1565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750408"/>
              <a:ext cx="228964" cy="39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726930"/>
              <a:ext cx="228964" cy="234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644757"/>
              <a:ext cx="228964" cy="821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597802"/>
              <a:ext cx="228964" cy="3130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582150"/>
              <a:ext cx="228964" cy="156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499977"/>
              <a:ext cx="228964" cy="821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347371"/>
              <a:ext cx="228964" cy="1526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1954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2824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3694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879536"/>
              <a:ext cx="228964" cy="313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899101"/>
              <a:ext cx="228964" cy="117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856058"/>
              <a:ext cx="228964" cy="547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879536"/>
              <a:ext cx="228964" cy="313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903014"/>
              <a:ext cx="228964" cy="78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856058"/>
              <a:ext cx="228964" cy="469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863884"/>
              <a:ext cx="228964" cy="469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06927"/>
              <a:ext cx="228964" cy="39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52145"/>
              <a:ext cx="228964" cy="547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06927"/>
              <a:ext cx="228964" cy="39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0692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0692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67797"/>
              <a:ext cx="228964" cy="391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879536"/>
              <a:ext cx="228964" cy="313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75623"/>
              <a:ext cx="228964" cy="39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756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59971"/>
              <a:ext cx="228964" cy="156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87362"/>
              <a:ext cx="228964" cy="23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75623"/>
              <a:ext cx="228964" cy="117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756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52145"/>
              <a:ext cx="228964" cy="234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06927"/>
              <a:ext cx="228964" cy="39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0692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0692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83449"/>
              <a:ext cx="228964" cy="234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75623"/>
              <a:ext cx="228964" cy="352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63884"/>
              <a:ext cx="228964" cy="117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59971"/>
              <a:ext cx="228964" cy="39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01276"/>
              <a:ext cx="228964" cy="586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711278"/>
              <a:ext cx="228964" cy="1995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691713"/>
              <a:ext cx="228964" cy="1956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676061"/>
              <a:ext cx="228964" cy="156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621280"/>
              <a:ext cx="228964" cy="547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496064"/>
              <a:ext cx="228964" cy="4147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460848"/>
              <a:ext cx="228964" cy="352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421718"/>
              <a:ext cx="228964" cy="391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269112"/>
              <a:ext cx="228964" cy="1526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437370"/>
              <a:ext cx="228964" cy="4734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413892"/>
              <a:ext cx="228964" cy="234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288677"/>
              <a:ext cx="228964" cy="1252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1701731"/>
              <a:ext cx="228964" cy="5869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445196"/>
              <a:ext cx="228964" cy="4656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409979"/>
              <a:ext cx="228964" cy="352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292590"/>
              <a:ext cx="228964" cy="1173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061724"/>
              <a:ext cx="228964" cy="2308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265199"/>
              <a:ext cx="228964" cy="6456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194765"/>
              <a:ext cx="228964" cy="704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046072"/>
              <a:ext cx="228964" cy="1486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924770"/>
              <a:ext cx="228964" cy="1213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151723"/>
              <a:ext cx="228964" cy="7591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096941"/>
              <a:ext cx="228964" cy="5478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1920857"/>
              <a:ext cx="228964" cy="1760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736948"/>
              <a:ext cx="228964" cy="1839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273025"/>
              <a:ext cx="228964" cy="6378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237808"/>
              <a:ext cx="228964" cy="352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085202"/>
              <a:ext cx="228964" cy="1526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1901292"/>
              <a:ext cx="228964" cy="1839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394327"/>
              <a:ext cx="228964" cy="5165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363023"/>
              <a:ext cx="228964" cy="3130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273025"/>
              <a:ext cx="228964" cy="899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053898"/>
              <a:ext cx="228964" cy="2191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711278"/>
              <a:ext cx="228964" cy="1995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7112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76061"/>
              <a:ext cx="228964" cy="352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566498"/>
              <a:ext cx="228964" cy="1095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754321"/>
              <a:ext cx="228964" cy="1565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750408"/>
              <a:ext cx="228964" cy="39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26930"/>
              <a:ext cx="228964" cy="234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644757"/>
              <a:ext cx="228964" cy="821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597802"/>
              <a:ext cx="228964" cy="3130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582150"/>
              <a:ext cx="228964" cy="156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499977"/>
              <a:ext cx="228964" cy="82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347371"/>
              <a:ext cx="228964" cy="1526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36948"/>
              <a:ext cx="0" cy="1173891"/>
            </a:xfrm>
            <a:custGeom>
              <a:avLst/>
              <a:gdLst/>
              <a:ahLst/>
              <a:cxnLst/>
              <a:rect l="0" t="0" r="0" b="0"/>
              <a:pathLst>
                <a:path h="1173891">
                  <a:moveTo>
                    <a:pt x="0" y="1173891"/>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1954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2824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369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7281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208151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69021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933"/>
              <a:ext cx="779182" cy="693106"/>
            </a:xfrm>
            <a:prstGeom prst="rect">
              <a:avLst/>
            </a:prstGeom>
            <a:solidFill>
              <a:srgbClr val="FFFFFF">
                <a:alpha val="100000"/>
              </a:srgbClr>
            </a:solidFill>
          </p:spPr>
          <p:txBody>
            <a:bodyPr/>
            <a:lstStyle/>
            <a:p>
              <a:endParaRPr/>
            </a:p>
          </p:txBody>
        </p:sp>
        <p:sp>
          <p:nvSpPr>
            <p:cNvPr id="280" name="rc280"/>
            <p:cNvSpPr/>
            <p:nvPr/>
          </p:nvSpPr>
          <p:spPr>
            <a:xfrm>
              <a:off x="463718" y="316909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96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84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71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58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25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67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201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2" name="grp2"/>
          <p:cNvGrpSpPr/>
          <p:nvPr/>
        </p:nvGrpSpPr>
        <p:grpSpPr>
          <a:xfrm>
            <a:off x="457200" y="4023360"/>
            <a:ext cx="6675120" cy="2743200"/>
            <a:chOff x="457200" y="4023360"/>
            <a:chExt cx="6675120" cy="2743200"/>
          </a:xfrm>
        </p:grpSpPr>
        <p:sp>
          <p:nvSpPr>
            <p:cNvPr id="423" name="rc4"/>
            <p:cNvSpPr/>
            <p:nvPr/>
          </p:nvSpPr>
          <p:spPr>
            <a:xfrm>
              <a:off x="1223433" y="5437091"/>
              <a:ext cx="382693" cy="3236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37091"/>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3709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3709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435153"/>
              <a:ext cx="382693" cy="3255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22755"/>
              <a:ext cx="382693" cy="1123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2275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313065"/>
              <a:ext cx="382693" cy="96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11501"/>
              <a:ext cx="382693" cy="1492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90185"/>
              <a:ext cx="382693" cy="213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55302"/>
              <a:ext cx="382693" cy="348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01041"/>
              <a:ext cx="382693" cy="542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44446"/>
              <a:ext cx="382693" cy="1162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27005"/>
              <a:ext cx="382693" cy="174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595998"/>
              <a:ext cx="382693" cy="310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10731"/>
              <a:ext cx="382693" cy="852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72744"/>
              <a:ext cx="382693" cy="187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55302"/>
              <a:ext cx="382693" cy="174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39799"/>
              <a:ext cx="382693" cy="155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216171"/>
              <a:ext cx="382693" cy="3236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07626"/>
              <a:ext cx="382693" cy="1530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95998"/>
              <a:ext cx="382693" cy="116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92123"/>
              <a:ext cx="382693" cy="38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72392"/>
              <a:ext cx="382693" cy="8197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18086"/>
              <a:ext cx="382693" cy="426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14210"/>
              <a:ext cx="382693" cy="38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1421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547551"/>
              <a:ext cx="382693" cy="1666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6693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731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7935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8556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9177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59798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437091"/>
              <a:ext cx="382693" cy="3236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437091"/>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43709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43709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435153"/>
              <a:ext cx="382693" cy="3255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322755"/>
              <a:ext cx="382693" cy="11239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32275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313065"/>
              <a:ext cx="382693" cy="96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11501"/>
              <a:ext cx="382693" cy="1492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590185"/>
              <a:ext cx="382693" cy="2131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555302"/>
              <a:ext cx="382693" cy="3488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501041"/>
              <a:ext cx="382693" cy="542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44446"/>
              <a:ext cx="382693" cy="1162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27005"/>
              <a:ext cx="382693" cy="1744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595998"/>
              <a:ext cx="382693" cy="3100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510731"/>
              <a:ext cx="382693" cy="852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572744"/>
              <a:ext cx="382693" cy="187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555302"/>
              <a:ext cx="382693" cy="1744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539799"/>
              <a:ext cx="382693" cy="1550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216171"/>
              <a:ext cx="382693" cy="3236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07626"/>
              <a:ext cx="382693" cy="1530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595998"/>
              <a:ext cx="382693" cy="1162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592123"/>
              <a:ext cx="382693" cy="387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4772392"/>
              <a:ext cx="382693" cy="8197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18086"/>
              <a:ext cx="382693" cy="426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14210"/>
              <a:ext cx="382693" cy="387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1421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547551"/>
              <a:ext cx="382693" cy="1666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597982"/>
              <a:ext cx="0" cy="1162737"/>
            </a:xfrm>
            <a:custGeom>
              <a:avLst/>
              <a:gdLst/>
              <a:ahLst/>
              <a:cxnLst/>
              <a:rect l="0" t="0" r="0" b="0"/>
              <a:pathLst>
                <a:path h="1162737">
                  <a:moveTo>
                    <a:pt x="0" y="1162737"/>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6693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731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7935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8556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79177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5979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747705" y="552019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7" name="tx77"/>
            <p:cNvSpPr/>
            <p:nvPr/>
          </p:nvSpPr>
          <p:spPr>
            <a:xfrm>
              <a:off x="747705" y="532640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8" name="tx78"/>
            <p:cNvSpPr/>
            <p:nvPr/>
          </p:nvSpPr>
          <p:spPr>
            <a:xfrm>
              <a:off x="747705" y="513261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9" name="tx79"/>
            <p:cNvSpPr/>
            <p:nvPr/>
          </p:nvSpPr>
          <p:spPr>
            <a:xfrm>
              <a:off x="747705" y="493882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80" name="tx80"/>
            <p:cNvSpPr/>
            <p:nvPr/>
          </p:nvSpPr>
          <p:spPr>
            <a:xfrm>
              <a:off x="747705" y="474503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81" name="tx81"/>
            <p:cNvSpPr/>
            <p:nvPr/>
          </p:nvSpPr>
          <p:spPr>
            <a:xfrm>
              <a:off x="747705" y="455125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2522"/>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567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5679"/>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5679"/>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567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6170"/>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6170"/>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6170"/>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5972"/>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631128" y="4249697"/>
              <a:ext cx="415962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Georgia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366290"/>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505220"/>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476844"/>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527088"/>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512033"/>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65532"/>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34464"/>
            </a:xfrm>
            <a:custGeom>
              <a:avLst/>
              <a:gdLst/>
              <a:ahLst/>
              <a:cxnLst/>
              <a:rect l="0" t="0" r="0" b="0"/>
              <a:pathLst>
                <a:path w="4592319" h="934464">
                  <a:moveTo>
                    <a:pt x="0" y="0"/>
                  </a:moveTo>
                  <a:lnTo>
                    <a:pt x="765386" y="635223"/>
                  </a:lnTo>
                  <a:lnTo>
                    <a:pt x="1530773" y="774153"/>
                  </a:lnTo>
                  <a:lnTo>
                    <a:pt x="2296159" y="745777"/>
                  </a:lnTo>
                  <a:lnTo>
                    <a:pt x="3061546" y="796020"/>
                  </a:lnTo>
                  <a:lnTo>
                    <a:pt x="3826933" y="780966"/>
                  </a:lnTo>
                  <a:lnTo>
                    <a:pt x="4592319" y="934464"/>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802585"/>
              <a:ext cx="0" cy="912414"/>
            </a:xfrm>
            <a:custGeom>
              <a:avLst/>
              <a:gdLst/>
              <a:ahLst/>
              <a:cxnLst/>
              <a:rect l="0" t="0" r="0" b="0"/>
              <a:pathLst>
                <a:path h="912414">
                  <a:moveTo>
                    <a:pt x="0" y="912414"/>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1086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10672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80258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tx12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5" name="tx125"/>
            <p:cNvSpPr/>
            <p:nvPr/>
          </p:nvSpPr>
          <p:spPr>
            <a:xfrm>
              <a:off x="6461760" y="536412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6" name="tx126"/>
            <p:cNvSpPr/>
            <p:nvPr/>
          </p:nvSpPr>
          <p:spPr>
            <a:xfrm>
              <a:off x="6461760" y="505999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27" name="tx127"/>
            <p:cNvSpPr/>
            <p:nvPr/>
          </p:nvSpPr>
          <p:spPr>
            <a:xfrm>
              <a:off x="6461760" y="475585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3000</a:t>
              </a:r>
            </a:p>
          </p:txBody>
        </p:sp>
        <p:sp>
          <p:nvSpPr>
            <p:cNvPr id="128" name="tx128"/>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9" name="tx129"/>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3131.8</a:t>
              </a:r>
            </a:p>
          </p:txBody>
        </p:sp>
        <p:sp>
          <p:nvSpPr>
            <p:cNvPr id="130" name="tx130"/>
            <p:cNvSpPr/>
            <p:nvPr/>
          </p:nvSpPr>
          <p:spPr>
            <a:xfrm>
              <a:off x="2002286" y="5288086"/>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1043.2</a:t>
              </a:r>
            </a:p>
          </p:txBody>
        </p:sp>
        <p:sp>
          <p:nvSpPr>
            <p:cNvPr id="131" name="tx131"/>
            <p:cNvSpPr/>
            <p:nvPr/>
          </p:nvSpPr>
          <p:spPr>
            <a:xfrm>
              <a:off x="2799856" y="542701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586.4</a:t>
              </a:r>
            </a:p>
          </p:txBody>
        </p:sp>
        <p:sp>
          <p:nvSpPr>
            <p:cNvPr id="132" name="tx132"/>
            <p:cNvSpPr/>
            <p:nvPr/>
          </p:nvSpPr>
          <p:spPr>
            <a:xfrm>
              <a:off x="3565243" y="5398640"/>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679.7</a:t>
              </a:r>
            </a:p>
          </p:txBody>
        </p:sp>
        <p:sp>
          <p:nvSpPr>
            <p:cNvPr id="133" name="tx133"/>
            <p:cNvSpPr/>
            <p:nvPr/>
          </p:nvSpPr>
          <p:spPr>
            <a:xfrm>
              <a:off x="4330630" y="5449380"/>
              <a:ext cx="291393"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514.5</a:t>
              </a:r>
            </a:p>
          </p:txBody>
        </p:sp>
        <p:sp>
          <p:nvSpPr>
            <p:cNvPr id="134" name="tx134"/>
            <p:cNvSpPr/>
            <p:nvPr/>
          </p:nvSpPr>
          <p:spPr>
            <a:xfrm>
              <a:off x="5145161" y="5433928"/>
              <a:ext cx="19310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564</a:t>
              </a:r>
            </a:p>
          </p:txBody>
        </p:sp>
        <p:sp>
          <p:nvSpPr>
            <p:cNvPr id="135" name="tx135"/>
            <p:cNvSpPr/>
            <p:nvPr/>
          </p:nvSpPr>
          <p:spPr>
            <a:xfrm>
              <a:off x="5893587" y="558732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59.3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7868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3190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1502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Ghana</a:t>
            </a:r>
          </a:p>
        </p:txBody>
      </p:sp>
      <p:grpSp>
        <p:nvGrpSpPr>
          <p:cNvPr id="2" name="grp2"/>
          <p:cNvGrpSpPr/>
          <p:nvPr/>
        </p:nvGrpSpPr>
        <p:grpSpPr>
          <a:xfrm>
            <a:off x="457200" y="1463040"/>
            <a:ext cx="8503920" cy="2286000"/>
            <a:chOff x="457200" y="1463040"/>
            <a:chExt cx="8503920" cy="2286000"/>
          </a:xfrm>
        </p:grpSpPr>
        <p:sp>
          <p:nvSpPr>
            <p:cNvPr id="29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6"/>
            <p:cNvSpPr/>
            <p:nvPr/>
          </p:nvSpPr>
          <p:spPr>
            <a:xfrm>
              <a:off x="1411675" y="2906154"/>
              <a:ext cx="228964" cy="46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7"/>
            <p:cNvSpPr/>
            <p:nvPr/>
          </p:nvSpPr>
          <p:spPr>
            <a:xfrm>
              <a:off x="1411675" y="2779647"/>
              <a:ext cx="228964" cy="1265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8"/>
            <p:cNvSpPr/>
            <p:nvPr/>
          </p:nvSpPr>
          <p:spPr>
            <a:xfrm>
              <a:off x="1686432" y="2892098"/>
              <a:ext cx="228964" cy="187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9"/>
            <p:cNvSpPr/>
            <p:nvPr/>
          </p:nvSpPr>
          <p:spPr>
            <a:xfrm>
              <a:off x="1686432" y="289209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0"/>
            <p:cNvSpPr/>
            <p:nvPr/>
          </p:nvSpPr>
          <p:spPr>
            <a:xfrm>
              <a:off x="1686432" y="2854614"/>
              <a:ext cx="228964" cy="374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1"/>
            <p:cNvSpPr/>
            <p:nvPr/>
          </p:nvSpPr>
          <p:spPr>
            <a:xfrm>
              <a:off x="1686432" y="2470408"/>
              <a:ext cx="228964" cy="3842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2"/>
            <p:cNvSpPr/>
            <p:nvPr/>
          </p:nvSpPr>
          <p:spPr>
            <a:xfrm>
              <a:off x="1961189" y="2896783"/>
              <a:ext cx="228964" cy="140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3"/>
            <p:cNvSpPr/>
            <p:nvPr/>
          </p:nvSpPr>
          <p:spPr>
            <a:xfrm>
              <a:off x="1961189" y="289678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4"/>
            <p:cNvSpPr/>
            <p:nvPr/>
          </p:nvSpPr>
          <p:spPr>
            <a:xfrm>
              <a:off x="1961189" y="2892098"/>
              <a:ext cx="228964" cy="46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5"/>
            <p:cNvSpPr/>
            <p:nvPr/>
          </p:nvSpPr>
          <p:spPr>
            <a:xfrm>
              <a:off x="1961189" y="2095573"/>
              <a:ext cx="228964" cy="7965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16"/>
            <p:cNvSpPr/>
            <p:nvPr/>
          </p:nvSpPr>
          <p:spPr>
            <a:xfrm>
              <a:off x="2235946" y="2878041"/>
              <a:ext cx="228964" cy="327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17"/>
            <p:cNvSpPr/>
            <p:nvPr/>
          </p:nvSpPr>
          <p:spPr>
            <a:xfrm>
              <a:off x="2235946" y="28780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18"/>
            <p:cNvSpPr/>
            <p:nvPr/>
          </p:nvSpPr>
          <p:spPr>
            <a:xfrm>
              <a:off x="2235946" y="2845243"/>
              <a:ext cx="228964" cy="327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19"/>
            <p:cNvSpPr/>
            <p:nvPr/>
          </p:nvSpPr>
          <p:spPr>
            <a:xfrm>
              <a:off x="2235946" y="1997179"/>
              <a:ext cx="228964" cy="8480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0"/>
            <p:cNvSpPr/>
            <p:nvPr/>
          </p:nvSpPr>
          <p:spPr>
            <a:xfrm>
              <a:off x="2510703" y="2892098"/>
              <a:ext cx="228964" cy="187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1"/>
            <p:cNvSpPr/>
            <p:nvPr/>
          </p:nvSpPr>
          <p:spPr>
            <a:xfrm>
              <a:off x="2510703" y="289209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2"/>
            <p:cNvSpPr/>
            <p:nvPr/>
          </p:nvSpPr>
          <p:spPr>
            <a:xfrm>
              <a:off x="2510703" y="2536005"/>
              <a:ext cx="228964" cy="3560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3"/>
            <p:cNvSpPr/>
            <p:nvPr/>
          </p:nvSpPr>
          <p:spPr>
            <a:xfrm>
              <a:off x="2510703" y="1931583"/>
              <a:ext cx="228964" cy="6044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26"/>
            <p:cNvSpPr/>
            <p:nvPr/>
          </p:nvSpPr>
          <p:spPr>
            <a:xfrm>
              <a:off x="2785460" y="2015921"/>
              <a:ext cx="228964" cy="89491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27"/>
            <p:cNvSpPr/>
            <p:nvPr/>
          </p:nvSpPr>
          <p:spPr>
            <a:xfrm>
              <a:off x="2785460" y="1992494"/>
              <a:ext cx="228964" cy="234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0"/>
            <p:cNvSpPr/>
            <p:nvPr/>
          </p:nvSpPr>
          <p:spPr>
            <a:xfrm>
              <a:off x="3060217" y="2128372"/>
              <a:ext cx="228964" cy="7824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1"/>
            <p:cNvSpPr/>
            <p:nvPr/>
          </p:nvSpPr>
          <p:spPr>
            <a:xfrm>
              <a:off x="3060217" y="2025292"/>
              <a:ext cx="228964" cy="1030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4"/>
            <p:cNvSpPr/>
            <p:nvPr/>
          </p:nvSpPr>
          <p:spPr>
            <a:xfrm>
              <a:off x="3334974" y="2667197"/>
              <a:ext cx="228964" cy="2436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5"/>
            <p:cNvSpPr/>
            <p:nvPr/>
          </p:nvSpPr>
          <p:spPr>
            <a:xfrm>
              <a:off x="3334974" y="2044034"/>
              <a:ext cx="228964" cy="6231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36"/>
            <p:cNvSpPr/>
            <p:nvPr/>
          </p:nvSpPr>
          <p:spPr>
            <a:xfrm>
              <a:off x="3609731" y="2906154"/>
              <a:ext cx="228964" cy="46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37"/>
            <p:cNvSpPr/>
            <p:nvPr/>
          </p:nvSpPr>
          <p:spPr>
            <a:xfrm>
              <a:off x="3609731" y="29061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38"/>
            <p:cNvSpPr/>
            <p:nvPr/>
          </p:nvSpPr>
          <p:spPr>
            <a:xfrm>
              <a:off x="3609731" y="290615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39"/>
            <p:cNvSpPr/>
            <p:nvPr/>
          </p:nvSpPr>
          <p:spPr>
            <a:xfrm>
              <a:off x="3609731" y="2297047"/>
              <a:ext cx="228964" cy="6091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2"/>
            <p:cNvSpPr/>
            <p:nvPr/>
          </p:nvSpPr>
          <p:spPr>
            <a:xfrm>
              <a:off x="3884488" y="2887412"/>
              <a:ext cx="228964" cy="234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3"/>
            <p:cNvSpPr/>
            <p:nvPr/>
          </p:nvSpPr>
          <p:spPr>
            <a:xfrm>
              <a:off x="3884488" y="2208024"/>
              <a:ext cx="228964" cy="6793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46"/>
            <p:cNvSpPr/>
            <p:nvPr/>
          </p:nvSpPr>
          <p:spPr>
            <a:xfrm>
              <a:off x="4159245" y="2133057"/>
              <a:ext cx="228964" cy="7777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47"/>
            <p:cNvSpPr/>
            <p:nvPr/>
          </p:nvSpPr>
          <p:spPr>
            <a:xfrm>
              <a:off x="4159245" y="2011236"/>
              <a:ext cx="228964" cy="1218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0"/>
            <p:cNvSpPr/>
            <p:nvPr/>
          </p:nvSpPr>
          <p:spPr>
            <a:xfrm>
              <a:off x="4434002" y="2222080"/>
              <a:ext cx="228964" cy="6887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1"/>
            <p:cNvSpPr/>
            <p:nvPr/>
          </p:nvSpPr>
          <p:spPr>
            <a:xfrm>
              <a:off x="4434002" y="222208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4"/>
            <p:cNvSpPr/>
            <p:nvPr/>
          </p:nvSpPr>
          <p:spPr>
            <a:xfrm>
              <a:off x="4708759" y="2423554"/>
              <a:ext cx="228964" cy="4872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5"/>
            <p:cNvSpPr/>
            <p:nvPr/>
          </p:nvSpPr>
          <p:spPr>
            <a:xfrm>
              <a:off x="4708759" y="242355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58"/>
            <p:cNvSpPr/>
            <p:nvPr/>
          </p:nvSpPr>
          <p:spPr>
            <a:xfrm>
              <a:off x="4983516" y="2161170"/>
              <a:ext cx="228964" cy="7496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59"/>
            <p:cNvSpPr/>
            <p:nvPr/>
          </p:nvSpPr>
          <p:spPr>
            <a:xfrm>
              <a:off x="4983516" y="2104944"/>
              <a:ext cx="228964" cy="562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2"/>
            <p:cNvSpPr/>
            <p:nvPr/>
          </p:nvSpPr>
          <p:spPr>
            <a:xfrm>
              <a:off x="5258273" y="2001865"/>
              <a:ext cx="228964" cy="9089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3"/>
            <p:cNvSpPr/>
            <p:nvPr/>
          </p:nvSpPr>
          <p:spPr>
            <a:xfrm>
              <a:off x="5258273" y="1912841"/>
              <a:ext cx="228964" cy="890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4"/>
            <p:cNvSpPr/>
            <p:nvPr/>
          </p:nvSpPr>
          <p:spPr>
            <a:xfrm>
              <a:off x="5533030" y="2892098"/>
              <a:ext cx="228964" cy="187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5"/>
            <p:cNvSpPr/>
            <p:nvPr/>
          </p:nvSpPr>
          <p:spPr>
            <a:xfrm>
              <a:off x="5533030" y="289209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66"/>
            <p:cNvSpPr/>
            <p:nvPr/>
          </p:nvSpPr>
          <p:spPr>
            <a:xfrm>
              <a:off x="5533030" y="2671882"/>
              <a:ext cx="228964" cy="2202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67"/>
            <p:cNvSpPr/>
            <p:nvPr/>
          </p:nvSpPr>
          <p:spPr>
            <a:xfrm>
              <a:off x="5533030" y="1861302"/>
              <a:ext cx="228964" cy="8105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68"/>
            <p:cNvSpPr/>
            <p:nvPr/>
          </p:nvSpPr>
          <p:spPr>
            <a:xfrm>
              <a:off x="5807787" y="2892098"/>
              <a:ext cx="228964" cy="187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69"/>
            <p:cNvSpPr/>
            <p:nvPr/>
          </p:nvSpPr>
          <p:spPr>
            <a:xfrm>
              <a:off x="5807787" y="289209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0"/>
            <p:cNvSpPr/>
            <p:nvPr/>
          </p:nvSpPr>
          <p:spPr>
            <a:xfrm>
              <a:off x="5807787" y="2596915"/>
              <a:ext cx="228964" cy="2951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1"/>
            <p:cNvSpPr/>
            <p:nvPr/>
          </p:nvSpPr>
          <p:spPr>
            <a:xfrm>
              <a:off x="5807787" y="1701997"/>
              <a:ext cx="228964" cy="8949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2"/>
            <p:cNvSpPr/>
            <p:nvPr/>
          </p:nvSpPr>
          <p:spPr>
            <a:xfrm>
              <a:off x="6082544" y="2896783"/>
              <a:ext cx="228964" cy="140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3"/>
            <p:cNvSpPr/>
            <p:nvPr/>
          </p:nvSpPr>
          <p:spPr>
            <a:xfrm>
              <a:off x="6082544" y="289678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4"/>
            <p:cNvSpPr/>
            <p:nvPr/>
          </p:nvSpPr>
          <p:spPr>
            <a:xfrm>
              <a:off x="6082544" y="2236137"/>
              <a:ext cx="228964" cy="6606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5"/>
            <p:cNvSpPr/>
            <p:nvPr/>
          </p:nvSpPr>
          <p:spPr>
            <a:xfrm>
              <a:off x="6082544" y="1903471"/>
              <a:ext cx="228964" cy="3326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76"/>
            <p:cNvSpPr/>
            <p:nvPr/>
          </p:nvSpPr>
          <p:spPr>
            <a:xfrm>
              <a:off x="6357301" y="2882727"/>
              <a:ext cx="228964" cy="281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77"/>
            <p:cNvSpPr/>
            <p:nvPr/>
          </p:nvSpPr>
          <p:spPr>
            <a:xfrm>
              <a:off x="6357301" y="288272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78"/>
            <p:cNvSpPr/>
            <p:nvPr/>
          </p:nvSpPr>
          <p:spPr>
            <a:xfrm>
              <a:off x="6357301" y="2732793"/>
              <a:ext cx="228964" cy="1499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79"/>
            <p:cNvSpPr/>
            <p:nvPr/>
          </p:nvSpPr>
          <p:spPr>
            <a:xfrm>
              <a:off x="6357301" y="2044034"/>
              <a:ext cx="228964" cy="6887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0"/>
            <p:cNvSpPr/>
            <p:nvPr/>
          </p:nvSpPr>
          <p:spPr>
            <a:xfrm>
              <a:off x="6632058" y="2863985"/>
              <a:ext cx="228964" cy="468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1"/>
            <p:cNvSpPr/>
            <p:nvPr/>
          </p:nvSpPr>
          <p:spPr>
            <a:xfrm>
              <a:off x="6632058" y="286398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2"/>
            <p:cNvSpPr/>
            <p:nvPr/>
          </p:nvSpPr>
          <p:spPr>
            <a:xfrm>
              <a:off x="6632058" y="2821816"/>
              <a:ext cx="228964" cy="421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3"/>
            <p:cNvSpPr/>
            <p:nvPr/>
          </p:nvSpPr>
          <p:spPr>
            <a:xfrm>
              <a:off x="6632058" y="2067461"/>
              <a:ext cx="228964" cy="7543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4"/>
            <p:cNvSpPr/>
            <p:nvPr/>
          </p:nvSpPr>
          <p:spPr>
            <a:xfrm>
              <a:off x="6906815" y="2906154"/>
              <a:ext cx="228964" cy="46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5"/>
            <p:cNvSpPr/>
            <p:nvPr/>
          </p:nvSpPr>
          <p:spPr>
            <a:xfrm>
              <a:off x="6906815" y="29061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86"/>
            <p:cNvSpPr/>
            <p:nvPr/>
          </p:nvSpPr>
          <p:spPr>
            <a:xfrm>
              <a:off x="6906815" y="2606286"/>
              <a:ext cx="228964" cy="2998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87"/>
            <p:cNvSpPr/>
            <p:nvPr/>
          </p:nvSpPr>
          <p:spPr>
            <a:xfrm>
              <a:off x="6906815" y="2254878"/>
              <a:ext cx="228964" cy="3514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0"/>
            <p:cNvSpPr/>
            <p:nvPr/>
          </p:nvSpPr>
          <p:spPr>
            <a:xfrm>
              <a:off x="7181572" y="2479779"/>
              <a:ext cx="228964" cy="4310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1"/>
            <p:cNvSpPr/>
            <p:nvPr/>
          </p:nvSpPr>
          <p:spPr>
            <a:xfrm>
              <a:off x="7181572" y="2292362"/>
              <a:ext cx="228964" cy="1874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4"/>
            <p:cNvSpPr/>
            <p:nvPr/>
          </p:nvSpPr>
          <p:spPr>
            <a:xfrm>
              <a:off x="7456329" y="2100259"/>
              <a:ext cx="228964" cy="8105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5"/>
            <p:cNvSpPr/>
            <p:nvPr/>
          </p:nvSpPr>
          <p:spPr>
            <a:xfrm>
              <a:off x="7456329" y="210025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98"/>
            <p:cNvSpPr/>
            <p:nvPr/>
          </p:nvSpPr>
          <p:spPr>
            <a:xfrm>
              <a:off x="7731086" y="2906154"/>
              <a:ext cx="228964" cy="46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99"/>
            <p:cNvSpPr/>
            <p:nvPr/>
          </p:nvSpPr>
          <p:spPr>
            <a:xfrm>
              <a:off x="7731086" y="290615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09"/>
            <p:cNvSpPr/>
            <p:nvPr/>
          </p:nvSpPr>
          <p:spPr>
            <a:xfrm>
              <a:off x="1127759" y="244229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0"/>
            <p:cNvSpPr/>
            <p:nvPr/>
          </p:nvSpPr>
          <p:spPr>
            <a:xfrm>
              <a:off x="1127759" y="197375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1"/>
            <p:cNvSpPr/>
            <p:nvPr/>
          </p:nvSpPr>
          <p:spPr>
            <a:xfrm>
              <a:off x="1127759" y="150520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6"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7" name="rc114"/>
            <p:cNvSpPr/>
            <p:nvPr/>
          </p:nvSpPr>
          <p:spPr>
            <a:xfrm>
              <a:off x="1411675" y="2906154"/>
              <a:ext cx="228964" cy="46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8" name="rc115"/>
            <p:cNvSpPr/>
            <p:nvPr/>
          </p:nvSpPr>
          <p:spPr>
            <a:xfrm>
              <a:off x="1411675" y="2779647"/>
              <a:ext cx="228964" cy="1265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9" name="rc116"/>
            <p:cNvSpPr/>
            <p:nvPr/>
          </p:nvSpPr>
          <p:spPr>
            <a:xfrm>
              <a:off x="1686432" y="2892098"/>
              <a:ext cx="228964" cy="187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117"/>
            <p:cNvSpPr/>
            <p:nvPr/>
          </p:nvSpPr>
          <p:spPr>
            <a:xfrm>
              <a:off x="1686432" y="289209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18"/>
            <p:cNvSpPr/>
            <p:nvPr/>
          </p:nvSpPr>
          <p:spPr>
            <a:xfrm>
              <a:off x="1686432" y="2854614"/>
              <a:ext cx="228964" cy="374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2" name="rc119"/>
            <p:cNvSpPr/>
            <p:nvPr/>
          </p:nvSpPr>
          <p:spPr>
            <a:xfrm>
              <a:off x="1686432" y="2470408"/>
              <a:ext cx="228964" cy="3842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3" name="rc120"/>
            <p:cNvSpPr/>
            <p:nvPr/>
          </p:nvSpPr>
          <p:spPr>
            <a:xfrm>
              <a:off x="1961189" y="2896783"/>
              <a:ext cx="228964" cy="140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21"/>
            <p:cNvSpPr/>
            <p:nvPr/>
          </p:nvSpPr>
          <p:spPr>
            <a:xfrm>
              <a:off x="1961189" y="289678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22"/>
            <p:cNvSpPr/>
            <p:nvPr/>
          </p:nvSpPr>
          <p:spPr>
            <a:xfrm>
              <a:off x="1961189" y="2892098"/>
              <a:ext cx="228964" cy="46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23"/>
            <p:cNvSpPr/>
            <p:nvPr/>
          </p:nvSpPr>
          <p:spPr>
            <a:xfrm>
              <a:off x="1961189" y="2095573"/>
              <a:ext cx="228964" cy="7965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24"/>
            <p:cNvSpPr/>
            <p:nvPr/>
          </p:nvSpPr>
          <p:spPr>
            <a:xfrm>
              <a:off x="2235946" y="2878041"/>
              <a:ext cx="228964" cy="327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25"/>
            <p:cNvSpPr/>
            <p:nvPr/>
          </p:nvSpPr>
          <p:spPr>
            <a:xfrm>
              <a:off x="2235946" y="28780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6"/>
            <p:cNvSpPr/>
            <p:nvPr/>
          </p:nvSpPr>
          <p:spPr>
            <a:xfrm>
              <a:off x="2235946" y="2845243"/>
              <a:ext cx="228964" cy="327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0" name="rc127"/>
            <p:cNvSpPr/>
            <p:nvPr/>
          </p:nvSpPr>
          <p:spPr>
            <a:xfrm>
              <a:off x="2235946" y="1997179"/>
              <a:ext cx="228964" cy="8480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1" name="rc128"/>
            <p:cNvSpPr/>
            <p:nvPr/>
          </p:nvSpPr>
          <p:spPr>
            <a:xfrm>
              <a:off x="2510703" y="2892098"/>
              <a:ext cx="228964" cy="187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9209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536005"/>
              <a:ext cx="228964" cy="35609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1931583"/>
              <a:ext cx="228964" cy="6044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015921"/>
              <a:ext cx="228964" cy="89491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1992494"/>
              <a:ext cx="228964" cy="234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128372"/>
              <a:ext cx="228964" cy="7824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025292"/>
              <a:ext cx="228964" cy="1030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667197"/>
              <a:ext cx="228964" cy="2436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044034"/>
              <a:ext cx="228964" cy="6231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06154"/>
              <a:ext cx="228964" cy="46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061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0615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297047"/>
              <a:ext cx="228964" cy="6091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87412"/>
              <a:ext cx="228964" cy="234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208024"/>
              <a:ext cx="228964" cy="6793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133057"/>
              <a:ext cx="228964" cy="7777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011236"/>
              <a:ext cx="228964" cy="1218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222080"/>
              <a:ext cx="228964" cy="6887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22208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423554"/>
              <a:ext cx="228964" cy="4872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42355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161170"/>
              <a:ext cx="228964" cy="7496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104944"/>
              <a:ext cx="228964" cy="562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001865"/>
              <a:ext cx="228964" cy="9089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1912841"/>
              <a:ext cx="228964" cy="890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92098"/>
              <a:ext cx="228964" cy="187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9209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671882"/>
              <a:ext cx="228964" cy="2202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861302"/>
              <a:ext cx="228964" cy="8105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92098"/>
              <a:ext cx="228964" cy="187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9209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596915"/>
              <a:ext cx="228964" cy="2951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701997"/>
              <a:ext cx="228964" cy="8949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96783"/>
              <a:ext cx="228964" cy="140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9678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236137"/>
              <a:ext cx="228964" cy="6606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903471"/>
              <a:ext cx="228964" cy="3326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82727"/>
              <a:ext cx="228964" cy="281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8272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32793"/>
              <a:ext cx="228964" cy="1499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044034"/>
              <a:ext cx="228964" cy="6887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63985"/>
              <a:ext cx="228964" cy="468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6398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21816"/>
              <a:ext cx="228964" cy="4216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067461"/>
              <a:ext cx="228964" cy="7543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06154"/>
              <a:ext cx="228964" cy="46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061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06286"/>
              <a:ext cx="228964" cy="2998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254878"/>
              <a:ext cx="228964" cy="3514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479779"/>
              <a:ext cx="228964" cy="4310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292362"/>
              <a:ext cx="228964" cy="1874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100259"/>
              <a:ext cx="228964" cy="8105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10025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06154"/>
              <a:ext cx="228964" cy="46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0615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05208"/>
              <a:ext cx="0" cy="1405631"/>
            </a:xfrm>
            <a:custGeom>
              <a:avLst/>
              <a:gdLst/>
              <a:ahLst/>
              <a:cxnLst/>
              <a:rect l="0" t="0" r="0" b="0"/>
              <a:pathLst>
                <a:path h="1405631">
                  <a:moveTo>
                    <a:pt x="0" y="1405631"/>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4229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197375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0520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39556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192702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45847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901"/>
              <a:ext cx="779182" cy="693138"/>
            </a:xfrm>
            <a:prstGeom prst="rect">
              <a:avLst/>
            </a:prstGeom>
            <a:solidFill>
              <a:srgbClr val="FFFFFF">
                <a:alpha val="100000"/>
              </a:srgbClr>
            </a:solidFill>
          </p:spPr>
          <p:txBody>
            <a:bodyPr/>
            <a:lstStyle/>
            <a:p>
              <a:endParaRPr/>
            </a:p>
          </p:txBody>
        </p:sp>
        <p:sp>
          <p:nvSpPr>
            <p:cNvPr id="280" name="rc280"/>
            <p:cNvSpPr/>
            <p:nvPr/>
          </p:nvSpPr>
          <p:spPr>
            <a:xfrm>
              <a:off x="463718" y="316905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934"/>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810"/>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68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549"/>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22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640"/>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97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g290"/>
            <p:cNvSpPr/>
            <p:nvPr/>
          </p:nvSpPr>
          <p:spPr>
            <a:xfrm>
              <a:off x="7531416" y="1618117"/>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1"/>
            <p:cNvSpPr/>
            <p:nvPr/>
          </p:nvSpPr>
          <p:spPr>
            <a:xfrm>
              <a:off x="7205537" y="1399863"/>
              <a:ext cx="73054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(9-59 M)</a:t>
              </a:r>
            </a:p>
          </p:txBody>
        </p:sp>
        <p:sp>
          <p:nvSpPr>
            <p:cNvPr id="292" name="tx292"/>
            <p:cNvSpPr/>
            <p:nvPr/>
          </p:nvSpPr>
          <p:spPr>
            <a:xfrm>
              <a:off x="7342533" y="1531895"/>
              <a:ext cx="456555"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94.6%</a:t>
              </a:r>
            </a:p>
          </p:txBody>
        </p:sp>
        <p:sp>
          <p:nvSpPr>
            <p:cNvPr id="293" name="pg293"/>
            <p:cNvSpPr/>
            <p:nvPr/>
          </p:nvSpPr>
          <p:spPr>
            <a:xfrm>
              <a:off x="6295899" y="3685629"/>
              <a:ext cx="70910" cy="63410"/>
            </a:xfrm>
            <a:custGeom>
              <a:avLst/>
              <a:gdLst/>
              <a:ahLst/>
              <a:cxnLst/>
              <a:rect l="0" t="0" r="0" b="0"/>
              <a:pathLst>
                <a:path w="70910" h="63410">
                  <a:moveTo>
                    <a:pt x="42955" y="63410"/>
                  </a:moveTo>
                  <a:lnTo>
                    <a:pt x="70910" y="35455"/>
                  </a:lnTo>
                  <a:lnTo>
                    <a:pt x="35455" y="0"/>
                  </a:lnTo>
                  <a:lnTo>
                    <a:pt x="0" y="35455"/>
                  </a:lnTo>
                  <a:lnTo>
                    <a:pt x="27955" y="63410"/>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4"/>
            <p:cNvSpPr/>
            <p:nvPr/>
          </p:nvSpPr>
          <p:spPr>
            <a:xfrm>
              <a:off x="7375529" y="3692795"/>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5"/>
            <p:cNvSpPr/>
            <p:nvPr/>
          </p:nvSpPr>
          <p:spPr>
            <a:xfrm>
              <a:off x="6444511" y="3673658"/>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6" name="tx296"/>
            <p:cNvSpPr/>
            <p:nvPr/>
          </p:nvSpPr>
          <p:spPr>
            <a:xfrm>
              <a:off x="7516975" y="3673658"/>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2" name="grp2"/>
          <p:cNvGrpSpPr/>
          <p:nvPr/>
        </p:nvGrpSpPr>
        <p:grpSpPr>
          <a:xfrm>
            <a:off x="457200" y="4023360"/>
            <a:ext cx="6675120" cy="2743200"/>
            <a:chOff x="457200" y="4023360"/>
            <a:chExt cx="6675120" cy="2743200"/>
          </a:xfrm>
        </p:grpSpPr>
        <p:sp>
          <p:nvSpPr>
            <p:cNvPr id="423" name="rc4"/>
            <p:cNvSpPr/>
            <p:nvPr/>
          </p:nvSpPr>
          <p:spPr>
            <a:xfrm>
              <a:off x="1223433" y="5645927"/>
              <a:ext cx="382693" cy="1147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77716"/>
              <a:ext cx="382693" cy="682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72725"/>
              <a:ext cx="382693" cy="49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36125"/>
              <a:ext cx="382693" cy="36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34101"/>
              <a:ext cx="382693" cy="266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91386"/>
              <a:ext cx="382693" cy="3427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30550"/>
              <a:ext cx="382693" cy="4608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502"/>
              <a:ext cx="382693" cy="1580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52401"/>
              <a:ext cx="382693" cy="83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25963"/>
              <a:ext cx="382693" cy="1264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42959"/>
              <a:ext cx="382693" cy="1830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23175"/>
              <a:ext cx="382693" cy="1197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59056"/>
              <a:ext cx="382693" cy="16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24119"/>
              <a:ext cx="382693" cy="349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00828"/>
              <a:ext cx="382693" cy="232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45927"/>
              <a:ext cx="382693" cy="54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45747"/>
              <a:ext cx="382693" cy="149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39092"/>
              <a:ext cx="382693" cy="66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15801"/>
              <a:ext cx="382693" cy="232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57392"/>
              <a:ext cx="382693" cy="33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5739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40756"/>
              <a:ext cx="382693" cy="166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47410"/>
              <a:ext cx="382693" cy="133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2798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09525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7625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645927"/>
              <a:ext cx="382693" cy="1147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577716"/>
              <a:ext cx="382693" cy="6821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572725"/>
              <a:ext cx="382693" cy="499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536125"/>
              <a:ext cx="382693" cy="36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34101"/>
              <a:ext cx="382693" cy="266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391386"/>
              <a:ext cx="382693" cy="34271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930550"/>
              <a:ext cx="382693" cy="46083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772502"/>
              <a:ext cx="382693" cy="1580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52401"/>
              <a:ext cx="382693" cy="83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25963"/>
              <a:ext cx="382693" cy="126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442959"/>
              <a:ext cx="382693" cy="18300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23175"/>
              <a:ext cx="382693" cy="1197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59056"/>
              <a:ext cx="382693" cy="16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24119"/>
              <a:ext cx="382693" cy="3493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00828"/>
              <a:ext cx="382693" cy="2329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45927"/>
              <a:ext cx="382693" cy="54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45747"/>
              <a:ext cx="382693" cy="1497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39092"/>
              <a:ext cx="382693" cy="665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15801"/>
              <a:ext cx="382693" cy="232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57392"/>
              <a:ext cx="382693" cy="332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5739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40756"/>
              <a:ext cx="382693" cy="166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47410"/>
              <a:ext cx="382693" cy="133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762520"/>
              <a:ext cx="0" cy="998199"/>
            </a:xfrm>
            <a:custGeom>
              <a:avLst/>
              <a:gdLst/>
              <a:ahLst/>
              <a:cxnLst/>
              <a:rect l="0" t="0" r="0" b="0"/>
              <a:pathLst>
                <a:path h="998199">
                  <a:moveTo>
                    <a:pt x="0" y="99819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4279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09525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7625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747705" y="538125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1" name="tx71"/>
            <p:cNvSpPr/>
            <p:nvPr/>
          </p:nvSpPr>
          <p:spPr>
            <a:xfrm>
              <a:off x="747705" y="504852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2" name="tx72"/>
            <p:cNvSpPr/>
            <p:nvPr/>
          </p:nvSpPr>
          <p:spPr>
            <a:xfrm>
              <a:off x="747705" y="471578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2477"/>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563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5634"/>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5634"/>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563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6125"/>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6125"/>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6125"/>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5926"/>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66010" y="4249697"/>
              <a:ext cx="408985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Ghana age distribution, vaccination status, and incidence, 2017-12 to 2018-11</a:t>
              </a:r>
            </a:p>
          </p:txBody>
        </p:sp>
        <p:sp>
          <p:nvSpPr>
            <p:cNvPr id="101" name="pt101"/>
            <p:cNvSpPr/>
            <p:nvPr/>
          </p:nvSpPr>
          <p:spPr>
            <a:xfrm>
              <a:off x="1383347" y="4855351"/>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295244"/>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568566"/>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57266"/>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73253"/>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7634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45280"/>
            </a:xfrm>
            <a:custGeom>
              <a:avLst/>
              <a:gdLst/>
              <a:ahLst/>
              <a:cxnLst/>
              <a:rect l="0" t="0" r="0" b="0"/>
              <a:pathLst>
                <a:path w="4592319" h="945280">
                  <a:moveTo>
                    <a:pt x="0" y="124283"/>
                  </a:moveTo>
                  <a:lnTo>
                    <a:pt x="765386" y="0"/>
                  </a:lnTo>
                  <a:lnTo>
                    <a:pt x="1530773" y="564177"/>
                  </a:lnTo>
                  <a:lnTo>
                    <a:pt x="2296159" y="837498"/>
                  </a:lnTo>
                  <a:lnTo>
                    <a:pt x="3061546" y="926199"/>
                  </a:lnTo>
                  <a:lnTo>
                    <a:pt x="3826933" y="942185"/>
                  </a:lnTo>
                  <a:lnTo>
                    <a:pt x="4592319" y="94528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683597"/>
              <a:ext cx="0" cy="1031402"/>
            </a:xfrm>
            <a:custGeom>
              <a:avLst/>
              <a:gdLst/>
              <a:ahLst/>
              <a:cxnLst/>
              <a:rect l="0" t="0" r="0" b="0"/>
              <a:pathLst>
                <a:path h="1031402">
                  <a:moveTo>
                    <a:pt x="0" y="1031402"/>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45714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19929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94144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468359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tx11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7" name="tx117"/>
            <p:cNvSpPr/>
            <p:nvPr/>
          </p:nvSpPr>
          <p:spPr>
            <a:xfrm>
              <a:off x="6461760" y="541041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18" name="tx118"/>
            <p:cNvSpPr/>
            <p:nvPr/>
          </p:nvSpPr>
          <p:spPr>
            <a:xfrm>
              <a:off x="6461760" y="515256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19" name="tx119"/>
            <p:cNvSpPr/>
            <p:nvPr/>
          </p:nvSpPr>
          <p:spPr>
            <a:xfrm>
              <a:off x="6461760" y="489471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0" name="tx120"/>
            <p:cNvSpPr/>
            <p:nvPr/>
          </p:nvSpPr>
          <p:spPr>
            <a:xfrm>
              <a:off x="6461760" y="463686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1" name="tx12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2" name="tx122"/>
            <p:cNvSpPr/>
            <p:nvPr/>
          </p:nvSpPr>
          <p:spPr>
            <a:xfrm>
              <a:off x="1269083" y="4777147"/>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160.6</a:t>
              </a:r>
            </a:p>
          </p:txBody>
        </p:sp>
        <p:sp>
          <p:nvSpPr>
            <p:cNvPr id="123" name="tx123"/>
            <p:cNvSpPr/>
            <p:nvPr/>
          </p:nvSpPr>
          <p:spPr>
            <a:xfrm>
              <a:off x="2034470"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184.7</a:t>
              </a:r>
            </a:p>
          </p:txBody>
        </p:sp>
        <p:sp>
          <p:nvSpPr>
            <p:cNvPr id="124" name="tx124"/>
            <p:cNvSpPr/>
            <p:nvPr/>
          </p:nvSpPr>
          <p:spPr>
            <a:xfrm>
              <a:off x="2832040" y="521704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75.3</a:t>
              </a:r>
            </a:p>
          </p:txBody>
        </p:sp>
        <p:sp>
          <p:nvSpPr>
            <p:cNvPr id="125" name="tx125"/>
            <p:cNvSpPr/>
            <p:nvPr/>
          </p:nvSpPr>
          <p:spPr>
            <a:xfrm>
              <a:off x="3597427" y="549036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22.3</a:t>
              </a:r>
            </a:p>
          </p:txBody>
        </p:sp>
        <p:sp>
          <p:nvSpPr>
            <p:cNvPr id="126" name="tx126"/>
            <p:cNvSpPr/>
            <p:nvPr/>
          </p:nvSpPr>
          <p:spPr>
            <a:xfrm>
              <a:off x="4394998" y="5579558"/>
              <a:ext cx="162656"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5.1</a:t>
              </a:r>
            </a:p>
          </p:txBody>
        </p:sp>
        <p:sp>
          <p:nvSpPr>
            <p:cNvPr id="127" name="tx127"/>
            <p:cNvSpPr/>
            <p:nvPr/>
          </p:nvSpPr>
          <p:spPr>
            <a:xfrm>
              <a:off x="5209529" y="5597132"/>
              <a:ext cx="64368" cy="8175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a:t>
              </a:r>
            </a:p>
          </p:txBody>
        </p:sp>
        <p:sp>
          <p:nvSpPr>
            <p:cNvPr id="128" name="tx128"/>
            <p:cNvSpPr/>
            <p:nvPr/>
          </p:nvSpPr>
          <p:spPr>
            <a:xfrm>
              <a:off x="5925771" y="5599532"/>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344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455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1004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Guinea</a:t>
            </a:r>
          </a:p>
        </p:txBody>
      </p:sp>
      <p:grpSp>
        <p:nvGrpSpPr>
          <p:cNvPr id="2" name="grp2"/>
          <p:cNvGrpSpPr/>
          <p:nvPr/>
        </p:nvGrpSpPr>
        <p:grpSpPr>
          <a:xfrm>
            <a:off x="326636" y="1272088"/>
            <a:ext cx="8466843" cy="2489202"/>
            <a:chOff x="326636" y="1272088"/>
            <a:chExt cx="8466843" cy="2489202"/>
          </a:xfrm>
        </p:grpSpPr>
        <p:sp>
          <p:nvSpPr>
            <p:cNvPr id="303"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6"/>
            <p:cNvSpPr/>
            <p:nvPr/>
          </p:nvSpPr>
          <p:spPr>
            <a:xfrm>
              <a:off x="1411675" y="2906989"/>
              <a:ext cx="228964" cy="38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7"/>
            <p:cNvSpPr/>
            <p:nvPr/>
          </p:nvSpPr>
          <p:spPr>
            <a:xfrm>
              <a:off x="1411675" y="2772220"/>
              <a:ext cx="228964" cy="1347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8"/>
            <p:cNvSpPr/>
            <p:nvPr/>
          </p:nvSpPr>
          <p:spPr>
            <a:xfrm>
              <a:off x="1686432" y="2329409"/>
              <a:ext cx="228964" cy="5814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9"/>
            <p:cNvSpPr/>
            <p:nvPr/>
          </p:nvSpPr>
          <p:spPr>
            <a:xfrm>
              <a:off x="1686432" y="232940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0"/>
            <p:cNvSpPr/>
            <p:nvPr/>
          </p:nvSpPr>
          <p:spPr>
            <a:xfrm>
              <a:off x="1686432" y="232940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1"/>
            <p:cNvSpPr/>
            <p:nvPr/>
          </p:nvSpPr>
          <p:spPr>
            <a:xfrm>
              <a:off x="1686432" y="1894299"/>
              <a:ext cx="228964" cy="4351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2"/>
            <p:cNvSpPr/>
            <p:nvPr/>
          </p:nvSpPr>
          <p:spPr>
            <a:xfrm>
              <a:off x="1961189" y="2541188"/>
              <a:ext cx="228964" cy="3696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3"/>
            <p:cNvSpPr/>
            <p:nvPr/>
          </p:nvSpPr>
          <p:spPr>
            <a:xfrm>
              <a:off x="1961189" y="254118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4"/>
            <p:cNvSpPr/>
            <p:nvPr/>
          </p:nvSpPr>
          <p:spPr>
            <a:xfrm>
              <a:off x="1961189" y="25411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5"/>
            <p:cNvSpPr/>
            <p:nvPr/>
          </p:nvSpPr>
          <p:spPr>
            <a:xfrm>
              <a:off x="1961189" y="1701772"/>
              <a:ext cx="228964" cy="8394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16"/>
            <p:cNvSpPr/>
            <p:nvPr/>
          </p:nvSpPr>
          <p:spPr>
            <a:xfrm>
              <a:off x="2235946" y="2756818"/>
              <a:ext cx="228964" cy="1540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17"/>
            <p:cNvSpPr/>
            <p:nvPr/>
          </p:nvSpPr>
          <p:spPr>
            <a:xfrm>
              <a:off x="2235946" y="275681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18"/>
            <p:cNvSpPr/>
            <p:nvPr/>
          </p:nvSpPr>
          <p:spPr>
            <a:xfrm>
              <a:off x="2235946" y="275681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19"/>
            <p:cNvSpPr/>
            <p:nvPr/>
          </p:nvSpPr>
          <p:spPr>
            <a:xfrm>
              <a:off x="2235946" y="2487281"/>
              <a:ext cx="228964" cy="2695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0"/>
            <p:cNvSpPr/>
            <p:nvPr/>
          </p:nvSpPr>
          <p:spPr>
            <a:xfrm>
              <a:off x="2510703" y="2849231"/>
              <a:ext cx="228964" cy="61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1"/>
            <p:cNvSpPr/>
            <p:nvPr/>
          </p:nvSpPr>
          <p:spPr>
            <a:xfrm>
              <a:off x="2510703" y="28492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2"/>
            <p:cNvSpPr/>
            <p:nvPr/>
          </p:nvSpPr>
          <p:spPr>
            <a:xfrm>
              <a:off x="2510703" y="28492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3"/>
            <p:cNvSpPr/>
            <p:nvPr/>
          </p:nvSpPr>
          <p:spPr>
            <a:xfrm>
              <a:off x="2510703" y="2679808"/>
              <a:ext cx="228964" cy="1694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4"/>
            <p:cNvSpPr/>
            <p:nvPr/>
          </p:nvSpPr>
          <p:spPr>
            <a:xfrm>
              <a:off x="2785460" y="2791473"/>
              <a:ext cx="228964" cy="1193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5"/>
            <p:cNvSpPr/>
            <p:nvPr/>
          </p:nvSpPr>
          <p:spPr>
            <a:xfrm>
              <a:off x="2785460" y="279147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26"/>
            <p:cNvSpPr/>
            <p:nvPr/>
          </p:nvSpPr>
          <p:spPr>
            <a:xfrm>
              <a:off x="2785460" y="27914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27"/>
            <p:cNvSpPr/>
            <p:nvPr/>
          </p:nvSpPr>
          <p:spPr>
            <a:xfrm>
              <a:off x="2785460" y="2645153"/>
              <a:ext cx="228964" cy="1463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28"/>
            <p:cNvSpPr/>
            <p:nvPr/>
          </p:nvSpPr>
          <p:spPr>
            <a:xfrm>
              <a:off x="3060217" y="2733715"/>
              <a:ext cx="228964" cy="1771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29"/>
            <p:cNvSpPr/>
            <p:nvPr/>
          </p:nvSpPr>
          <p:spPr>
            <a:xfrm>
              <a:off x="3060217" y="27337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0"/>
            <p:cNvSpPr/>
            <p:nvPr/>
          </p:nvSpPr>
          <p:spPr>
            <a:xfrm>
              <a:off x="3060217" y="27337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1"/>
            <p:cNvSpPr/>
            <p:nvPr/>
          </p:nvSpPr>
          <p:spPr>
            <a:xfrm>
              <a:off x="3060217" y="2548890"/>
              <a:ext cx="228964" cy="1848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2"/>
            <p:cNvSpPr/>
            <p:nvPr/>
          </p:nvSpPr>
          <p:spPr>
            <a:xfrm>
              <a:off x="3334974" y="2814576"/>
              <a:ext cx="228964" cy="962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3"/>
            <p:cNvSpPr/>
            <p:nvPr/>
          </p:nvSpPr>
          <p:spPr>
            <a:xfrm>
              <a:off x="3334974" y="281457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4"/>
            <p:cNvSpPr/>
            <p:nvPr/>
          </p:nvSpPr>
          <p:spPr>
            <a:xfrm>
              <a:off x="3334974" y="281457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5"/>
            <p:cNvSpPr/>
            <p:nvPr/>
          </p:nvSpPr>
          <p:spPr>
            <a:xfrm>
              <a:off x="3334974" y="2718313"/>
              <a:ext cx="228964" cy="962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6"/>
            <p:cNvSpPr/>
            <p:nvPr/>
          </p:nvSpPr>
          <p:spPr>
            <a:xfrm>
              <a:off x="3609731" y="2779921"/>
              <a:ext cx="228964" cy="1309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7"/>
            <p:cNvSpPr/>
            <p:nvPr/>
          </p:nvSpPr>
          <p:spPr>
            <a:xfrm>
              <a:off x="3609731" y="27799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38"/>
            <p:cNvSpPr/>
            <p:nvPr/>
          </p:nvSpPr>
          <p:spPr>
            <a:xfrm>
              <a:off x="3609731" y="277992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39"/>
            <p:cNvSpPr/>
            <p:nvPr/>
          </p:nvSpPr>
          <p:spPr>
            <a:xfrm>
              <a:off x="3609731" y="2645153"/>
              <a:ext cx="228964" cy="1347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0"/>
            <p:cNvSpPr/>
            <p:nvPr/>
          </p:nvSpPr>
          <p:spPr>
            <a:xfrm>
              <a:off x="3884488" y="2779921"/>
              <a:ext cx="228964" cy="1309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1"/>
            <p:cNvSpPr/>
            <p:nvPr/>
          </p:nvSpPr>
          <p:spPr>
            <a:xfrm>
              <a:off x="3884488" y="27799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2"/>
            <p:cNvSpPr/>
            <p:nvPr/>
          </p:nvSpPr>
          <p:spPr>
            <a:xfrm>
              <a:off x="3884488" y="2768370"/>
              <a:ext cx="228964" cy="115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3"/>
            <p:cNvSpPr/>
            <p:nvPr/>
          </p:nvSpPr>
          <p:spPr>
            <a:xfrm>
              <a:off x="3884488" y="2633601"/>
              <a:ext cx="228964" cy="1347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4"/>
            <p:cNvSpPr/>
            <p:nvPr/>
          </p:nvSpPr>
          <p:spPr>
            <a:xfrm>
              <a:off x="4159245" y="2733715"/>
              <a:ext cx="228964" cy="1771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5"/>
            <p:cNvSpPr/>
            <p:nvPr/>
          </p:nvSpPr>
          <p:spPr>
            <a:xfrm>
              <a:off x="4159245" y="27337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46"/>
            <p:cNvSpPr/>
            <p:nvPr/>
          </p:nvSpPr>
          <p:spPr>
            <a:xfrm>
              <a:off x="4159245" y="2726014"/>
              <a:ext cx="228964" cy="77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47"/>
            <p:cNvSpPr/>
            <p:nvPr/>
          </p:nvSpPr>
          <p:spPr>
            <a:xfrm>
              <a:off x="4159245" y="2633601"/>
              <a:ext cx="228964" cy="924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48"/>
            <p:cNvSpPr/>
            <p:nvPr/>
          </p:nvSpPr>
          <p:spPr>
            <a:xfrm>
              <a:off x="4434002" y="2752968"/>
              <a:ext cx="228964" cy="1578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49"/>
            <p:cNvSpPr/>
            <p:nvPr/>
          </p:nvSpPr>
          <p:spPr>
            <a:xfrm>
              <a:off x="4434002" y="27529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0"/>
            <p:cNvSpPr/>
            <p:nvPr/>
          </p:nvSpPr>
          <p:spPr>
            <a:xfrm>
              <a:off x="4434002" y="27529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1"/>
            <p:cNvSpPr/>
            <p:nvPr/>
          </p:nvSpPr>
          <p:spPr>
            <a:xfrm>
              <a:off x="4434002" y="2695210"/>
              <a:ext cx="228964" cy="577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2"/>
            <p:cNvSpPr/>
            <p:nvPr/>
          </p:nvSpPr>
          <p:spPr>
            <a:xfrm>
              <a:off x="4708759" y="2826128"/>
              <a:ext cx="228964" cy="847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3"/>
            <p:cNvSpPr/>
            <p:nvPr/>
          </p:nvSpPr>
          <p:spPr>
            <a:xfrm>
              <a:off x="4708759" y="28261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4"/>
            <p:cNvSpPr/>
            <p:nvPr/>
          </p:nvSpPr>
          <p:spPr>
            <a:xfrm>
              <a:off x="4708759" y="2791473"/>
              <a:ext cx="228964" cy="346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5"/>
            <p:cNvSpPr/>
            <p:nvPr/>
          </p:nvSpPr>
          <p:spPr>
            <a:xfrm>
              <a:off x="4708759" y="2764519"/>
              <a:ext cx="228964" cy="269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56"/>
            <p:cNvSpPr/>
            <p:nvPr/>
          </p:nvSpPr>
          <p:spPr>
            <a:xfrm>
              <a:off x="4983516" y="2829978"/>
              <a:ext cx="228964" cy="808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57"/>
            <p:cNvSpPr/>
            <p:nvPr/>
          </p:nvSpPr>
          <p:spPr>
            <a:xfrm>
              <a:off x="4983516" y="28299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58"/>
            <p:cNvSpPr/>
            <p:nvPr/>
          </p:nvSpPr>
          <p:spPr>
            <a:xfrm>
              <a:off x="4983516" y="282997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59"/>
            <p:cNvSpPr/>
            <p:nvPr/>
          </p:nvSpPr>
          <p:spPr>
            <a:xfrm>
              <a:off x="4983516" y="2699060"/>
              <a:ext cx="228964" cy="1309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0"/>
            <p:cNvSpPr/>
            <p:nvPr/>
          </p:nvSpPr>
          <p:spPr>
            <a:xfrm>
              <a:off x="5258273" y="2764519"/>
              <a:ext cx="228964" cy="1463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1"/>
            <p:cNvSpPr/>
            <p:nvPr/>
          </p:nvSpPr>
          <p:spPr>
            <a:xfrm>
              <a:off x="5258273" y="276451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2"/>
            <p:cNvSpPr/>
            <p:nvPr/>
          </p:nvSpPr>
          <p:spPr>
            <a:xfrm>
              <a:off x="5258273" y="276451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3"/>
            <p:cNvSpPr/>
            <p:nvPr/>
          </p:nvSpPr>
          <p:spPr>
            <a:xfrm>
              <a:off x="5258273" y="2575843"/>
              <a:ext cx="228964" cy="1886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4"/>
            <p:cNvSpPr/>
            <p:nvPr/>
          </p:nvSpPr>
          <p:spPr>
            <a:xfrm>
              <a:off x="5533030" y="2633601"/>
              <a:ext cx="228964" cy="2772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5"/>
            <p:cNvSpPr/>
            <p:nvPr/>
          </p:nvSpPr>
          <p:spPr>
            <a:xfrm>
              <a:off x="5533030" y="26336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66"/>
            <p:cNvSpPr/>
            <p:nvPr/>
          </p:nvSpPr>
          <p:spPr>
            <a:xfrm>
              <a:off x="5533030" y="2598946"/>
              <a:ext cx="228964" cy="346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67"/>
            <p:cNvSpPr/>
            <p:nvPr/>
          </p:nvSpPr>
          <p:spPr>
            <a:xfrm>
              <a:off x="5533030" y="2248548"/>
              <a:ext cx="228964" cy="3503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68"/>
            <p:cNvSpPr/>
            <p:nvPr/>
          </p:nvSpPr>
          <p:spPr>
            <a:xfrm>
              <a:off x="5807787" y="2414121"/>
              <a:ext cx="228964" cy="4967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69"/>
            <p:cNvSpPr/>
            <p:nvPr/>
          </p:nvSpPr>
          <p:spPr>
            <a:xfrm>
              <a:off x="5807787" y="241412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0"/>
            <p:cNvSpPr/>
            <p:nvPr/>
          </p:nvSpPr>
          <p:spPr>
            <a:xfrm>
              <a:off x="5807787" y="2360213"/>
              <a:ext cx="228964" cy="539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1"/>
            <p:cNvSpPr/>
            <p:nvPr/>
          </p:nvSpPr>
          <p:spPr>
            <a:xfrm>
              <a:off x="5807787" y="2029068"/>
              <a:ext cx="228964" cy="3311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2"/>
            <p:cNvSpPr/>
            <p:nvPr/>
          </p:nvSpPr>
          <p:spPr>
            <a:xfrm>
              <a:off x="6082544" y="2560441"/>
              <a:ext cx="228964" cy="3503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3"/>
            <p:cNvSpPr/>
            <p:nvPr/>
          </p:nvSpPr>
          <p:spPr>
            <a:xfrm>
              <a:off x="6082544" y="25604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4"/>
            <p:cNvSpPr/>
            <p:nvPr/>
          </p:nvSpPr>
          <p:spPr>
            <a:xfrm>
              <a:off x="6082544" y="2552740"/>
              <a:ext cx="228964" cy="77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5"/>
            <p:cNvSpPr/>
            <p:nvPr/>
          </p:nvSpPr>
          <p:spPr>
            <a:xfrm>
              <a:off x="6082544" y="2194641"/>
              <a:ext cx="228964" cy="3580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76"/>
            <p:cNvSpPr/>
            <p:nvPr/>
          </p:nvSpPr>
          <p:spPr>
            <a:xfrm>
              <a:off x="6357301" y="2768370"/>
              <a:ext cx="228964" cy="1424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77"/>
            <p:cNvSpPr/>
            <p:nvPr/>
          </p:nvSpPr>
          <p:spPr>
            <a:xfrm>
              <a:off x="6357301" y="276837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78"/>
            <p:cNvSpPr/>
            <p:nvPr/>
          </p:nvSpPr>
          <p:spPr>
            <a:xfrm>
              <a:off x="6357301" y="2756818"/>
              <a:ext cx="228964" cy="115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79"/>
            <p:cNvSpPr/>
            <p:nvPr/>
          </p:nvSpPr>
          <p:spPr>
            <a:xfrm>
              <a:off x="6357301" y="2652854"/>
              <a:ext cx="228964" cy="1039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0"/>
            <p:cNvSpPr/>
            <p:nvPr/>
          </p:nvSpPr>
          <p:spPr>
            <a:xfrm>
              <a:off x="6632058" y="2837679"/>
              <a:ext cx="228964" cy="731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1"/>
            <p:cNvSpPr/>
            <p:nvPr/>
          </p:nvSpPr>
          <p:spPr>
            <a:xfrm>
              <a:off x="6632058" y="283767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2"/>
            <p:cNvSpPr/>
            <p:nvPr/>
          </p:nvSpPr>
          <p:spPr>
            <a:xfrm>
              <a:off x="6632058" y="2822277"/>
              <a:ext cx="228964" cy="154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3"/>
            <p:cNvSpPr/>
            <p:nvPr/>
          </p:nvSpPr>
          <p:spPr>
            <a:xfrm>
              <a:off x="6632058" y="2760669"/>
              <a:ext cx="228964" cy="616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4"/>
            <p:cNvSpPr/>
            <p:nvPr/>
          </p:nvSpPr>
          <p:spPr>
            <a:xfrm>
              <a:off x="6906815" y="2849231"/>
              <a:ext cx="228964" cy="61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5"/>
            <p:cNvSpPr/>
            <p:nvPr/>
          </p:nvSpPr>
          <p:spPr>
            <a:xfrm>
              <a:off x="6906815" y="28492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86"/>
            <p:cNvSpPr/>
            <p:nvPr/>
          </p:nvSpPr>
          <p:spPr>
            <a:xfrm>
              <a:off x="6906815" y="28492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87"/>
            <p:cNvSpPr/>
            <p:nvPr/>
          </p:nvSpPr>
          <p:spPr>
            <a:xfrm>
              <a:off x="6906815" y="2776071"/>
              <a:ext cx="228964" cy="731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88"/>
            <p:cNvSpPr/>
            <p:nvPr/>
          </p:nvSpPr>
          <p:spPr>
            <a:xfrm>
              <a:off x="7181572" y="2853082"/>
              <a:ext cx="228964" cy="577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89"/>
            <p:cNvSpPr/>
            <p:nvPr/>
          </p:nvSpPr>
          <p:spPr>
            <a:xfrm>
              <a:off x="7181572" y="285308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0"/>
            <p:cNvSpPr/>
            <p:nvPr/>
          </p:nvSpPr>
          <p:spPr>
            <a:xfrm>
              <a:off x="7181572" y="285308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1"/>
            <p:cNvSpPr/>
            <p:nvPr/>
          </p:nvSpPr>
          <p:spPr>
            <a:xfrm>
              <a:off x="7181572" y="2783772"/>
              <a:ext cx="228964" cy="693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2"/>
            <p:cNvSpPr/>
            <p:nvPr/>
          </p:nvSpPr>
          <p:spPr>
            <a:xfrm>
              <a:off x="7456329" y="2880035"/>
              <a:ext cx="228964" cy="308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3"/>
            <p:cNvSpPr/>
            <p:nvPr/>
          </p:nvSpPr>
          <p:spPr>
            <a:xfrm>
              <a:off x="7456329" y="28800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4"/>
            <p:cNvSpPr/>
            <p:nvPr/>
          </p:nvSpPr>
          <p:spPr>
            <a:xfrm>
              <a:off x="7456329" y="288003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5"/>
            <p:cNvSpPr/>
            <p:nvPr/>
          </p:nvSpPr>
          <p:spPr>
            <a:xfrm>
              <a:off x="7456329" y="2795324"/>
              <a:ext cx="228964" cy="847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96"/>
            <p:cNvSpPr/>
            <p:nvPr/>
          </p:nvSpPr>
          <p:spPr>
            <a:xfrm>
              <a:off x="7731086" y="2822277"/>
              <a:ext cx="228964" cy="885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97"/>
            <p:cNvSpPr/>
            <p:nvPr/>
          </p:nvSpPr>
          <p:spPr>
            <a:xfrm>
              <a:off x="7731086" y="282227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98"/>
            <p:cNvSpPr/>
            <p:nvPr/>
          </p:nvSpPr>
          <p:spPr>
            <a:xfrm>
              <a:off x="7731086" y="282227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99"/>
            <p:cNvSpPr/>
            <p:nvPr/>
          </p:nvSpPr>
          <p:spPr>
            <a:xfrm>
              <a:off x="7731086" y="2764519"/>
              <a:ext cx="228964" cy="577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0"/>
            <p:cNvSpPr/>
            <p:nvPr/>
          </p:nvSpPr>
          <p:spPr>
            <a:xfrm>
              <a:off x="8005843" y="2887736"/>
              <a:ext cx="228964" cy="231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1"/>
            <p:cNvSpPr/>
            <p:nvPr/>
          </p:nvSpPr>
          <p:spPr>
            <a:xfrm>
              <a:off x="8005843" y="28877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2"/>
            <p:cNvSpPr/>
            <p:nvPr/>
          </p:nvSpPr>
          <p:spPr>
            <a:xfrm>
              <a:off x="8005843" y="2883886"/>
              <a:ext cx="228964" cy="38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3"/>
            <p:cNvSpPr/>
            <p:nvPr/>
          </p:nvSpPr>
          <p:spPr>
            <a:xfrm>
              <a:off x="8005843" y="2876185"/>
              <a:ext cx="228964" cy="77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09"/>
            <p:cNvSpPr/>
            <p:nvPr/>
          </p:nvSpPr>
          <p:spPr>
            <a:xfrm>
              <a:off x="1127759" y="252578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0"/>
            <p:cNvSpPr/>
            <p:nvPr/>
          </p:nvSpPr>
          <p:spPr>
            <a:xfrm>
              <a:off x="1127759" y="214073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pl111"/>
            <p:cNvSpPr/>
            <p:nvPr/>
          </p:nvSpPr>
          <p:spPr>
            <a:xfrm>
              <a:off x="1127759" y="175568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1"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2"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3" name="rc114"/>
            <p:cNvSpPr/>
            <p:nvPr/>
          </p:nvSpPr>
          <p:spPr>
            <a:xfrm>
              <a:off x="1411675" y="2906989"/>
              <a:ext cx="228964" cy="38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4" name="rc115"/>
            <p:cNvSpPr/>
            <p:nvPr/>
          </p:nvSpPr>
          <p:spPr>
            <a:xfrm>
              <a:off x="1411675" y="2772220"/>
              <a:ext cx="228964" cy="1347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5" name="rc116"/>
            <p:cNvSpPr/>
            <p:nvPr/>
          </p:nvSpPr>
          <p:spPr>
            <a:xfrm>
              <a:off x="1686432" y="2329409"/>
              <a:ext cx="228964" cy="5814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6" name="rc117"/>
            <p:cNvSpPr/>
            <p:nvPr/>
          </p:nvSpPr>
          <p:spPr>
            <a:xfrm>
              <a:off x="1686432" y="232940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7" name="rc118"/>
            <p:cNvSpPr/>
            <p:nvPr/>
          </p:nvSpPr>
          <p:spPr>
            <a:xfrm>
              <a:off x="1686432" y="232940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8" name="rc119"/>
            <p:cNvSpPr/>
            <p:nvPr/>
          </p:nvSpPr>
          <p:spPr>
            <a:xfrm>
              <a:off x="1686432" y="1894299"/>
              <a:ext cx="228964" cy="4351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9" name="rc120"/>
            <p:cNvSpPr/>
            <p:nvPr/>
          </p:nvSpPr>
          <p:spPr>
            <a:xfrm>
              <a:off x="1961189" y="2541188"/>
              <a:ext cx="228964" cy="3696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0" name="rc121"/>
            <p:cNvSpPr/>
            <p:nvPr/>
          </p:nvSpPr>
          <p:spPr>
            <a:xfrm>
              <a:off x="1961189" y="254118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1" name="rc122"/>
            <p:cNvSpPr/>
            <p:nvPr/>
          </p:nvSpPr>
          <p:spPr>
            <a:xfrm>
              <a:off x="1961189" y="25411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2" name="rc123"/>
            <p:cNvSpPr/>
            <p:nvPr/>
          </p:nvSpPr>
          <p:spPr>
            <a:xfrm>
              <a:off x="1961189" y="1701772"/>
              <a:ext cx="228964" cy="8394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3" name="rc124"/>
            <p:cNvSpPr/>
            <p:nvPr/>
          </p:nvSpPr>
          <p:spPr>
            <a:xfrm>
              <a:off x="2235946" y="2756818"/>
              <a:ext cx="228964" cy="1540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4" name="rc125"/>
            <p:cNvSpPr/>
            <p:nvPr/>
          </p:nvSpPr>
          <p:spPr>
            <a:xfrm>
              <a:off x="2235946" y="275681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5" name="rc126"/>
            <p:cNvSpPr/>
            <p:nvPr/>
          </p:nvSpPr>
          <p:spPr>
            <a:xfrm>
              <a:off x="2235946" y="275681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6" name="rc127"/>
            <p:cNvSpPr/>
            <p:nvPr/>
          </p:nvSpPr>
          <p:spPr>
            <a:xfrm>
              <a:off x="2235946" y="2487281"/>
              <a:ext cx="228964" cy="2695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7" name="rc128"/>
            <p:cNvSpPr/>
            <p:nvPr/>
          </p:nvSpPr>
          <p:spPr>
            <a:xfrm>
              <a:off x="2510703" y="2849231"/>
              <a:ext cx="228964" cy="616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492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492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679808"/>
              <a:ext cx="228964" cy="1694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791473"/>
              <a:ext cx="228964" cy="1193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79147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7914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645153"/>
              <a:ext cx="228964" cy="1463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733715"/>
              <a:ext cx="228964" cy="1771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337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337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548890"/>
              <a:ext cx="228964" cy="1848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14576"/>
              <a:ext cx="228964" cy="962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1457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1457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718313"/>
              <a:ext cx="228964" cy="962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779921"/>
              <a:ext cx="228964" cy="1309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7799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7992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645153"/>
              <a:ext cx="228964" cy="1347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779921"/>
              <a:ext cx="228964" cy="1309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7799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68370"/>
              <a:ext cx="228964" cy="115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633601"/>
              <a:ext cx="228964" cy="1347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733715"/>
              <a:ext cx="228964" cy="1771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7337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26014"/>
              <a:ext cx="228964" cy="77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633601"/>
              <a:ext cx="228964" cy="924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752968"/>
              <a:ext cx="228964" cy="1578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7529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529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95210"/>
              <a:ext cx="228964" cy="577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26128"/>
              <a:ext cx="228964" cy="847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261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91473"/>
              <a:ext cx="228964" cy="346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64519"/>
              <a:ext cx="228964" cy="269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29978"/>
              <a:ext cx="228964" cy="808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299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2997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699060"/>
              <a:ext cx="228964" cy="1309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764519"/>
              <a:ext cx="228964" cy="1463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76451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6451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575843"/>
              <a:ext cx="228964" cy="1886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633601"/>
              <a:ext cx="228964" cy="2772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336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598946"/>
              <a:ext cx="228964" cy="346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248548"/>
              <a:ext cx="228964" cy="3503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414121"/>
              <a:ext cx="228964" cy="4967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41412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360213"/>
              <a:ext cx="228964" cy="539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029068"/>
              <a:ext cx="228964" cy="3311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560441"/>
              <a:ext cx="228964" cy="3503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5604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552740"/>
              <a:ext cx="228964" cy="77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194641"/>
              <a:ext cx="228964" cy="3580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768370"/>
              <a:ext cx="228964" cy="1424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6837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56818"/>
              <a:ext cx="228964" cy="115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652854"/>
              <a:ext cx="228964" cy="1039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37679"/>
              <a:ext cx="228964" cy="731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3767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22277"/>
              <a:ext cx="228964" cy="154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60669"/>
              <a:ext cx="228964" cy="616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49231"/>
              <a:ext cx="228964" cy="616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492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492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776071"/>
              <a:ext cx="228964" cy="731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53082"/>
              <a:ext cx="228964" cy="577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5308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5308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83772"/>
              <a:ext cx="228964" cy="693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80035"/>
              <a:ext cx="228964" cy="308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800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8003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795324"/>
              <a:ext cx="228964" cy="847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822277"/>
              <a:ext cx="228964" cy="885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82227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2227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764519"/>
              <a:ext cx="228964" cy="577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887736"/>
              <a:ext cx="228964" cy="231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8877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883886"/>
              <a:ext cx="228964" cy="38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876185"/>
              <a:ext cx="228964" cy="77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55680"/>
              <a:ext cx="0" cy="1155159"/>
            </a:xfrm>
            <a:custGeom>
              <a:avLst/>
              <a:gdLst/>
              <a:ahLst/>
              <a:cxnLst/>
              <a:rect l="0" t="0" r="0" b="0"/>
              <a:pathLst>
                <a:path h="1155159">
                  <a:moveTo>
                    <a:pt x="0" y="1155159"/>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257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4073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556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7905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209400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70894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928"/>
              <a:ext cx="779182" cy="693111"/>
            </a:xfrm>
            <a:prstGeom prst="rect">
              <a:avLst/>
            </a:prstGeom>
            <a:solidFill>
              <a:srgbClr val="FFFFFF">
                <a:alpha val="100000"/>
              </a:srgbClr>
            </a:solidFill>
          </p:spPr>
          <p:txBody>
            <a:bodyPr/>
            <a:lstStyle/>
            <a:p>
              <a:endParaRPr/>
            </a:p>
          </p:txBody>
        </p:sp>
        <p:sp>
          <p:nvSpPr>
            <p:cNvPr id="280" name="rc280"/>
            <p:cNvSpPr/>
            <p:nvPr/>
          </p:nvSpPr>
          <p:spPr>
            <a:xfrm>
              <a:off x="463718" y="316908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96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83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71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57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25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66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200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t290"/>
            <p:cNvSpPr/>
            <p:nvPr/>
          </p:nvSpPr>
          <p:spPr>
            <a:xfrm>
              <a:off x="2318996" y="1625846"/>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pt291"/>
            <p:cNvSpPr/>
            <p:nvPr/>
          </p:nvSpPr>
          <p:spPr>
            <a:xfrm>
              <a:off x="2593753" y="1625846"/>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2" name="pt292"/>
            <p:cNvSpPr/>
            <p:nvPr/>
          </p:nvSpPr>
          <p:spPr>
            <a:xfrm>
              <a:off x="2593753" y="1625846"/>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3" name="tx293"/>
            <p:cNvSpPr/>
            <p:nvPr/>
          </p:nvSpPr>
          <p:spPr>
            <a:xfrm>
              <a:off x="1589813" y="1501514"/>
              <a:ext cx="865534"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dirty="0">
                  <a:solidFill>
                    <a:srgbClr val="000000">
                      <a:alpha val="100000"/>
                    </a:srgbClr>
                  </a:solidFill>
                  <a:latin typeface="Calibri"/>
                  <a:cs typeface="Calibri"/>
                </a:rPr>
                <a:t>Sub-national (6-10 Y)</a:t>
              </a:r>
            </a:p>
          </p:txBody>
        </p:sp>
        <p:sp>
          <p:nvSpPr>
            <p:cNvPr id="294" name="tx294"/>
            <p:cNvSpPr/>
            <p:nvPr/>
          </p:nvSpPr>
          <p:spPr>
            <a:xfrm>
              <a:off x="1933280" y="1607693"/>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dirty="0" err="1">
                  <a:solidFill>
                    <a:srgbClr val="000000">
                      <a:alpha val="100000"/>
                    </a:srgbClr>
                  </a:solidFill>
                  <a:latin typeface="Calibri"/>
                  <a:cs typeface="Calibri"/>
                </a:rPr>
                <a:t>Cov</a:t>
              </a:r>
              <a:r>
                <a:rPr sz="769" dirty="0">
                  <a:solidFill>
                    <a:srgbClr val="000000">
                      <a:alpha val="100000"/>
                    </a:srgbClr>
                  </a:solidFill>
                  <a:latin typeface="Calibri"/>
                  <a:cs typeface="Calibri"/>
                </a:rPr>
                <a:t>: 104%</a:t>
              </a:r>
            </a:p>
          </p:txBody>
        </p:sp>
        <p:sp>
          <p:nvSpPr>
            <p:cNvPr id="295" name="tx295"/>
            <p:cNvSpPr/>
            <p:nvPr/>
          </p:nvSpPr>
          <p:spPr>
            <a:xfrm>
              <a:off x="2624192" y="1399327"/>
              <a:ext cx="865534"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dirty="0">
                  <a:solidFill>
                    <a:srgbClr val="000000">
                      <a:alpha val="100000"/>
                    </a:srgbClr>
                  </a:solidFill>
                  <a:latin typeface="Calibri"/>
                  <a:cs typeface="Calibri"/>
                </a:rPr>
                <a:t>Sub-national (6-10 Y)</a:t>
              </a:r>
            </a:p>
          </p:txBody>
        </p:sp>
        <p:sp>
          <p:nvSpPr>
            <p:cNvPr id="296" name="tx296"/>
            <p:cNvSpPr/>
            <p:nvPr/>
          </p:nvSpPr>
          <p:spPr>
            <a:xfrm>
              <a:off x="2677547" y="1620728"/>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dirty="0" err="1">
                  <a:solidFill>
                    <a:srgbClr val="000000">
                      <a:alpha val="100000"/>
                    </a:srgbClr>
                  </a:solidFill>
                  <a:latin typeface="Calibri"/>
                  <a:cs typeface="Calibri"/>
                </a:rPr>
                <a:t>Cov</a:t>
              </a:r>
              <a:r>
                <a:rPr sz="769" dirty="0">
                  <a:solidFill>
                    <a:srgbClr val="000000">
                      <a:alpha val="100000"/>
                    </a:srgbClr>
                  </a:solidFill>
                  <a:latin typeface="Calibri"/>
                  <a:cs typeface="Calibri"/>
                </a:rPr>
                <a:t>: 97%</a:t>
              </a:r>
            </a:p>
          </p:txBody>
        </p:sp>
        <p:sp>
          <p:nvSpPr>
            <p:cNvPr id="297" name="tx297"/>
            <p:cNvSpPr/>
            <p:nvPr/>
          </p:nvSpPr>
          <p:spPr>
            <a:xfrm>
              <a:off x="2620900" y="1272088"/>
              <a:ext cx="902890"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dirty="0">
                  <a:solidFill>
                    <a:srgbClr val="000000">
                      <a:alpha val="100000"/>
                    </a:srgbClr>
                  </a:solidFill>
                  <a:latin typeface="Calibri"/>
                  <a:cs typeface="Calibri"/>
                </a:rPr>
                <a:t>Sub-national (6-59 M)</a:t>
              </a:r>
            </a:p>
          </p:txBody>
        </p:sp>
        <p:sp>
          <p:nvSpPr>
            <p:cNvPr id="298" name="tx298"/>
            <p:cNvSpPr/>
            <p:nvPr/>
          </p:nvSpPr>
          <p:spPr>
            <a:xfrm>
              <a:off x="2651151" y="1519928"/>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dirty="0" err="1">
                  <a:solidFill>
                    <a:srgbClr val="000000">
                      <a:alpha val="100000"/>
                    </a:srgbClr>
                  </a:solidFill>
                  <a:latin typeface="Calibri"/>
                  <a:cs typeface="Calibri"/>
                </a:rPr>
                <a:t>Cov</a:t>
              </a:r>
              <a:r>
                <a:rPr sz="769" dirty="0">
                  <a:solidFill>
                    <a:srgbClr val="000000">
                      <a:alpha val="100000"/>
                    </a:srgbClr>
                  </a:solidFill>
                  <a:latin typeface="Calibri"/>
                  <a:cs typeface="Calibri"/>
                </a:rPr>
                <a:t>: 104%</a:t>
              </a:r>
            </a:p>
          </p:txBody>
        </p:sp>
        <p:sp>
          <p:nvSpPr>
            <p:cNvPr id="299" name="pg299"/>
            <p:cNvSpPr/>
            <p:nvPr/>
          </p:nvSpPr>
          <p:spPr>
            <a:xfrm>
              <a:off x="6295899" y="3685751"/>
              <a:ext cx="70910" cy="63288"/>
            </a:xfrm>
            <a:custGeom>
              <a:avLst/>
              <a:gdLst/>
              <a:ahLst/>
              <a:cxnLst/>
              <a:rect l="0" t="0" r="0" b="0"/>
              <a:pathLst>
                <a:path w="70910" h="63288">
                  <a:moveTo>
                    <a:pt x="43077" y="63288"/>
                  </a:moveTo>
                  <a:lnTo>
                    <a:pt x="70910" y="35455"/>
                  </a:lnTo>
                  <a:lnTo>
                    <a:pt x="35455" y="0"/>
                  </a:lnTo>
                  <a:lnTo>
                    <a:pt x="0" y="35455"/>
                  </a:lnTo>
                  <a:lnTo>
                    <a:pt x="27832" y="632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0" name="pt300"/>
            <p:cNvSpPr/>
            <p:nvPr/>
          </p:nvSpPr>
          <p:spPr>
            <a:xfrm>
              <a:off x="7375529" y="369291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1" name="tx301"/>
            <p:cNvSpPr/>
            <p:nvPr/>
          </p:nvSpPr>
          <p:spPr>
            <a:xfrm>
              <a:off x="6444511" y="367378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302" name="tx302"/>
            <p:cNvSpPr/>
            <p:nvPr/>
          </p:nvSpPr>
          <p:spPr>
            <a:xfrm>
              <a:off x="7516975" y="367378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8" name="grp2"/>
          <p:cNvGrpSpPr/>
          <p:nvPr/>
        </p:nvGrpSpPr>
        <p:grpSpPr>
          <a:xfrm>
            <a:off x="457200" y="4023360"/>
            <a:ext cx="6675120" cy="2743200"/>
            <a:chOff x="457200" y="4023360"/>
            <a:chExt cx="6675120" cy="2743200"/>
          </a:xfrm>
        </p:grpSpPr>
        <p:sp>
          <p:nvSpPr>
            <p:cNvPr id="429" name="rc4"/>
            <p:cNvSpPr/>
            <p:nvPr/>
          </p:nvSpPr>
          <p:spPr>
            <a:xfrm>
              <a:off x="1223433" y="5680142"/>
              <a:ext cx="382693" cy="805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73696"/>
              <a:ext cx="382693" cy="64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70473"/>
              <a:ext cx="382693" cy="32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96427"/>
              <a:ext cx="382693" cy="1740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493204"/>
              <a:ext cx="382693" cy="2675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402958"/>
              <a:ext cx="382693" cy="902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80396"/>
              <a:ext cx="382693" cy="225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1234"/>
              <a:ext cx="382693" cy="6091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89812"/>
              <a:ext cx="382693" cy="709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54358"/>
              <a:ext cx="382693" cy="3545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35019"/>
              <a:ext cx="382693" cy="193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60973"/>
              <a:ext cx="382693" cy="1740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44604"/>
              <a:ext cx="382693" cy="161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44604"/>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4460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05927"/>
              <a:ext cx="382693" cy="386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47827"/>
              <a:ext cx="382693" cy="128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44604"/>
              <a:ext cx="382693" cy="32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4460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99481"/>
              <a:ext cx="382693" cy="451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54273"/>
              <a:ext cx="382693" cy="64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5427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5427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22043"/>
              <a:ext cx="382693" cy="322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57496"/>
              <a:ext cx="382693" cy="32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3841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1610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7937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680142"/>
              <a:ext cx="382693" cy="805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673696"/>
              <a:ext cx="382693" cy="644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670473"/>
              <a:ext cx="382693" cy="322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496427"/>
              <a:ext cx="382693" cy="1740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493204"/>
              <a:ext cx="382693" cy="2675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402958"/>
              <a:ext cx="382693" cy="9024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380396"/>
              <a:ext cx="382693" cy="2256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771234"/>
              <a:ext cx="382693" cy="6091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689812"/>
              <a:ext cx="382693" cy="709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54358"/>
              <a:ext cx="382693" cy="3545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35019"/>
              <a:ext cx="382693" cy="193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60973"/>
              <a:ext cx="382693" cy="1740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44604"/>
              <a:ext cx="382693" cy="161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44604"/>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4460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05927"/>
              <a:ext cx="382693" cy="386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47827"/>
              <a:ext cx="382693" cy="128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44604"/>
              <a:ext cx="382693" cy="322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4460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99481"/>
              <a:ext cx="382693" cy="451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54273"/>
              <a:ext cx="382693" cy="64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5427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5427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22043"/>
              <a:ext cx="382693" cy="322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57496"/>
              <a:ext cx="382693" cy="32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793795"/>
              <a:ext cx="0" cy="966924"/>
            </a:xfrm>
            <a:custGeom>
              <a:avLst/>
              <a:gdLst/>
              <a:ahLst/>
              <a:cxnLst/>
              <a:rect l="0" t="0" r="0" b="0"/>
              <a:pathLst>
                <a:path h="966924">
                  <a:moveTo>
                    <a:pt x="0" y="966924"/>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4384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11610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7937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747705" y="539167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1" name="tx71"/>
            <p:cNvSpPr/>
            <p:nvPr/>
          </p:nvSpPr>
          <p:spPr>
            <a:xfrm>
              <a:off x="747705" y="506937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2" name="tx72"/>
            <p:cNvSpPr/>
            <p:nvPr/>
          </p:nvSpPr>
          <p:spPr>
            <a:xfrm>
              <a:off x="747705" y="474706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3005"/>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6162"/>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6162"/>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6162"/>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6162"/>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6653"/>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6653"/>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6653"/>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6455"/>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49794" y="4249697"/>
              <a:ext cx="412229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Guinea age distribution, vaccination status, and incidence, 2017-12 to 2018-11</a:t>
              </a:r>
            </a:p>
          </p:txBody>
        </p:sp>
        <p:sp>
          <p:nvSpPr>
            <p:cNvPr id="101" name="pt101"/>
            <p:cNvSpPr/>
            <p:nvPr/>
          </p:nvSpPr>
          <p:spPr>
            <a:xfrm>
              <a:off x="1383347" y="4741062"/>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420705"/>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28596"/>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4558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59080"/>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81568"/>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0501"/>
            </a:xfrm>
            <a:custGeom>
              <a:avLst/>
              <a:gdLst/>
              <a:ahLst/>
              <a:cxnLst/>
              <a:rect l="0" t="0" r="0" b="0"/>
              <a:pathLst>
                <a:path w="4592319" h="950501">
                  <a:moveTo>
                    <a:pt x="0" y="9994"/>
                  </a:moveTo>
                  <a:lnTo>
                    <a:pt x="765386" y="0"/>
                  </a:lnTo>
                  <a:lnTo>
                    <a:pt x="1530773" y="689637"/>
                  </a:lnTo>
                  <a:lnTo>
                    <a:pt x="2296159" y="897528"/>
                  </a:lnTo>
                  <a:lnTo>
                    <a:pt x="3061546" y="914519"/>
                  </a:lnTo>
                  <a:lnTo>
                    <a:pt x="3826933" y="928012"/>
                  </a:lnTo>
                  <a:lnTo>
                    <a:pt x="4592319" y="950501"/>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715524"/>
              <a:ext cx="0" cy="999475"/>
            </a:xfrm>
            <a:custGeom>
              <a:avLst/>
              <a:gdLst/>
              <a:ahLst/>
              <a:cxnLst/>
              <a:rect l="0" t="0" r="0" b="0"/>
              <a:pathLst>
                <a:path h="999475">
                  <a:moveTo>
                    <a:pt x="0" y="999475"/>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46513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21526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96539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471552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tx11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7" name="tx117"/>
            <p:cNvSpPr/>
            <p:nvPr/>
          </p:nvSpPr>
          <p:spPr>
            <a:xfrm>
              <a:off x="6461760" y="541839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18" name="tx118"/>
            <p:cNvSpPr/>
            <p:nvPr/>
          </p:nvSpPr>
          <p:spPr>
            <a:xfrm>
              <a:off x="6461760" y="516853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19" name="tx119"/>
            <p:cNvSpPr/>
            <p:nvPr/>
          </p:nvSpPr>
          <p:spPr>
            <a:xfrm>
              <a:off x="6461760" y="491866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0" name="tx120"/>
            <p:cNvSpPr/>
            <p:nvPr/>
          </p:nvSpPr>
          <p:spPr>
            <a:xfrm>
              <a:off x="6461760" y="466879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1" name="tx12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2" name="tx122"/>
            <p:cNvSpPr/>
            <p:nvPr/>
          </p:nvSpPr>
          <p:spPr>
            <a:xfrm>
              <a:off x="1269083" y="4662858"/>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188.6</a:t>
              </a:r>
            </a:p>
          </p:txBody>
        </p:sp>
        <p:sp>
          <p:nvSpPr>
            <p:cNvPr id="123" name="tx123"/>
            <p:cNvSpPr/>
            <p:nvPr/>
          </p:nvSpPr>
          <p:spPr>
            <a:xfrm>
              <a:off x="2034470"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190.6</a:t>
              </a:r>
            </a:p>
          </p:txBody>
        </p:sp>
        <p:sp>
          <p:nvSpPr>
            <p:cNvPr id="124" name="tx124"/>
            <p:cNvSpPr/>
            <p:nvPr/>
          </p:nvSpPr>
          <p:spPr>
            <a:xfrm>
              <a:off x="2832040" y="534250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52.6</a:t>
              </a:r>
            </a:p>
          </p:txBody>
        </p:sp>
        <p:sp>
          <p:nvSpPr>
            <p:cNvPr id="125" name="tx125"/>
            <p:cNvSpPr/>
            <p:nvPr/>
          </p:nvSpPr>
          <p:spPr>
            <a:xfrm>
              <a:off x="3646571" y="5552971"/>
              <a:ext cx="128736" cy="8076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a:t>
              </a:r>
            </a:p>
          </p:txBody>
        </p:sp>
        <p:sp>
          <p:nvSpPr>
            <p:cNvPr id="126" name="tx126"/>
            <p:cNvSpPr/>
            <p:nvPr/>
          </p:nvSpPr>
          <p:spPr>
            <a:xfrm>
              <a:off x="4394998" y="5567482"/>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7.6</a:t>
              </a:r>
            </a:p>
          </p:txBody>
        </p:sp>
        <p:sp>
          <p:nvSpPr>
            <p:cNvPr id="127" name="tx127"/>
            <p:cNvSpPr/>
            <p:nvPr/>
          </p:nvSpPr>
          <p:spPr>
            <a:xfrm>
              <a:off x="5160384" y="558087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a:t>
              </a:r>
            </a:p>
          </p:txBody>
        </p:sp>
        <p:sp>
          <p:nvSpPr>
            <p:cNvPr id="128" name="tx128"/>
            <p:cNvSpPr/>
            <p:nvPr/>
          </p:nvSpPr>
          <p:spPr>
            <a:xfrm>
              <a:off x="5925771" y="560336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596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Argentina</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760419"/>
              <a:ext cx="228964" cy="1504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754151"/>
              <a:ext cx="228964" cy="1566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785489"/>
              <a:ext cx="228964" cy="1253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779221"/>
              <a:ext cx="228964" cy="1316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892037"/>
              <a:ext cx="228964" cy="188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8920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8920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729081"/>
              <a:ext cx="228964" cy="1629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472112"/>
              <a:ext cx="228964" cy="4387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685208"/>
              <a:ext cx="228964" cy="2256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772954"/>
              <a:ext cx="22896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760419"/>
              <a:ext cx="228964" cy="1504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710278"/>
              <a:ext cx="228964" cy="200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678941"/>
              <a:ext cx="228964" cy="2318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766686"/>
              <a:ext cx="228964" cy="1441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785489"/>
              <a:ext cx="228964" cy="1253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791756"/>
              <a:ext cx="228964" cy="1190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866967"/>
              <a:ext cx="228964" cy="438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892037"/>
              <a:ext cx="228964" cy="188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8920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8920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334227"/>
              <a:ext cx="228964" cy="5578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1701206"/>
              <a:ext cx="228964" cy="12096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490915"/>
              <a:ext cx="228964" cy="4199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904572"/>
              <a:ext cx="228964" cy="62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9045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90457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791756"/>
              <a:ext cx="228964" cy="1128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885769"/>
              <a:ext cx="228964" cy="250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8857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8857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096060"/>
              <a:ext cx="228964" cy="7897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892037"/>
              <a:ext cx="228964" cy="188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8920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8920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1814021"/>
              <a:ext cx="228964" cy="10780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892037"/>
              <a:ext cx="228964" cy="188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8920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8920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879502"/>
              <a:ext cx="228964" cy="125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04572"/>
              <a:ext cx="228964" cy="62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28408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65733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760419"/>
              <a:ext cx="228964" cy="1504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754151"/>
              <a:ext cx="228964" cy="1566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785489"/>
              <a:ext cx="228964" cy="1253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779221"/>
              <a:ext cx="228964" cy="1316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892037"/>
              <a:ext cx="228964" cy="188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8920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920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729081"/>
              <a:ext cx="228964" cy="1629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472112"/>
              <a:ext cx="228964" cy="4387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685208"/>
              <a:ext cx="228964" cy="2256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72954"/>
              <a:ext cx="22896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60419"/>
              <a:ext cx="228964" cy="1504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10278"/>
              <a:ext cx="228964" cy="2005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678941"/>
              <a:ext cx="228964" cy="2318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66686"/>
              <a:ext cx="228964" cy="1441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85489"/>
              <a:ext cx="228964" cy="1253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91756"/>
              <a:ext cx="228964" cy="1190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66967"/>
              <a:ext cx="228964" cy="438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892037"/>
              <a:ext cx="228964" cy="188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920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920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334227"/>
              <a:ext cx="228964" cy="5578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1701206"/>
              <a:ext cx="228964" cy="12096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490915"/>
              <a:ext cx="228964" cy="4199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04572"/>
              <a:ext cx="228964" cy="62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045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0457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91756"/>
              <a:ext cx="228964" cy="1128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885769"/>
              <a:ext cx="228964" cy="250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857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857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096060"/>
              <a:ext cx="228964" cy="7897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892037"/>
              <a:ext cx="228964" cy="188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920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920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1814021"/>
              <a:ext cx="228964" cy="10780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892037"/>
              <a:ext cx="228964" cy="188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920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920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79502"/>
              <a:ext cx="228964" cy="125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04572"/>
              <a:ext cx="228964" cy="62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657333"/>
              <a:ext cx="0" cy="1253506"/>
            </a:xfrm>
            <a:custGeom>
              <a:avLst/>
              <a:gdLst/>
              <a:ahLst/>
              <a:cxnLst/>
              <a:rect l="0" t="0" r="0" b="0"/>
              <a:pathLst>
                <a:path h="1253506">
                  <a:moveTo>
                    <a:pt x="0" y="1253506"/>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28408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65733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23735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61060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996"/>
              <a:ext cx="779182" cy="693043"/>
            </a:xfrm>
            <a:prstGeom prst="rect">
              <a:avLst/>
            </a:prstGeom>
            <a:solidFill>
              <a:srgbClr val="FFFFFF">
                <a:alpha val="100000"/>
              </a:srgbClr>
            </a:solidFill>
          </p:spPr>
          <p:txBody>
            <a:bodyPr/>
            <a:lstStyle/>
            <a:p>
              <a:endParaRPr/>
            </a:p>
          </p:txBody>
        </p:sp>
        <p:sp>
          <p:nvSpPr>
            <p:cNvPr id="277" name="rc277"/>
            <p:cNvSpPr/>
            <p:nvPr/>
          </p:nvSpPr>
          <p:spPr>
            <a:xfrm>
              <a:off x="463718" y="316915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2002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90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78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64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032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73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207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2" name="grp2"/>
          <p:cNvGrpSpPr/>
          <p:nvPr/>
        </p:nvGrpSpPr>
        <p:grpSpPr>
          <a:xfrm>
            <a:off x="457200" y="4023360"/>
            <a:ext cx="6675120" cy="2743200"/>
            <a:chOff x="457200" y="4023360"/>
            <a:chExt cx="6675120" cy="2743200"/>
          </a:xfrm>
        </p:grpSpPr>
        <p:sp>
          <p:nvSpPr>
            <p:cNvPr id="403"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680585"/>
              <a:ext cx="382693" cy="10801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452110"/>
              <a:ext cx="382693" cy="3086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06415"/>
              <a:ext cx="382693" cy="154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06415"/>
              <a:ext cx="382693" cy="1543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0641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297805"/>
              <a:ext cx="382693" cy="3086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06415"/>
              <a:ext cx="382693" cy="1543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0641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9891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4680585"/>
              <a:ext cx="382693" cy="10801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452110"/>
              <a:ext cx="382693" cy="3086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06415"/>
              <a:ext cx="382693" cy="1543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606415"/>
              <a:ext cx="382693" cy="15430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60641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297805"/>
              <a:ext cx="382693" cy="3086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606415"/>
              <a:ext cx="382693" cy="15430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60641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989195"/>
              <a:ext cx="0" cy="771525"/>
            </a:xfrm>
            <a:custGeom>
              <a:avLst/>
              <a:gdLst/>
              <a:ahLst/>
              <a:cxnLst/>
              <a:rect l="0" t="0" r="0" b="0"/>
              <a:pathLst>
                <a:path h="771525">
                  <a:moveTo>
                    <a:pt x="0" y="771525"/>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9891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943653"/>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210776"/>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23933"/>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23933"/>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23933"/>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23933"/>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31442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31442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31442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314225"/>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577085" y="4249697"/>
              <a:ext cx="426770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Argentina age distribution, vaccination status, and incidence, 2017-12 to 2018-11</a:t>
              </a:r>
            </a:p>
          </p:txBody>
        </p:sp>
        <p:sp>
          <p:nvSpPr>
            <p:cNvPr id="95" name="pt95"/>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5612636"/>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53168"/>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643035"/>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673434"/>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0"/>
                  </a:moveTo>
                  <a:lnTo>
                    <a:pt x="765386" y="881569"/>
                  </a:lnTo>
                  <a:lnTo>
                    <a:pt x="1530773" y="952500"/>
                  </a:lnTo>
                  <a:lnTo>
                    <a:pt x="2296159" y="922101"/>
                  </a:lnTo>
                  <a:lnTo>
                    <a:pt x="3061546" y="911968"/>
                  </a:lnTo>
                  <a:lnTo>
                    <a:pt x="3826933" y="942367"/>
                  </a:lnTo>
                  <a:lnTo>
                    <a:pt x="4592319" y="952500"/>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701702"/>
              <a:ext cx="0" cy="1013297"/>
            </a:xfrm>
            <a:custGeom>
              <a:avLst/>
              <a:gdLst/>
              <a:ahLst/>
              <a:cxnLst/>
              <a:rect l="0" t="0" r="0" b="0"/>
              <a:pathLst>
                <a:path h="1013297">
                  <a:moveTo>
                    <a:pt x="0" y="1013297"/>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20835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470170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tx10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09" name="tx109"/>
            <p:cNvSpPr/>
            <p:nvPr/>
          </p:nvSpPr>
          <p:spPr>
            <a:xfrm>
              <a:off x="6461760" y="5162809"/>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0" name="tx110"/>
            <p:cNvSpPr/>
            <p:nvPr/>
          </p:nvSpPr>
          <p:spPr>
            <a:xfrm>
              <a:off x="6461760" y="465497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1" name="tx11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2" name="tx112"/>
            <p:cNvSpPr/>
            <p:nvPr/>
          </p:nvSpPr>
          <p:spPr>
            <a:xfrm>
              <a:off x="1333451"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9.4</a:t>
              </a:r>
            </a:p>
          </p:txBody>
        </p:sp>
        <p:sp>
          <p:nvSpPr>
            <p:cNvPr id="113" name="tx113"/>
            <p:cNvSpPr/>
            <p:nvPr/>
          </p:nvSpPr>
          <p:spPr>
            <a:xfrm>
              <a:off x="2098838" y="553443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0.7</a:t>
              </a:r>
            </a:p>
          </p:txBody>
        </p:sp>
        <p:sp>
          <p:nvSpPr>
            <p:cNvPr id="114" name="tx114"/>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5" name="tx115"/>
            <p:cNvSpPr/>
            <p:nvPr/>
          </p:nvSpPr>
          <p:spPr>
            <a:xfrm>
              <a:off x="3629611" y="557496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0.3</a:t>
              </a:r>
            </a:p>
          </p:txBody>
        </p:sp>
        <p:sp>
          <p:nvSpPr>
            <p:cNvPr id="116" name="tx116"/>
            <p:cNvSpPr/>
            <p:nvPr/>
          </p:nvSpPr>
          <p:spPr>
            <a:xfrm>
              <a:off x="4394998" y="556483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sp>
          <p:nvSpPr>
            <p:cNvPr id="117" name="tx117"/>
            <p:cNvSpPr/>
            <p:nvPr/>
          </p:nvSpPr>
          <p:spPr>
            <a:xfrm>
              <a:off x="5160384" y="559523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0.1</a:t>
              </a:r>
            </a:p>
          </p:txBody>
        </p:sp>
        <p:sp>
          <p:nvSpPr>
            <p:cNvPr id="118" name="tx118"/>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Gambia</a:t>
            </a:r>
          </a:p>
        </p:txBody>
      </p:sp>
      <p:grpSp>
        <p:nvGrpSpPr>
          <p:cNvPr id="2" name="grp2"/>
          <p:cNvGrpSpPr/>
          <p:nvPr/>
        </p:nvGrpSpPr>
        <p:grpSpPr>
          <a:xfrm>
            <a:off x="457200" y="1463040"/>
            <a:ext cx="8503920" cy="2286000"/>
            <a:chOff x="457200" y="1463040"/>
            <a:chExt cx="8503920" cy="2286000"/>
          </a:xfrm>
        </p:grpSpPr>
        <p:sp>
          <p:nvSpPr>
            <p:cNvPr id="277"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8"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9"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0" name="rc7"/>
            <p:cNvSpPr/>
            <p:nvPr/>
          </p:nvSpPr>
          <p:spPr>
            <a:xfrm>
              <a:off x="1411675" y="2247264"/>
              <a:ext cx="238184" cy="6635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1"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2"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3"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4" name="rc11"/>
            <p:cNvSpPr/>
            <p:nvPr/>
          </p:nvSpPr>
          <p:spPr>
            <a:xfrm>
              <a:off x="1697496" y="1704340"/>
              <a:ext cx="238184" cy="1206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5"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6"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7"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8" name="rc15"/>
            <p:cNvSpPr/>
            <p:nvPr/>
          </p:nvSpPr>
          <p:spPr>
            <a:xfrm>
              <a:off x="1983317"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9"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0"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1"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2" name="rc19"/>
            <p:cNvSpPr/>
            <p:nvPr/>
          </p:nvSpPr>
          <p:spPr>
            <a:xfrm>
              <a:off x="2269138" y="2548889"/>
              <a:ext cx="238184" cy="361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3"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23"/>
            <p:cNvSpPr/>
            <p:nvPr/>
          </p:nvSpPr>
          <p:spPr>
            <a:xfrm>
              <a:off x="2554959" y="2609215"/>
              <a:ext cx="238184" cy="3016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27"/>
            <p:cNvSpPr/>
            <p:nvPr/>
          </p:nvSpPr>
          <p:spPr>
            <a:xfrm>
              <a:off x="28407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31"/>
            <p:cNvSpPr/>
            <p:nvPr/>
          </p:nvSpPr>
          <p:spPr>
            <a:xfrm>
              <a:off x="3126601" y="2850514"/>
              <a:ext cx="23818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35"/>
            <p:cNvSpPr/>
            <p:nvPr/>
          </p:nvSpPr>
          <p:spPr>
            <a:xfrm>
              <a:off x="3412422" y="2790190"/>
              <a:ext cx="23818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39"/>
            <p:cNvSpPr/>
            <p:nvPr/>
          </p:nvSpPr>
          <p:spPr>
            <a:xfrm>
              <a:off x="3698243" y="2850514"/>
              <a:ext cx="23818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43"/>
            <p:cNvSpPr/>
            <p:nvPr/>
          </p:nvSpPr>
          <p:spPr>
            <a:xfrm>
              <a:off x="3984064" y="2850514"/>
              <a:ext cx="23818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47"/>
            <p:cNvSpPr/>
            <p:nvPr/>
          </p:nvSpPr>
          <p:spPr>
            <a:xfrm>
              <a:off x="4269885" y="2729864"/>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48"/>
            <p:cNvSpPr/>
            <p:nvPr/>
          </p:nvSpPr>
          <p:spPr>
            <a:xfrm>
              <a:off x="4555706" y="2850514"/>
              <a:ext cx="238184" cy="603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49"/>
            <p:cNvSpPr/>
            <p:nvPr/>
          </p:nvSpPr>
          <p:spPr>
            <a:xfrm>
              <a:off x="4555706" y="2850514"/>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50"/>
            <p:cNvSpPr/>
            <p:nvPr/>
          </p:nvSpPr>
          <p:spPr>
            <a:xfrm>
              <a:off x="4555706" y="2850514"/>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51"/>
            <p:cNvSpPr/>
            <p:nvPr/>
          </p:nvSpPr>
          <p:spPr>
            <a:xfrm>
              <a:off x="4555706" y="2790190"/>
              <a:ext cx="238184" cy="603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52"/>
            <p:cNvSpPr/>
            <p:nvPr/>
          </p:nvSpPr>
          <p:spPr>
            <a:xfrm>
              <a:off x="4841527" y="2850514"/>
              <a:ext cx="238184" cy="603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53"/>
            <p:cNvSpPr/>
            <p:nvPr/>
          </p:nvSpPr>
          <p:spPr>
            <a:xfrm>
              <a:off x="4841527" y="2850514"/>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54"/>
            <p:cNvSpPr/>
            <p:nvPr/>
          </p:nvSpPr>
          <p:spPr>
            <a:xfrm>
              <a:off x="4841527" y="2790190"/>
              <a:ext cx="238184" cy="603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55"/>
            <p:cNvSpPr/>
            <p:nvPr/>
          </p:nvSpPr>
          <p:spPr>
            <a:xfrm>
              <a:off x="4841527" y="2609215"/>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59"/>
            <p:cNvSpPr/>
            <p:nvPr/>
          </p:nvSpPr>
          <p:spPr>
            <a:xfrm>
              <a:off x="5127348"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60"/>
            <p:cNvSpPr/>
            <p:nvPr/>
          </p:nvSpPr>
          <p:spPr>
            <a:xfrm>
              <a:off x="5413169" y="2790190"/>
              <a:ext cx="23818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61"/>
            <p:cNvSpPr/>
            <p:nvPr/>
          </p:nvSpPr>
          <p:spPr>
            <a:xfrm>
              <a:off x="5413169" y="2790190"/>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62"/>
            <p:cNvSpPr/>
            <p:nvPr/>
          </p:nvSpPr>
          <p:spPr>
            <a:xfrm>
              <a:off x="5413169" y="2790190"/>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63"/>
            <p:cNvSpPr/>
            <p:nvPr/>
          </p:nvSpPr>
          <p:spPr>
            <a:xfrm>
              <a:off x="5413169" y="2548889"/>
              <a:ext cx="23818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64"/>
            <p:cNvSpPr/>
            <p:nvPr/>
          </p:nvSpPr>
          <p:spPr>
            <a:xfrm>
              <a:off x="5698990" y="2850514"/>
              <a:ext cx="238184" cy="603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65"/>
            <p:cNvSpPr/>
            <p:nvPr/>
          </p:nvSpPr>
          <p:spPr>
            <a:xfrm>
              <a:off x="5698990" y="2850514"/>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66"/>
            <p:cNvSpPr/>
            <p:nvPr/>
          </p:nvSpPr>
          <p:spPr>
            <a:xfrm>
              <a:off x="5698990" y="2850514"/>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67"/>
            <p:cNvSpPr/>
            <p:nvPr/>
          </p:nvSpPr>
          <p:spPr>
            <a:xfrm>
              <a:off x="5698990" y="2126615"/>
              <a:ext cx="238184" cy="723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71"/>
            <p:cNvSpPr/>
            <p:nvPr/>
          </p:nvSpPr>
          <p:spPr>
            <a:xfrm>
              <a:off x="5984812" y="2247264"/>
              <a:ext cx="238184" cy="6635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75"/>
            <p:cNvSpPr/>
            <p:nvPr/>
          </p:nvSpPr>
          <p:spPr>
            <a:xfrm>
              <a:off x="6270633" y="2126615"/>
              <a:ext cx="238184" cy="7842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79"/>
            <p:cNvSpPr/>
            <p:nvPr/>
          </p:nvSpPr>
          <p:spPr>
            <a:xfrm>
              <a:off x="6556454" y="2729864"/>
              <a:ext cx="238184" cy="1809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83"/>
            <p:cNvSpPr/>
            <p:nvPr/>
          </p:nvSpPr>
          <p:spPr>
            <a:xfrm>
              <a:off x="68422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87"/>
            <p:cNvSpPr/>
            <p:nvPr/>
          </p:nvSpPr>
          <p:spPr>
            <a:xfrm>
              <a:off x="7128096" y="2790190"/>
              <a:ext cx="23818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94"/>
            <p:cNvSpPr/>
            <p:nvPr/>
          </p:nvSpPr>
          <p:spPr>
            <a:xfrm>
              <a:off x="7699738" y="2850514"/>
              <a:ext cx="238184" cy="603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95"/>
            <p:cNvSpPr/>
            <p:nvPr/>
          </p:nvSpPr>
          <p:spPr>
            <a:xfrm>
              <a:off x="7699738" y="2850514"/>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78" name="pl105"/>
            <p:cNvSpPr/>
            <p:nvPr/>
          </p:nvSpPr>
          <p:spPr>
            <a:xfrm>
              <a:off x="1127759" y="230758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79" name="pl106"/>
            <p:cNvSpPr/>
            <p:nvPr/>
          </p:nvSpPr>
          <p:spPr>
            <a:xfrm>
              <a:off x="1127759" y="17043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0" name="rc107"/>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1" name="rc108"/>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2" name="rc109"/>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83" name="rc110"/>
            <p:cNvSpPr/>
            <p:nvPr/>
          </p:nvSpPr>
          <p:spPr>
            <a:xfrm>
              <a:off x="1411675" y="2247264"/>
              <a:ext cx="238184" cy="6635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4" name="rc111"/>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5" name="rc112"/>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6" name="rc113"/>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87" name="rc114"/>
            <p:cNvSpPr/>
            <p:nvPr/>
          </p:nvSpPr>
          <p:spPr>
            <a:xfrm>
              <a:off x="1697496" y="1704340"/>
              <a:ext cx="238184" cy="1206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8" name="rc115"/>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9" name="rc116"/>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0" name="rc117"/>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1" name="rc118"/>
            <p:cNvSpPr/>
            <p:nvPr/>
          </p:nvSpPr>
          <p:spPr>
            <a:xfrm>
              <a:off x="1983317"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2" name="rc119"/>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3" name="rc120"/>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269138" y="2548889"/>
              <a:ext cx="238184" cy="361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54959" y="2609215"/>
              <a:ext cx="238184" cy="3016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850514"/>
              <a:ext cx="23818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790190"/>
              <a:ext cx="23818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850514"/>
              <a:ext cx="23818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850514"/>
              <a:ext cx="23818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729864"/>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850514"/>
              <a:ext cx="238184" cy="603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850514"/>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850514"/>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790190"/>
              <a:ext cx="238184" cy="603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850514"/>
              <a:ext cx="238184" cy="603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850514"/>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790190"/>
              <a:ext cx="238184" cy="603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609215"/>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790190"/>
              <a:ext cx="23818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790190"/>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790190"/>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548889"/>
              <a:ext cx="23818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850514"/>
              <a:ext cx="238184" cy="603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850514"/>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850514"/>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126615"/>
              <a:ext cx="238184" cy="723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2247264"/>
              <a:ext cx="238184" cy="6635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126615"/>
              <a:ext cx="238184" cy="7842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729864"/>
              <a:ext cx="238184" cy="1809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790190"/>
              <a:ext cx="23818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850514"/>
              <a:ext cx="238184" cy="603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850514"/>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pl207"/>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3075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tx21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2" name="tx212"/>
            <p:cNvSpPr/>
            <p:nvPr/>
          </p:nvSpPr>
          <p:spPr>
            <a:xfrm>
              <a:off x="818510" y="226085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13" name="tx213"/>
            <p:cNvSpPr/>
            <p:nvPr/>
          </p:nvSpPr>
          <p:spPr>
            <a:xfrm>
              <a:off x="818510" y="1657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14" name="pl214"/>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tx240"/>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1" name="tx241"/>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2" name="tx242"/>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3" name="tx243"/>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4" name="tx244"/>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5" name="tx245"/>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6" name="tx246"/>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7" name="tx247"/>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8" name="tx248"/>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9" name="tx249"/>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0" name="tx250"/>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1" name="tx251"/>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2" name="tx252"/>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3" name="tx253"/>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4" name="tx254"/>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5" name="tx255"/>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6" name="tx256"/>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7" name="tx257"/>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8" name="tx258"/>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9" name="tx259"/>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0" name="tx260"/>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1" name="tx261"/>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2" name="tx262"/>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3" name="tx263"/>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4" name="tx264"/>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5" name="pl265"/>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6" name="rc266"/>
            <p:cNvSpPr/>
            <p:nvPr/>
          </p:nvSpPr>
          <p:spPr>
            <a:xfrm>
              <a:off x="457200" y="3055620"/>
              <a:ext cx="754288" cy="693419"/>
            </a:xfrm>
            <a:prstGeom prst="rect">
              <a:avLst/>
            </a:prstGeom>
            <a:solidFill>
              <a:srgbClr val="FFFFFF">
                <a:alpha val="100000"/>
              </a:srgbClr>
            </a:solidFill>
          </p:spPr>
          <p:txBody>
            <a:bodyPr/>
            <a:lstStyle/>
            <a:p>
              <a:endParaRPr/>
            </a:p>
          </p:txBody>
        </p:sp>
        <p:sp>
          <p:nvSpPr>
            <p:cNvPr id="267" name="rc267"/>
            <p:cNvSpPr/>
            <p:nvPr/>
          </p:nvSpPr>
          <p:spPr>
            <a:xfrm>
              <a:off x="457200" y="3168776"/>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8" name="rc268"/>
            <p:cNvSpPr/>
            <p:nvPr/>
          </p:nvSpPr>
          <p:spPr>
            <a:xfrm>
              <a:off x="457200" y="3319652"/>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9" name="rc269"/>
            <p:cNvSpPr/>
            <p:nvPr/>
          </p:nvSpPr>
          <p:spPr>
            <a:xfrm>
              <a:off x="457200" y="3470528"/>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0" name="rc270"/>
            <p:cNvSpPr/>
            <p:nvPr/>
          </p:nvSpPr>
          <p:spPr>
            <a:xfrm>
              <a:off x="457200" y="3621404"/>
              <a:ext cx="72150"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1" name="tx271"/>
            <p:cNvSpPr/>
            <p:nvPr/>
          </p:nvSpPr>
          <p:spPr>
            <a:xfrm>
              <a:off x="642507"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2" name="tx272"/>
            <p:cNvSpPr/>
            <p:nvPr/>
          </p:nvSpPr>
          <p:spPr>
            <a:xfrm>
              <a:off x="642507"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3" name="tx273"/>
            <p:cNvSpPr/>
            <p:nvPr/>
          </p:nvSpPr>
          <p:spPr>
            <a:xfrm>
              <a:off x="642507"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4" name="tx274"/>
            <p:cNvSpPr/>
            <p:nvPr/>
          </p:nvSpPr>
          <p:spPr>
            <a:xfrm>
              <a:off x="642507"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5" name="tx27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6" name="tx27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394" name="grp2"/>
          <p:cNvGrpSpPr/>
          <p:nvPr/>
        </p:nvGrpSpPr>
        <p:grpSpPr>
          <a:xfrm>
            <a:off x="457200" y="4023360"/>
            <a:ext cx="6675120" cy="2743200"/>
            <a:chOff x="457200" y="4023360"/>
            <a:chExt cx="6675120" cy="2743200"/>
          </a:xfrm>
        </p:grpSpPr>
        <p:sp>
          <p:nvSpPr>
            <p:cNvPr id="395" name="rc4"/>
            <p:cNvSpPr/>
            <p:nvPr/>
          </p:nvSpPr>
          <p:spPr>
            <a:xfrm>
              <a:off x="1223433"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54980"/>
              <a:ext cx="382693" cy="2057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349240"/>
              <a:ext cx="382693" cy="205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54980"/>
              <a:ext cx="382693" cy="2057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93776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554980"/>
              <a:ext cx="382693" cy="2057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349240"/>
              <a:ext cx="382693" cy="205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554980"/>
              <a:ext cx="382693" cy="2057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493776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6864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172200"/>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32834" y="4249697"/>
              <a:ext cx="415621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Gambia age distribution, vaccination status, and incidence, 2017-12 to 2018-11</a:t>
              </a:r>
            </a:p>
          </p:txBody>
        </p:sp>
        <p:sp>
          <p:nvSpPr>
            <p:cNvPr id="95" name="pt95"/>
            <p:cNvSpPr/>
            <p:nvPr/>
          </p:nvSpPr>
          <p:spPr>
            <a:xfrm>
              <a:off x="1383347" y="4781199"/>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5182251"/>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4731067"/>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50131"/>
                  </a:moveTo>
                  <a:lnTo>
                    <a:pt x="765386" y="451184"/>
                  </a:lnTo>
                  <a:lnTo>
                    <a:pt x="1530773" y="0"/>
                  </a:lnTo>
                  <a:lnTo>
                    <a:pt x="2296159" y="952500"/>
                  </a:lnTo>
                  <a:lnTo>
                    <a:pt x="3061546" y="95250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640751"/>
              <a:ext cx="0" cy="1074248"/>
            </a:xfrm>
            <a:custGeom>
              <a:avLst/>
              <a:gdLst/>
              <a:ahLst/>
              <a:cxnLst/>
              <a:rect l="0" t="0" r="0" b="0"/>
              <a:pathLst>
                <a:path h="1074248">
                  <a:moveTo>
                    <a:pt x="0" y="1074248"/>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35691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499883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464075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tx109"/>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0" name="tx110"/>
            <p:cNvSpPr/>
            <p:nvPr/>
          </p:nvSpPr>
          <p:spPr>
            <a:xfrm>
              <a:off x="6461760" y="5311375"/>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1" name="tx111"/>
            <p:cNvSpPr/>
            <p:nvPr/>
          </p:nvSpPr>
          <p:spPr>
            <a:xfrm>
              <a:off x="6461760" y="495210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2" name="tx112"/>
            <p:cNvSpPr/>
            <p:nvPr/>
          </p:nvSpPr>
          <p:spPr>
            <a:xfrm>
              <a:off x="6461760" y="4594615"/>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a:t>
              </a:r>
            </a:p>
          </p:txBody>
        </p:sp>
        <p:sp>
          <p:nvSpPr>
            <p:cNvPr id="113" name="tx11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4" name="tx114"/>
            <p:cNvSpPr/>
            <p:nvPr/>
          </p:nvSpPr>
          <p:spPr>
            <a:xfrm>
              <a:off x="1301267" y="470299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12.6</a:t>
              </a:r>
            </a:p>
          </p:txBody>
        </p:sp>
        <p:sp>
          <p:nvSpPr>
            <p:cNvPr id="115" name="tx115"/>
            <p:cNvSpPr/>
            <p:nvPr/>
          </p:nvSpPr>
          <p:spPr>
            <a:xfrm>
              <a:off x="2147982" y="5106329"/>
              <a:ext cx="64368" cy="8056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a:t>
              </a:r>
            </a:p>
          </p:txBody>
        </p:sp>
        <p:sp>
          <p:nvSpPr>
            <p:cNvPr id="116" name="tx116"/>
            <p:cNvSpPr/>
            <p:nvPr/>
          </p:nvSpPr>
          <p:spPr>
            <a:xfrm>
              <a:off x="2832040"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13.3</a:t>
              </a:r>
            </a:p>
          </p:txBody>
        </p:sp>
        <p:sp>
          <p:nvSpPr>
            <p:cNvPr id="117" name="tx117"/>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Equatorial Guinea</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704011"/>
              <a:ext cx="228964" cy="2068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70401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393768"/>
              <a:ext cx="228964" cy="3102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1669868"/>
              <a:ext cx="228964" cy="12409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807425"/>
              <a:ext cx="228964" cy="1034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80742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80742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393768"/>
              <a:ext cx="22896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290354"/>
              <a:ext cx="228964" cy="6204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290354"/>
              <a:ext cx="228964" cy="6204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290354"/>
              <a:ext cx="228964" cy="6204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807425"/>
              <a:ext cx="228964" cy="1034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186939"/>
              <a:ext cx="228964" cy="7239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1876697"/>
              <a:ext cx="228964" cy="3102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807425"/>
              <a:ext cx="228964" cy="10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497182"/>
              <a:ext cx="228964" cy="3102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704011"/>
              <a:ext cx="228964" cy="2068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393768"/>
              <a:ext cx="228964" cy="5170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290354"/>
              <a:ext cx="228964" cy="1034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290354"/>
              <a:ext cx="228964" cy="6204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29035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807425"/>
              <a:ext cx="228964" cy="10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186939"/>
              <a:ext cx="228964" cy="6204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704011"/>
              <a:ext cx="228964" cy="2068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70401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704011"/>
              <a:ext cx="228964" cy="2068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497182"/>
              <a:ext cx="22896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807425"/>
              <a:ext cx="228964" cy="10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1980111"/>
              <a:ext cx="228964" cy="8273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497182"/>
              <a:ext cx="22896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807425"/>
              <a:ext cx="228964" cy="10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393768"/>
              <a:ext cx="22896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497182"/>
              <a:ext cx="228964" cy="4136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393768"/>
              <a:ext cx="228964" cy="1034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083525"/>
              <a:ext cx="228964" cy="8273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08352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600597"/>
              <a:ext cx="228964" cy="3102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60059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290354"/>
              <a:ext cx="228964" cy="6204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29035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807425"/>
              <a:ext cx="228964" cy="10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807425"/>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9376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87669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704011"/>
              <a:ext cx="228964" cy="2068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70401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393768"/>
              <a:ext cx="228964" cy="3102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1669868"/>
              <a:ext cx="228964" cy="12409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807425"/>
              <a:ext cx="228964" cy="1034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80742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80742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393768"/>
              <a:ext cx="22896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290354"/>
              <a:ext cx="228964" cy="6204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290354"/>
              <a:ext cx="228964" cy="6204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290354"/>
              <a:ext cx="228964" cy="6204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07425"/>
              <a:ext cx="228964" cy="1034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186939"/>
              <a:ext cx="228964" cy="7239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1876697"/>
              <a:ext cx="228964" cy="3102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07425"/>
              <a:ext cx="228964" cy="10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497182"/>
              <a:ext cx="228964" cy="3102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04011"/>
              <a:ext cx="228964" cy="2068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393768"/>
              <a:ext cx="228964" cy="5170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290354"/>
              <a:ext cx="228964" cy="1034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290354"/>
              <a:ext cx="228964" cy="6204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29035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07425"/>
              <a:ext cx="228964" cy="10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186939"/>
              <a:ext cx="228964" cy="6204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704011"/>
              <a:ext cx="228964" cy="2068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0401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704011"/>
              <a:ext cx="228964" cy="2068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497182"/>
              <a:ext cx="22896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07425"/>
              <a:ext cx="228964" cy="10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1980111"/>
              <a:ext cx="228964" cy="8273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497182"/>
              <a:ext cx="22896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07425"/>
              <a:ext cx="228964" cy="10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393768"/>
              <a:ext cx="22896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497182"/>
              <a:ext cx="228964" cy="4136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393768"/>
              <a:ext cx="228964" cy="1034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083525"/>
              <a:ext cx="228964" cy="8273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08352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600597"/>
              <a:ext cx="228964" cy="3102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60059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290354"/>
              <a:ext cx="228964" cy="6204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29035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807425"/>
              <a:ext cx="228964" cy="10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807425"/>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876697"/>
              <a:ext cx="0" cy="1034142"/>
            </a:xfrm>
            <a:custGeom>
              <a:avLst/>
              <a:gdLst/>
              <a:ahLst/>
              <a:cxnLst/>
              <a:rect l="0" t="0" r="0" b="0"/>
              <a:pathLst>
                <a:path h="1034142">
                  <a:moveTo>
                    <a:pt x="0" y="1034142"/>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9376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8766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89315" y="2348227"/>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21" name="tx221"/>
            <p:cNvSpPr/>
            <p:nvPr/>
          </p:nvSpPr>
          <p:spPr>
            <a:xfrm>
              <a:off x="818510" y="18299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9756"/>
              <a:ext cx="779182" cy="689283"/>
            </a:xfrm>
            <a:prstGeom prst="rect">
              <a:avLst/>
            </a:prstGeom>
            <a:solidFill>
              <a:srgbClr val="FFFFFF">
                <a:alpha val="100000"/>
              </a:srgbClr>
            </a:solidFill>
          </p:spPr>
          <p:txBody>
            <a:bodyPr/>
            <a:lstStyle/>
            <a:p>
              <a:endParaRPr/>
            </a:p>
          </p:txBody>
        </p:sp>
        <p:sp>
          <p:nvSpPr>
            <p:cNvPr id="277" name="rc277"/>
            <p:cNvSpPr/>
            <p:nvPr/>
          </p:nvSpPr>
          <p:spPr>
            <a:xfrm>
              <a:off x="463718" y="317291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2378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466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554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6340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408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749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583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9" name="grp2"/>
          <p:cNvGrpSpPr/>
          <p:nvPr/>
        </p:nvGrpSpPr>
        <p:grpSpPr>
          <a:xfrm>
            <a:off x="457200" y="4023360"/>
            <a:ext cx="6675120" cy="2743200"/>
            <a:chOff x="457200" y="4023360"/>
            <a:chExt cx="6675120" cy="2743200"/>
          </a:xfrm>
        </p:grpSpPr>
        <p:sp>
          <p:nvSpPr>
            <p:cNvPr id="410" name="rc4"/>
            <p:cNvSpPr/>
            <p:nvPr/>
          </p:nvSpPr>
          <p:spPr>
            <a:xfrm>
              <a:off x="1223433" y="5665763"/>
              <a:ext cx="382693" cy="94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80892"/>
              <a:ext cx="382693" cy="2848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38089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285935"/>
              <a:ext cx="382693" cy="949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665763"/>
              <a:ext cx="382693" cy="94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90978"/>
              <a:ext cx="382693" cy="4747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9097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16193"/>
              <a:ext cx="382693" cy="4747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65763"/>
              <a:ext cx="382693" cy="94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475849"/>
              <a:ext cx="382693" cy="18991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7584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190978"/>
              <a:ext cx="382693" cy="2848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65763"/>
              <a:ext cx="382693" cy="94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6576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6576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70806"/>
              <a:ext cx="382693" cy="949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70806"/>
              <a:ext cx="382693" cy="1899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70806"/>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7080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7080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28593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81115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665763"/>
              <a:ext cx="382693" cy="94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380892"/>
              <a:ext cx="382693" cy="28487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38089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285935"/>
              <a:ext cx="382693" cy="949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665763"/>
              <a:ext cx="382693" cy="94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190978"/>
              <a:ext cx="382693" cy="47478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9097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716193"/>
              <a:ext cx="382693" cy="4747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665763"/>
              <a:ext cx="382693" cy="94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475849"/>
              <a:ext cx="382693" cy="18991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47584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190978"/>
              <a:ext cx="382693" cy="2848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665763"/>
              <a:ext cx="382693" cy="94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66576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66576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570806"/>
              <a:ext cx="382693" cy="949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570806"/>
              <a:ext cx="382693" cy="1899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570806"/>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57080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57080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811150"/>
              <a:ext cx="0" cy="949569"/>
            </a:xfrm>
            <a:custGeom>
              <a:avLst/>
              <a:gdLst/>
              <a:ahLst/>
              <a:cxnLst/>
              <a:rect l="0" t="0" r="0" b="0"/>
              <a:pathLst>
                <a:path h="949569">
                  <a:moveTo>
                    <a:pt x="0" y="94956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28593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8111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240393"/>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9" name="tx69"/>
            <p:cNvSpPr/>
            <p:nvPr/>
          </p:nvSpPr>
          <p:spPr>
            <a:xfrm>
              <a:off x="818510" y="476441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95939"/>
              <a:ext cx="3312528" cy="301751"/>
            </a:xfrm>
            <a:prstGeom prst="rect">
              <a:avLst/>
            </a:prstGeom>
            <a:solidFill>
              <a:srgbClr val="FFFFFF">
                <a:alpha val="100000"/>
              </a:srgbClr>
            </a:solidFill>
          </p:spPr>
          <p:txBody>
            <a:bodyPr/>
            <a:lstStyle/>
            <a:p>
              <a:endParaRPr/>
            </a:p>
          </p:txBody>
        </p:sp>
        <p:sp>
          <p:nvSpPr>
            <p:cNvPr id="87" name="rc87"/>
            <p:cNvSpPr/>
            <p:nvPr/>
          </p:nvSpPr>
          <p:spPr>
            <a:xfrm>
              <a:off x="2167832" y="630909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09096"/>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09096"/>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0909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9958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9958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9958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9938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363703" y="4249697"/>
              <a:ext cx="469447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Equatorial Guinea age distribution, vaccination status, and incidence, 2017-12 to 2018-11</a:t>
              </a:r>
            </a:p>
          </p:txBody>
        </p:sp>
        <p:sp>
          <p:nvSpPr>
            <p:cNvPr id="98" name="pt98"/>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114778"/>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398912"/>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572520"/>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18399"/>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0"/>
                  </a:moveTo>
                  <a:lnTo>
                    <a:pt x="765386" y="383711"/>
                  </a:lnTo>
                  <a:lnTo>
                    <a:pt x="1530773" y="667844"/>
                  </a:lnTo>
                  <a:lnTo>
                    <a:pt x="2296159" y="841453"/>
                  </a:lnTo>
                  <a:lnTo>
                    <a:pt x="3061546" y="887331"/>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672307"/>
              <a:ext cx="0" cy="1042692"/>
            </a:xfrm>
            <a:custGeom>
              <a:avLst/>
              <a:gdLst/>
              <a:ahLst/>
              <a:cxnLst/>
              <a:rect l="0" t="0" r="0" b="0"/>
              <a:pathLst>
                <a:path h="1042692">
                  <a:moveTo>
                    <a:pt x="0" y="1042692"/>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45432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519365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493298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467230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tx113"/>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4" name="tx114"/>
            <p:cNvSpPr/>
            <p:nvPr/>
          </p:nvSpPr>
          <p:spPr>
            <a:xfrm>
              <a:off x="6461760" y="540759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15" name="tx115"/>
            <p:cNvSpPr/>
            <p:nvPr/>
          </p:nvSpPr>
          <p:spPr>
            <a:xfrm>
              <a:off x="6461760" y="514692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16" name="tx116"/>
            <p:cNvSpPr/>
            <p:nvPr/>
          </p:nvSpPr>
          <p:spPr>
            <a:xfrm>
              <a:off x="6461760" y="488624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17" name="tx117"/>
            <p:cNvSpPr/>
            <p:nvPr/>
          </p:nvSpPr>
          <p:spPr>
            <a:xfrm>
              <a:off x="6461760" y="462557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18" name="tx118"/>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9" name="tx119"/>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182.7</a:t>
              </a:r>
            </a:p>
          </p:txBody>
        </p:sp>
        <p:sp>
          <p:nvSpPr>
            <p:cNvPr id="120" name="tx120"/>
            <p:cNvSpPr/>
            <p:nvPr/>
          </p:nvSpPr>
          <p:spPr>
            <a:xfrm>
              <a:off x="2034470" y="5036574"/>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109.1</a:t>
              </a:r>
            </a:p>
          </p:txBody>
        </p:sp>
        <p:sp>
          <p:nvSpPr>
            <p:cNvPr id="121" name="tx121"/>
            <p:cNvSpPr/>
            <p:nvPr/>
          </p:nvSpPr>
          <p:spPr>
            <a:xfrm>
              <a:off x="2832040" y="5320807"/>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54.6</a:t>
              </a:r>
            </a:p>
          </p:txBody>
        </p:sp>
        <p:sp>
          <p:nvSpPr>
            <p:cNvPr id="122" name="tx122"/>
            <p:cNvSpPr/>
            <p:nvPr/>
          </p:nvSpPr>
          <p:spPr>
            <a:xfrm>
              <a:off x="3597427" y="549431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21.3</a:t>
              </a:r>
            </a:p>
          </p:txBody>
        </p:sp>
        <p:sp>
          <p:nvSpPr>
            <p:cNvPr id="123" name="tx123"/>
            <p:cNvSpPr/>
            <p:nvPr/>
          </p:nvSpPr>
          <p:spPr>
            <a:xfrm>
              <a:off x="4362814" y="554019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12.5</a:t>
              </a:r>
            </a:p>
          </p:txBody>
        </p:sp>
        <p:sp>
          <p:nvSpPr>
            <p:cNvPr id="124" name="tx124"/>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5" name="tx125"/>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2504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1254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Greece</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903834"/>
              <a:ext cx="228964" cy="70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9038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290383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290383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906169"/>
              <a:ext cx="228964" cy="46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9061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9061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90616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889823"/>
              <a:ext cx="228964" cy="210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882818"/>
              <a:ext cx="228964" cy="70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880482"/>
              <a:ext cx="228964" cy="23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88048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710016"/>
              <a:ext cx="228964" cy="2008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693670"/>
              <a:ext cx="228964" cy="163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69367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684329"/>
              <a:ext cx="228964" cy="93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719356"/>
              <a:ext cx="228964" cy="1914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663312"/>
              <a:ext cx="228964" cy="560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644631"/>
              <a:ext cx="228964" cy="1868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595593"/>
              <a:ext cx="228964" cy="490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672653"/>
              <a:ext cx="228964" cy="2381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511527"/>
              <a:ext cx="228964" cy="1611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462489"/>
              <a:ext cx="228964" cy="490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443807"/>
              <a:ext cx="228964" cy="186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544219"/>
              <a:ext cx="228964" cy="3666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373752"/>
              <a:ext cx="228964" cy="17046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200950"/>
              <a:ext cx="228964" cy="1728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179934"/>
              <a:ext cx="228964" cy="210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460153"/>
              <a:ext cx="228964" cy="4506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376088"/>
              <a:ext cx="228964" cy="840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102874"/>
              <a:ext cx="228964" cy="2732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067846"/>
              <a:ext cx="228964" cy="350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224302"/>
              <a:ext cx="228964" cy="6865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161253"/>
              <a:ext cx="228964" cy="630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1822654"/>
              <a:ext cx="228964" cy="3385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1803973"/>
              <a:ext cx="228964" cy="186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322379"/>
              <a:ext cx="228964" cy="5884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165923"/>
              <a:ext cx="228964" cy="1564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1850676"/>
              <a:ext cx="228964" cy="3152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1806308"/>
              <a:ext cx="228964" cy="443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214961"/>
              <a:ext cx="228964" cy="6958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1820319"/>
              <a:ext cx="228964" cy="3946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1740924"/>
              <a:ext cx="228964" cy="793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1703561"/>
              <a:ext cx="228964" cy="373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364412"/>
              <a:ext cx="228964" cy="5464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098203"/>
              <a:ext cx="228964" cy="2662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044495"/>
              <a:ext cx="228964" cy="537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2007132"/>
              <a:ext cx="228964" cy="373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691334"/>
              <a:ext cx="228964" cy="2195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432131"/>
              <a:ext cx="228964" cy="2592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329384"/>
              <a:ext cx="228964" cy="1027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2317709"/>
              <a:ext cx="228964" cy="116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801087"/>
              <a:ext cx="228964" cy="1097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796417"/>
              <a:ext cx="228964" cy="46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649301"/>
              <a:ext cx="228964" cy="1471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642296"/>
              <a:ext cx="228964" cy="70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889823"/>
              <a:ext cx="228964" cy="210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885153"/>
              <a:ext cx="228964" cy="46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843120"/>
              <a:ext cx="228964" cy="420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84312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903834"/>
              <a:ext cx="228964" cy="70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90383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892158"/>
              <a:ext cx="228964" cy="116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89215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906169"/>
              <a:ext cx="228964" cy="46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9061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90616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90616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906169"/>
              <a:ext cx="228964" cy="46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7732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4380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21029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197677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74325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50974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18"/>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19"/>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0"/>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1"/>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2"/>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3"/>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24"/>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25"/>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26"/>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03834"/>
              <a:ext cx="228964" cy="70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038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90383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90383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06169"/>
              <a:ext cx="228964" cy="46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061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061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90616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89823"/>
              <a:ext cx="228964" cy="210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882818"/>
              <a:ext cx="228964" cy="70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880482"/>
              <a:ext cx="228964" cy="23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88048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710016"/>
              <a:ext cx="228964" cy="2008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693670"/>
              <a:ext cx="228964" cy="163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69367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684329"/>
              <a:ext cx="228964" cy="93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719356"/>
              <a:ext cx="228964" cy="1914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663312"/>
              <a:ext cx="228964" cy="560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644631"/>
              <a:ext cx="228964" cy="186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595593"/>
              <a:ext cx="228964" cy="490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672653"/>
              <a:ext cx="228964" cy="2381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511527"/>
              <a:ext cx="228964" cy="16112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462489"/>
              <a:ext cx="228964" cy="490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443807"/>
              <a:ext cx="228964" cy="186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544219"/>
              <a:ext cx="228964" cy="3666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373752"/>
              <a:ext cx="228964" cy="17046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200950"/>
              <a:ext cx="228964" cy="1728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179934"/>
              <a:ext cx="228964" cy="210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460153"/>
              <a:ext cx="228964" cy="4506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376088"/>
              <a:ext cx="228964" cy="8406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102874"/>
              <a:ext cx="228964" cy="2732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067846"/>
              <a:ext cx="228964" cy="350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224302"/>
              <a:ext cx="228964" cy="6865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161253"/>
              <a:ext cx="228964" cy="6304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1822654"/>
              <a:ext cx="228964" cy="3385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1803973"/>
              <a:ext cx="228964" cy="186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322379"/>
              <a:ext cx="228964" cy="5884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165923"/>
              <a:ext cx="228964" cy="1564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1850676"/>
              <a:ext cx="228964" cy="3152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1806308"/>
              <a:ext cx="228964" cy="443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214961"/>
              <a:ext cx="228964" cy="6958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1820319"/>
              <a:ext cx="228964" cy="39464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1740924"/>
              <a:ext cx="228964" cy="793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1703561"/>
              <a:ext cx="228964" cy="373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364412"/>
              <a:ext cx="228964" cy="5464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098203"/>
              <a:ext cx="228964" cy="2662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044495"/>
              <a:ext cx="228964" cy="537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007132"/>
              <a:ext cx="228964" cy="373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691334"/>
              <a:ext cx="228964" cy="2195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432131"/>
              <a:ext cx="228964" cy="2592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329384"/>
              <a:ext cx="228964" cy="1027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317709"/>
              <a:ext cx="228964" cy="116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01087"/>
              <a:ext cx="228964" cy="1097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796417"/>
              <a:ext cx="228964" cy="467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649301"/>
              <a:ext cx="228964" cy="1471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642296"/>
              <a:ext cx="228964" cy="70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89823"/>
              <a:ext cx="228964" cy="210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85153"/>
              <a:ext cx="228964" cy="467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843120"/>
              <a:ext cx="228964" cy="420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84312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03834"/>
              <a:ext cx="228964" cy="70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0383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892158"/>
              <a:ext cx="228964" cy="116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89215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06169"/>
              <a:ext cx="228964" cy="46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061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0616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90616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906169"/>
              <a:ext cx="228964" cy="46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509743"/>
              <a:ext cx="0" cy="1401096"/>
            </a:xfrm>
            <a:custGeom>
              <a:avLst/>
              <a:gdLst/>
              <a:ahLst/>
              <a:cxnLst/>
              <a:rect l="0" t="0" r="0" b="0"/>
              <a:pathLst>
                <a:path h="1401096">
                  <a:moveTo>
                    <a:pt x="0" y="1401096"/>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7732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4380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1029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9767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4325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50974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747705" y="263059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9" name="tx229"/>
            <p:cNvSpPr/>
            <p:nvPr/>
          </p:nvSpPr>
          <p:spPr>
            <a:xfrm>
              <a:off x="747705" y="239707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30" name="tx230"/>
            <p:cNvSpPr/>
            <p:nvPr/>
          </p:nvSpPr>
          <p:spPr>
            <a:xfrm>
              <a:off x="747705" y="216355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31" name="tx231"/>
            <p:cNvSpPr/>
            <p:nvPr/>
          </p:nvSpPr>
          <p:spPr>
            <a:xfrm>
              <a:off x="747705" y="193004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2" name="tx232"/>
            <p:cNvSpPr/>
            <p:nvPr/>
          </p:nvSpPr>
          <p:spPr>
            <a:xfrm>
              <a:off x="747705" y="169652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33" name="tx233"/>
            <p:cNvSpPr/>
            <p:nvPr/>
          </p:nvSpPr>
          <p:spPr>
            <a:xfrm>
              <a:off x="747705" y="146301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5713"/>
              <a:ext cx="779182" cy="693326"/>
            </a:xfrm>
            <a:prstGeom prst="rect">
              <a:avLst/>
            </a:prstGeom>
            <a:solidFill>
              <a:srgbClr val="FFFFFF">
                <a:alpha val="100000"/>
              </a:srgbClr>
            </a:solidFill>
          </p:spPr>
          <p:txBody>
            <a:bodyPr/>
            <a:lstStyle/>
            <a:p>
              <a:endParaRPr/>
            </a:p>
          </p:txBody>
        </p:sp>
        <p:sp>
          <p:nvSpPr>
            <p:cNvPr id="289" name="rc289"/>
            <p:cNvSpPr/>
            <p:nvPr/>
          </p:nvSpPr>
          <p:spPr>
            <a:xfrm>
              <a:off x="463718" y="316887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1974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062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149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5936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003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345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179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2" name="grp2"/>
          <p:cNvGrpSpPr/>
          <p:nvPr/>
        </p:nvGrpSpPr>
        <p:grpSpPr>
          <a:xfrm>
            <a:off x="457200" y="4023360"/>
            <a:ext cx="6675120" cy="2743200"/>
            <a:chOff x="457200" y="4023360"/>
            <a:chExt cx="6675120" cy="2743200"/>
          </a:xfrm>
        </p:grpSpPr>
        <p:sp>
          <p:nvSpPr>
            <p:cNvPr id="423" name="rc4"/>
            <p:cNvSpPr/>
            <p:nvPr/>
          </p:nvSpPr>
          <p:spPr>
            <a:xfrm>
              <a:off x="1223433" y="5304513"/>
              <a:ext cx="382693" cy="4562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297805"/>
              <a:ext cx="382693" cy="67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29780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291096"/>
              <a:ext cx="382693" cy="67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4883529"/>
              <a:ext cx="382693" cy="8771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16440"/>
              <a:ext cx="382693" cy="670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11408"/>
              <a:ext cx="382693" cy="50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832"/>
              <a:ext cx="382693" cy="385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145177"/>
              <a:ext cx="382693" cy="6155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106600"/>
              <a:ext cx="382693" cy="3857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103246"/>
              <a:ext cx="382693" cy="33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069701"/>
              <a:ext cx="382693" cy="335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395084"/>
              <a:ext cx="382693" cy="3656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379989"/>
              <a:ext cx="382693" cy="150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376634"/>
              <a:ext cx="382693" cy="33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348121"/>
              <a:ext cx="382693" cy="285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421919"/>
              <a:ext cx="382693" cy="3388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386698"/>
              <a:ext cx="382693" cy="352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63216"/>
              <a:ext cx="382693" cy="2348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296127"/>
              <a:ext cx="382693" cy="670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374957"/>
              <a:ext cx="382693" cy="3857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245810"/>
              <a:ext cx="382693" cy="1291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215620"/>
              <a:ext cx="382693" cy="301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997581"/>
              <a:ext cx="382693" cy="2180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450432"/>
              <a:ext cx="382693" cy="3102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415210"/>
              <a:ext cx="382693" cy="352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413533"/>
              <a:ext cx="382693" cy="16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292773"/>
              <a:ext cx="382693" cy="1207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2527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08982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75438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304513"/>
              <a:ext cx="382693" cy="4562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297805"/>
              <a:ext cx="382693" cy="670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29780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291096"/>
              <a:ext cx="382693" cy="67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4883529"/>
              <a:ext cx="382693" cy="8771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816440"/>
              <a:ext cx="382693" cy="6708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811408"/>
              <a:ext cx="382693" cy="503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772832"/>
              <a:ext cx="382693" cy="385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145177"/>
              <a:ext cx="382693" cy="6155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106600"/>
              <a:ext cx="382693" cy="3857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103246"/>
              <a:ext cx="382693" cy="335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069701"/>
              <a:ext cx="382693" cy="335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395084"/>
              <a:ext cx="382693" cy="3656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379989"/>
              <a:ext cx="382693" cy="150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376634"/>
              <a:ext cx="382693" cy="335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348121"/>
              <a:ext cx="382693" cy="285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421919"/>
              <a:ext cx="382693" cy="3388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386698"/>
              <a:ext cx="382693" cy="3522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363216"/>
              <a:ext cx="382693" cy="2348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296127"/>
              <a:ext cx="382693" cy="670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374957"/>
              <a:ext cx="382693" cy="3857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245810"/>
              <a:ext cx="382693" cy="12914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215620"/>
              <a:ext cx="382693" cy="3019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4997581"/>
              <a:ext cx="382693" cy="2180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450432"/>
              <a:ext cx="382693" cy="3102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415210"/>
              <a:ext cx="382693" cy="3522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413533"/>
              <a:ext cx="382693" cy="167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292773"/>
              <a:ext cx="382693" cy="1207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754383"/>
              <a:ext cx="0" cy="1006336"/>
            </a:xfrm>
            <a:custGeom>
              <a:avLst/>
              <a:gdLst/>
              <a:ahLst/>
              <a:cxnLst/>
              <a:rect l="0" t="0" r="0" b="0"/>
              <a:pathLst>
                <a:path h="1006336">
                  <a:moveTo>
                    <a:pt x="0" y="1006336"/>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42527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08982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75438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747705" y="537854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1" name="tx71"/>
            <p:cNvSpPr/>
            <p:nvPr/>
          </p:nvSpPr>
          <p:spPr>
            <a:xfrm>
              <a:off x="747705" y="504309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2" name="tx72"/>
            <p:cNvSpPr/>
            <p:nvPr/>
          </p:nvSpPr>
          <p:spPr>
            <a:xfrm>
              <a:off x="747705" y="470765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2339"/>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5496"/>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5496"/>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5496"/>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5496"/>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598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598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598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578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51809" y="4249697"/>
              <a:ext cx="411826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Greece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266174"/>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443824"/>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538245"/>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05716"/>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17910"/>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69216"/>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38149"/>
            </a:xfrm>
            <a:custGeom>
              <a:avLst/>
              <a:gdLst/>
              <a:ahLst/>
              <a:cxnLst/>
              <a:rect l="0" t="0" r="0" b="0"/>
              <a:pathLst>
                <a:path w="4592319" h="938149">
                  <a:moveTo>
                    <a:pt x="0" y="0"/>
                  </a:moveTo>
                  <a:lnTo>
                    <a:pt x="765386" y="535107"/>
                  </a:lnTo>
                  <a:lnTo>
                    <a:pt x="1530773" y="712757"/>
                  </a:lnTo>
                  <a:lnTo>
                    <a:pt x="2296159" y="807178"/>
                  </a:lnTo>
                  <a:lnTo>
                    <a:pt x="3061546" y="874649"/>
                  </a:lnTo>
                  <a:lnTo>
                    <a:pt x="3826933" y="886842"/>
                  </a:lnTo>
                  <a:lnTo>
                    <a:pt x="4592319" y="938149"/>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777038"/>
              <a:ext cx="0" cy="937961"/>
            </a:xfrm>
            <a:custGeom>
              <a:avLst/>
              <a:gdLst/>
              <a:ahLst/>
              <a:cxnLst/>
              <a:rect l="0" t="0" r="0" b="0"/>
              <a:pathLst>
                <a:path h="937961">
                  <a:moveTo>
                    <a:pt x="0" y="937961"/>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40234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08969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77703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tx115"/>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6" name="tx116"/>
            <p:cNvSpPr/>
            <p:nvPr/>
          </p:nvSpPr>
          <p:spPr>
            <a:xfrm>
              <a:off x="6461760" y="535561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17" name="tx117"/>
            <p:cNvSpPr/>
            <p:nvPr/>
          </p:nvSpPr>
          <p:spPr>
            <a:xfrm>
              <a:off x="6461760" y="504296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18" name="tx118"/>
            <p:cNvSpPr/>
            <p:nvPr/>
          </p:nvSpPr>
          <p:spPr>
            <a:xfrm>
              <a:off x="6461760" y="473030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3000</a:t>
              </a:r>
            </a:p>
          </p:txBody>
        </p:sp>
        <p:sp>
          <p:nvSpPr>
            <p:cNvPr id="119" name="tx11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0" name="tx120"/>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3046.5</a:t>
              </a:r>
            </a:p>
          </p:txBody>
        </p:sp>
        <p:sp>
          <p:nvSpPr>
            <p:cNvPr id="121" name="tx121"/>
            <p:cNvSpPr/>
            <p:nvPr/>
          </p:nvSpPr>
          <p:spPr>
            <a:xfrm>
              <a:off x="2051430" y="5187970"/>
              <a:ext cx="257472"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1335</a:t>
              </a:r>
            </a:p>
          </p:txBody>
        </p:sp>
        <p:sp>
          <p:nvSpPr>
            <p:cNvPr id="122" name="tx122"/>
            <p:cNvSpPr/>
            <p:nvPr/>
          </p:nvSpPr>
          <p:spPr>
            <a:xfrm>
              <a:off x="2799856" y="5365620"/>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766.8</a:t>
              </a:r>
            </a:p>
          </p:txBody>
        </p:sp>
        <p:sp>
          <p:nvSpPr>
            <p:cNvPr id="123" name="tx123"/>
            <p:cNvSpPr/>
            <p:nvPr/>
          </p:nvSpPr>
          <p:spPr>
            <a:xfrm>
              <a:off x="3565243" y="5460041"/>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464.8</a:t>
              </a:r>
            </a:p>
          </p:txBody>
        </p:sp>
        <p:sp>
          <p:nvSpPr>
            <p:cNvPr id="124" name="tx124"/>
            <p:cNvSpPr/>
            <p:nvPr/>
          </p:nvSpPr>
          <p:spPr>
            <a:xfrm>
              <a:off x="4379774" y="5527512"/>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249</a:t>
              </a:r>
            </a:p>
          </p:txBody>
        </p:sp>
        <p:sp>
          <p:nvSpPr>
            <p:cNvPr id="125" name="tx125"/>
            <p:cNvSpPr/>
            <p:nvPr/>
          </p:nvSpPr>
          <p:spPr>
            <a:xfrm>
              <a:off x="5145161" y="5539705"/>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210</a:t>
              </a:r>
            </a:p>
          </p:txBody>
        </p:sp>
        <p:sp>
          <p:nvSpPr>
            <p:cNvPr id="126" name="tx126"/>
            <p:cNvSpPr/>
            <p:nvPr/>
          </p:nvSpPr>
          <p:spPr>
            <a:xfrm>
              <a:off x="5893587" y="559101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45.9</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 name="Title 1"/>
          <p:cNvSpPr>
            <a:spLocks noGrp="1"/>
          </p:cNvSpPr>
          <p:nvPr>
            <p:ph type="title"/>
          </p:nvPr>
        </p:nvSpPr>
        <p:spPr/>
        <p:txBody>
          <a:bodyPr/>
          <a:lstStyle/>
          <a:p>
            <a:r>
              <a:t>Measles cases: Grenada</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14630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rc106"/>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pl206"/>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07" name="pl20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tx20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0" name="tx210"/>
            <p:cNvSpPr/>
            <p:nvPr/>
          </p:nvSpPr>
          <p:spPr>
            <a:xfrm>
              <a:off x="889315" y="14182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11" name="pl211"/>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3" name="pl213"/>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4" name="pl214"/>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tx237"/>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38" name="tx238"/>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39" name="tx239"/>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0" name="tx240"/>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1" name="tx241"/>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2" name="tx242"/>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3" name="tx243"/>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4" name="tx244"/>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5" name="tx245"/>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6" name="tx246"/>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47" name="tx247"/>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48" name="tx248"/>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49" name="tx249"/>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0" name="tx250"/>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1" name="tx251"/>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2" name="tx252"/>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3" name="tx253"/>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4" name="tx254"/>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5" name="tx255"/>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6" name="tx256"/>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57" name="tx257"/>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58" name="tx258"/>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59" name="tx259"/>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0" name="tx260"/>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1" name="tx261"/>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2" name="pl262"/>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3" name="rc263"/>
            <p:cNvSpPr/>
            <p:nvPr/>
          </p:nvSpPr>
          <p:spPr>
            <a:xfrm>
              <a:off x="457200" y="3084575"/>
              <a:ext cx="754288" cy="664463"/>
            </a:xfrm>
            <a:prstGeom prst="rect">
              <a:avLst/>
            </a:prstGeom>
            <a:solidFill>
              <a:srgbClr val="FFFFFF">
                <a:alpha val="100000"/>
              </a:srgbClr>
            </a:solidFill>
          </p:spPr>
          <p:txBody>
            <a:bodyPr/>
            <a:lstStyle/>
            <a:p>
              <a:endParaRPr/>
            </a:p>
          </p:txBody>
        </p:sp>
        <p:sp>
          <p:nvSpPr>
            <p:cNvPr id="264" name="rc264"/>
            <p:cNvSpPr/>
            <p:nvPr/>
          </p:nvSpPr>
          <p:spPr>
            <a:xfrm>
              <a:off x="457200" y="3197733"/>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5" name="rc265"/>
            <p:cNvSpPr/>
            <p:nvPr/>
          </p:nvSpPr>
          <p:spPr>
            <a:xfrm>
              <a:off x="457200" y="3348609"/>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6" name="rc266"/>
            <p:cNvSpPr/>
            <p:nvPr/>
          </p:nvSpPr>
          <p:spPr>
            <a:xfrm>
              <a:off x="457200" y="3499485"/>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67" name="rc267"/>
            <p:cNvSpPr/>
            <p:nvPr/>
          </p:nvSpPr>
          <p:spPr>
            <a:xfrm>
              <a:off x="457200" y="3650361"/>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68" name="tx268"/>
            <p:cNvSpPr/>
            <p:nvPr/>
          </p:nvSpPr>
          <p:spPr>
            <a:xfrm>
              <a:off x="642507"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69" name="tx269"/>
            <p:cNvSpPr/>
            <p:nvPr/>
          </p:nvSpPr>
          <p:spPr>
            <a:xfrm>
              <a:off x="642507"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0" name="tx270"/>
            <p:cNvSpPr/>
            <p:nvPr/>
          </p:nvSpPr>
          <p:spPr>
            <a:xfrm>
              <a:off x="642507"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1" name="tx271"/>
            <p:cNvSpPr/>
            <p:nvPr/>
          </p:nvSpPr>
          <p:spPr>
            <a:xfrm>
              <a:off x="642507"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2" name="tx272"/>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3" name="tx273"/>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94996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Guatemala</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876640"/>
              <a:ext cx="228964" cy="34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853840"/>
              <a:ext cx="228964" cy="56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2774039"/>
              <a:ext cx="228964" cy="136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2774039"/>
              <a:ext cx="228964" cy="136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2785440"/>
              <a:ext cx="228964" cy="125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2580239"/>
              <a:ext cx="228964" cy="330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728440"/>
              <a:ext cx="228964" cy="182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637239"/>
              <a:ext cx="228964" cy="273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489039"/>
              <a:ext cx="228964" cy="421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705640"/>
              <a:ext cx="228964" cy="205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774039"/>
              <a:ext cx="228964" cy="136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899440"/>
              <a:ext cx="228964" cy="11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888039"/>
              <a:ext cx="228964" cy="22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899440"/>
              <a:ext cx="228964" cy="113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8994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8994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249640"/>
              <a:ext cx="228964" cy="649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1702439"/>
              <a:ext cx="228964" cy="12083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2067240"/>
              <a:ext cx="228964" cy="843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2135639"/>
              <a:ext cx="228964" cy="775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2204040"/>
              <a:ext cx="228964" cy="706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283840"/>
              <a:ext cx="228964" cy="626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694240"/>
              <a:ext cx="228964" cy="216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648640"/>
              <a:ext cx="228964" cy="262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705640"/>
              <a:ext cx="228964" cy="205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831039"/>
              <a:ext cx="228964" cy="79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82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54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226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1998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77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5428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411675" y="2876640"/>
              <a:ext cx="228964" cy="34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686432" y="2853840"/>
              <a:ext cx="228964" cy="56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2774039"/>
              <a:ext cx="228964" cy="136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774039"/>
              <a:ext cx="228964" cy="136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785440"/>
              <a:ext cx="228964" cy="125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580239"/>
              <a:ext cx="228964" cy="330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728440"/>
              <a:ext cx="228964" cy="182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637239"/>
              <a:ext cx="228964" cy="273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489039"/>
              <a:ext cx="228964" cy="421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705640"/>
              <a:ext cx="228964" cy="205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774039"/>
              <a:ext cx="228964" cy="136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899440"/>
              <a:ext cx="228964" cy="11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888039"/>
              <a:ext cx="228964" cy="22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99440"/>
              <a:ext cx="228964" cy="113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8994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8994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249640"/>
              <a:ext cx="228964" cy="649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1702439"/>
              <a:ext cx="228964" cy="12083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067240"/>
              <a:ext cx="228964" cy="843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135639"/>
              <a:ext cx="228964" cy="775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204040"/>
              <a:ext cx="228964" cy="706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283840"/>
              <a:ext cx="228964" cy="626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694240"/>
              <a:ext cx="228964" cy="216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648640"/>
              <a:ext cx="228964" cy="262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705640"/>
              <a:ext cx="228964" cy="2051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831039"/>
              <a:ext cx="228964" cy="79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542839"/>
              <a:ext cx="0" cy="1367999"/>
            </a:xfrm>
            <a:custGeom>
              <a:avLst/>
              <a:gdLst/>
              <a:ahLst/>
              <a:cxnLst/>
              <a:rect l="0" t="0" r="0" b="0"/>
              <a:pathLst>
                <a:path h="1367999">
                  <a:moveTo>
                    <a:pt x="0" y="1367999"/>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82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54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26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998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7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542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818510" y="2636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9" name="tx229"/>
            <p:cNvSpPr/>
            <p:nvPr/>
          </p:nvSpPr>
          <p:spPr>
            <a:xfrm>
              <a:off x="818510" y="2408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0" name="tx230"/>
            <p:cNvSpPr/>
            <p:nvPr/>
          </p:nvSpPr>
          <p:spPr>
            <a:xfrm>
              <a:off x="818510" y="2180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1" name="tx231"/>
            <p:cNvSpPr/>
            <p:nvPr/>
          </p:nvSpPr>
          <p:spPr>
            <a:xfrm>
              <a:off x="818510" y="19521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32" name="tx232"/>
            <p:cNvSpPr/>
            <p:nvPr/>
          </p:nvSpPr>
          <p:spPr>
            <a:xfrm>
              <a:off x="747705" y="17241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33" name="tx233"/>
            <p:cNvSpPr/>
            <p:nvPr/>
          </p:nvSpPr>
          <p:spPr>
            <a:xfrm>
              <a:off x="747705" y="14961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5848"/>
              <a:ext cx="779182" cy="693191"/>
            </a:xfrm>
            <a:prstGeom prst="rect">
              <a:avLst/>
            </a:prstGeom>
            <a:solidFill>
              <a:srgbClr val="FFFFFF">
                <a:alpha val="100000"/>
              </a:srgbClr>
            </a:solidFill>
          </p:spPr>
          <p:txBody>
            <a:bodyPr/>
            <a:lstStyle/>
            <a:p>
              <a:endParaRPr/>
            </a:p>
          </p:txBody>
        </p:sp>
        <p:sp>
          <p:nvSpPr>
            <p:cNvPr id="289" name="rc289"/>
            <p:cNvSpPr/>
            <p:nvPr/>
          </p:nvSpPr>
          <p:spPr>
            <a:xfrm>
              <a:off x="463718" y="316900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1988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0756"/>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163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5949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017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358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192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3" name="grp2"/>
          <p:cNvGrpSpPr/>
          <p:nvPr/>
        </p:nvGrpSpPr>
        <p:grpSpPr>
          <a:xfrm>
            <a:off x="457200" y="4023360"/>
            <a:ext cx="6675120" cy="2743200"/>
            <a:chOff x="457200" y="4023360"/>
            <a:chExt cx="6675120" cy="2743200"/>
          </a:xfrm>
        </p:grpSpPr>
        <p:sp>
          <p:nvSpPr>
            <p:cNvPr id="414"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14350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14350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875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69" name="tx69"/>
            <p:cNvSpPr/>
            <p:nvPr/>
          </p:nvSpPr>
          <p:spPr>
            <a:xfrm>
              <a:off x="889315" y="448093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223635"/>
              <a:ext cx="3312528" cy="301752"/>
            </a:xfrm>
            <a:prstGeom prst="rect">
              <a:avLst/>
            </a:prstGeom>
            <a:solidFill>
              <a:srgbClr val="FFFFFF">
                <a:alpha val="100000"/>
              </a:srgbClr>
            </a:solidFill>
          </p:spPr>
          <p:txBody>
            <a:bodyPr/>
            <a:lstStyle/>
            <a:p>
              <a:endParaRPr/>
            </a:p>
          </p:txBody>
        </p:sp>
        <p:sp>
          <p:nvSpPr>
            <p:cNvPr id="87" name="rc87"/>
            <p:cNvSpPr/>
            <p:nvPr/>
          </p:nvSpPr>
          <p:spPr>
            <a:xfrm>
              <a:off x="2167832" y="633679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36792"/>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36792"/>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3679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32728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32728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32728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32708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547506" y="4249697"/>
              <a:ext cx="432686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Guatemala age distribution, vaccination status, and incidence, 2017-12 to 2018-11</a:t>
              </a:r>
            </a:p>
          </p:txBody>
        </p:sp>
        <p:sp>
          <p:nvSpPr>
            <p:cNvPr id="98" name="pt98"/>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6835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47310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952500"/>
                  </a:moveTo>
                  <a:lnTo>
                    <a:pt x="765386" y="952500"/>
                  </a:lnTo>
                  <a:lnTo>
                    <a:pt x="1530773" y="952500"/>
                  </a:lnTo>
                  <a:lnTo>
                    <a:pt x="2296159" y="952500"/>
                  </a:lnTo>
                  <a:lnTo>
                    <a:pt x="3061546" y="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5715000"/>
              <a:ext cx="0" cy="0"/>
            </a:xfrm>
            <a:custGeom>
              <a:avLst/>
              <a:gdLst/>
              <a:ahLst/>
              <a:cxnLst/>
              <a:rect l="0" t="0" r="0" b="0"/>
              <a:pathLst>
                <a:path>
                  <a:moveTo>
                    <a:pt x="0" y="0"/>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tx109"/>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0" name="tx11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1" name="tx111"/>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2" name="tx112"/>
            <p:cNvSpPr/>
            <p:nvPr/>
          </p:nvSpPr>
          <p:spPr>
            <a:xfrm>
              <a:off x="214798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3" name="tx113"/>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4" name="tx114"/>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5" name="tx115"/>
            <p:cNvSpPr/>
            <p:nvPr/>
          </p:nvSpPr>
          <p:spPr>
            <a:xfrm>
              <a:off x="4394998"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0.3</a:t>
              </a:r>
            </a:p>
          </p:txBody>
        </p:sp>
        <p:sp>
          <p:nvSpPr>
            <p:cNvPr id="116" name="tx116"/>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11125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Title 1"/>
          <p:cNvSpPr>
            <a:spLocks noGrp="1"/>
          </p:cNvSpPr>
          <p:nvPr>
            <p:ph type="title"/>
          </p:nvPr>
        </p:nvSpPr>
        <p:spPr/>
        <p:txBody>
          <a:bodyPr/>
          <a:lstStyle/>
          <a:p>
            <a:r>
              <a:t>Measles cases: Guyana</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790190"/>
              <a:ext cx="22896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548889"/>
              <a:ext cx="228964" cy="361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790190"/>
              <a:ext cx="22896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548889"/>
              <a:ext cx="228964" cy="361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790190"/>
              <a:ext cx="22896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790190"/>
              <a:ext cx="22896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790190"/>
              <a:ext cx="22896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1704340"/>
              <a:ext cx="228964" cy="1206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428240"/>
              <a:ext cx="22896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307589"/>
              <a:ext cx="228964" cy="6032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790190"/>
              <a:ext cx="228964" cy="120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30758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1704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790190"/>
              <a:ext cx="22896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548889"/>
              <a:ext cx="228964" cy="361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90190"/>
              <a:ext cx="22896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548889"/>
              <a:ext cx="228964" cy="361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90190"/>
              <a:ext cx="22896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90190"/>
              <a:ext cx="22896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90190"/>
              <a:ext cx="22896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1704340"/>
              <a:ext cx="228964" cy="1206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428240"/>
              <a:ext cx="22896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307589"/>
              <a:ext cx="228964" cy="6032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90190"/>
              <a:ext cx="228964" cy="120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075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89315" y="226204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21" name="tx221"/>
            <p:cNvSpPr/>
            <p:nvPr/>
          </p:nvSpPr>
          <p:spPr>
            <a:xfrm>
              <a:off x="818510" y="1657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620"/>
              <a:ext cx="779182" cy="693419"/>
            </a:xfrm>
            <a:prstGeom prst="rect">
              <a:avLst/>
            </a:prstGeom>
            <a:solidFill>
              <a:srgbClr val="FFFFFF">
                <a:alpha val="100000"/>
              </a:srgbClr>
            </a:solidFill>
          </p:spPr>
          <p:txBody>
            <a:bodyPr/>
            <a:lstStyle/>
            <a:p>
              <a:endParaRPr/>
            </a:p>
          </p:txBody>
        </p:sp>
        <p:sp>
          <p:nvSpPr>
            <p:cNvPr id="277" name="rc277"/>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404"/>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Title 1"/>
          <p:cNvSpPr>
            <a:spLocks noGrp="1"/>
          </p:cNvSpPr>
          <p:nvPr>
            <p:ph type="title"/>
          </p:nvPr>
        </p:nvSpPr>
        <p:spPr/>
        <p:txBody>
          <a:bodyPr/>
          <a:lstStyle/>
          <a:p>
            <a:r>
              <a:t>Measles cases: Honduras</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795015"/>
              <a:ext cx="228964" cy="1158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881884"/>
              <a:ext cx="228964" cy="289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795015"/>
              <a:ext cx="228964" cy="1158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360675"/>
              <a:ext cx="228964" cy="5501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563368"/>
              <a:ext cx="228964" cy="3474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418587"/>
              <a:ext cx="228964" cy="4922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331720"/>
              <a:ext cx="228964" cy="5791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418587"/>
              <a:ext cx="228964" cy="4922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302764"/>
              <a:ext cx="228964" cy="6080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244852"/>
              <a:ext cx="228964" cy="6659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766060"/>
              <a:ext cx="228964" cy="1447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708148"/>
              <a:ext cx="228964" cy="2026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505456"/>
              <a:ext cx="228964" cy="4053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215896"/>
              <a:ext cx="228964" cy="6949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1868424"/>
              <a:ext cx="228964" cy="10424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244852"/>
              <a:ext cx="228964" cy="6659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1694687"/>
              <a:ext cx="228964" cy="12161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650236"/>
              <a:ext cx="228964" cy="2606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47650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650236"/>
              <a:ext cx="228964" cy="2606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563368"/>
              <a:ext cx="228964" cy="3474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447544"/>
              <a:ext cx="228964" cy="4632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823972"/>
              <a:ext cx="228964" cy="868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737104"/>
              <a:ext cx="228964" cy="1737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62128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33172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204216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pl112"/>
            <p:cNvSpPr/>
            <p:nvPr/>
          </p:nvSpPr>
          <p:spPr>
            <a:xfrm>
              <a:off x="1127759" y="175260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3" name="pl113"/>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411675" y="2795015"/>
              <a:ext cx="228964" cy="1158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881884"/>
              <a:ext cx="228964" cy="289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795015"/>
              <a:ext cx="228964" cy="1158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360675"/>
              <a:ext cx="228964" cy="5501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563368"/>
              <a:ext cx="228964" cy="3474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418587"/>
              <a:ext cx="228964" cy="4922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331720"/>
              <a:ext cx="228964" cy="5791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418587"/>
              <a:ext cx="228964" cy="4922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302764"/>
              <a:ext cx="228964" cy="6080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244852"/>
              <a:ext cx="228964" cy="6659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766060"/>
              <a:ext cx="228964" cy="1447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708148"/>
              <a:ext cx="228964" cy="2026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505456"/>
              <a:ext cx="228964" cy="4053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215896"/>
              <a:ext cx="228964" cy="6949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1868424"/>
              <a:ext cx="228964" cy="10424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244852"/>
              <a:ext cx="228964" cy="6659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1694687"/>
              <a:ext cx="228964" cy="12161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650236"/>
              <a:ext cx="228964" cy="2606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47650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650236"/>
              <a:ext cx="228964" cy="2606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563368"/>
              <a:ext cx="228964" cy="3474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447544"/>
              <a:ext cx="228964" cy="463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823972"/>
              <a:ext cx="228964" cy="868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737104"/>
              <a:ext cx="228964" cy="1737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8"/>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621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331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0421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17526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tx22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6" name="tx226"/>
            <p:cNvSpPr/>
            <p:nvPr/>
          </p:nvSpPr>
          <p:spPr>
            <a:xfrm>
              <a:off x="818510" y="25745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7" name="tx227"/>
            <p:cNvSpPr/>
            <p:nvPr/>
          </p:nvSpPr>
          <p:spPr>
            <a:xfrm>
              <a:off x="818510" y="228498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8" name="tx228"/>
            <p:cNvSpPr/>
            <p:nvPr/>
          </p:nvSpPr>
          <p:spPr>
            <a:xfrm>
              <a:off x="818510" y="19954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9" name="tx229"/>
            <p:cNvSpPr/>
            <p:nvPr/>
          </p:nvSpPr>
          <p:spPr>
            <a:xfrm>
              <a:off x="818510" y="17058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0" name="tx230"/>
            <p:cNvSpPr/>
            <p:nvPr/>
          </p:nvSpPr>
          <p:spPr>
            <a:xfrm>
              <a:off x="818510" y="14163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1" name="pl231"/>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tx258"/>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9" name="tx259"/>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0" name="tx260"/>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1" name="tx261"/>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2" name="tx262"/>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3" name="tx263"/>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4" name="tx264"/>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5" name="tx265"/>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6" name="tx266"/>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7" name="tx267"/>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8" name="tx268"/>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9" name="tx269"/>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0" name="tx270"/>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1" name="tx271"/>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2" name="tx272"/>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3" name="tx273"/>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4" name="tx274"/>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5" name="tx275"/>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6" name="tx276"/>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7" name="tx277"/>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8" name="tx278"/>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9" name="tx279"/>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0" name="tx280"/>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1" name="tx281"/>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2" name="tx282"/>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3" name="tx283"/>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4" name="pl284"/>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5" name="rc285"/>
            <p:cNvSpPr/>
            <p:nvPr/>
          </p:nvSpPr>
          <p:spPr>
            <a:xfrm>
              <a:off x="457200" y="3056778"/>
              <a:ext cx="779182" cy="692261"/>
            </a:xfrm>
            <a:prstGeom prst="rect">
              <a:avLst/>
            </a:prstGeom>
            <a:solidFill>
              <a:srgbClr val="FFFFFF">
                <a:alpha val="100000"/>
              </a:srgbClr>
            </a:solidFill>
          </p:spPr>
          <p:txBody>
            <a:bodyPr/>
            <a:lstStyle/>
            <a:p>
              <a:endParaRPr/>
            </a:p>
          </p:txBody>
        </p:sp>
        <p:sp>
          <p:nvSpPr>
            <p:cNvPr id="286" name="rc286"/>
            <p:cNvSpPr/>
            <p:nvPr/>
          </p:nvSpPr>
          <p:spPr>
            <a:xfrm>
              <a:off x="463718" y="316993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7"/>
            <p:cNvSpPr/>
            <p:nvPr/>
          </p:nvSpPr>
          <p:spPr>
            <a:xfrm>
              <a:off x="463718" y="332081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8"/>
            <p:cNvSpPr/>
            <p:nvPr/>
          </p:nvSpPr>
          <p:spPr>
            <a:xfrm>
              <a:off x="463718" y="3471687"/>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9"/>
            <p:cNvSpPr/>
            <p:nvPr/>
          </p:nvSpPr>
          <p:spPr>
            <a:xfrm>
              <a:off x="463718" y="3622563"/>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90"/>
            <p:cNvSpPr/>
            <p:nvPr/>
          </p:nvSpPr>
          <p:spPr>
            <a:xfrm>
              <a:off x="667401" y="316042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1" name="tx291"/>
            <p:cNvSpPr/>
            <p:nvPr/>
          </p:nvSpPr>
          <p:spPr>
            <a:xfrm>
              <a:off x="667401" y="331110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2" name="tx292"/>
            <p:cNvSpPr/>
            <p:nvPr/>
          </p:nvSpPr>
          <p:spPr>
            <a:xfrm>
              <a:off x="667401" y="344451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3" name="tx293"/>
            <p:cNvSpPr/>
            <p:nvPr/>
          </p:nvSpPr>
          <p:spPr>
            <a:xfrm>
              <a:off x="667401" y="361285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4" name="tx29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5" name="tx29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11125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Croatia</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7901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7901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7901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609215"/>
              <a:ext cx="228964" cy="3016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6092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6092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548889"/>
              <a:ext cx="22896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850514"/>
              <a:ext cx="22896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850514"/>
              <a:ext cx="22896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850514"/>
              <a:ext cx="228964" cy="603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8505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8505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8505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7901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7901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7901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1945640"/>
              <a:ext cx="228964" cy="9651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19456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19456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1704340"/>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729864"/>
              <a:ext cx="228964" cy="180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7298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7298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72986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850514"/>
              <a:ext cx="228964" cy="603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8505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8505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8505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0758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704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7901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7901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7901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609215"/>
              <a:ext cx="228964" cy="3016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6092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6092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548889"/>
              <a:ext cx="22896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50514"/>
              <a:ext cx="22896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50514"/>
              <a:ext cx="22896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850514"/>
              <a:ext cx="228964" cy="603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505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505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505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7901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7901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7901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1945640"/>
              <a:ext cx="228964" cy="9651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19456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19456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1704340"/>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729864"/>
              <a:ext cx="228964" cy="180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7298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298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2986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850514"/>
              <a:ext cx="228964" cy="603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505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505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505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075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18510" y="226085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1" name="tx221"/>
            <p:cNvSpPr/>
            <p:nvPr/>
          </p:nvSpPr>
          <p:spPr>
            <a:xfrm>
              <a:off x="818510" y="1657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620"/>
              <a:ext cx="779182" cy="693419"/>
            </a:xfrm>
            <a:prstGeom prst="rect">
              <a:avLst/>
            </a:prstGeom>
            <a:solidFill>
              <a:srgbClr val="FFFFFF">
                <a:alpha val="100000"/>
              </a:srgbClr>
            </a:solidFill>
          </p:spPr>
          <p:txBody>
            <a:bodyPr/>
            <a:lstStyle/>
            <a:p>
              <a:endParaRPr/>
            </a:p>
          </p:txBody>
        </p:sp>
        <p:sp>
          <p:nvSpPr>
            <p:cNvPr id="277" name="rc277"/>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404"/>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5" name="grp2"/>
          <p:cNvGrpSpPr/>
          <p:nvPr/>
        </p:nvGrpSpPr>
        <p:grpSpPr>
          <a:xfrm>
            <a:off x="457200" y="4023360"/>
            <a:ext cx="6675120" cy="2743200"/>
            <a:chOff x="457200" y="4023360"/>
            <a:chExt cx="6675120" cy="2743200"/>
          </a:xfrm>
        </p:grpSpPr>
        <p:sp>
          <p:nvSpPr>
            <p:cNvPr id="406" name="rc4"/>
            <p:cNvSpPr/>
            <p:nvPr/>
          </p:nvSpPr>
          <p:spPr>
            <a:xfrm>
              <a:off x="1223433" y="5665763"/>
              <a:ext cx="382693" cy="94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6576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6576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6576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70806"/>
              <a:ext cx="382693" cy="1899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475849"/>
              <a:ext cx="382693" cy="949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475849"/>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475849"/>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65763"/>
              <a:ext cx="382693" cy="94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6576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70806"/>
              <a:ext cx="382693" cy="949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475849"/>
              <a:ext cx="382693" cy="949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65763"/>
              <a:ext cx="382693" cy="94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6576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70806"/>
              <a:ext cx="382693" cy="949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16193"/>
              <a:ext cx="382693" cy="8546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65763"/>
              <a:ext cx="382693" cy="94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6576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66576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285935"/>
              <a:ext cx="382693" cy="3798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28593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81115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665763"/>
              <a:ext cx="382693" cy="94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66576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66576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66576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570806"/>
              <a:ext cx="382693" cy="1899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475849"/>
              <a:ext cx="382693" cy="9495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475849"/>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475849"/>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665763"/>
              <a:ext cx="382693" cy="94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66576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570806"/>
              <a:ext cx="382693" cy="9495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475849"/>
              <a:ext cx="382693" cy="949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665763"/>
              <a:ext cx="382693" cy="94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66576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570806"/>
              <a:ext cx="382693" cy="9495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4716193"/>
              <a:ext cx="382693" cy="8546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665763"/>
              <a:ext cx="382693" cy="949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66576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66576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285935"/>
              <a:ext cx="382693" cy="3798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811150"/>
              <a:ext cx="0" cy="949569"/>
            </a:xfrm>
            <a:custGeom>
              <a:avLst/>
              <a:gdLst/>
              <a:ahLst/>
              <a:cxnLst/>
              <a:rect l="0" t="0" r="0" b="0"/>
              <a:pathLst>
                <a:path h="949569">
                  <a:moveTo>
                    <a:pt x="0" y="94956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28593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8111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240393"/>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9" name="tx69"/>
            <p:cNvSpPr/>
            <p:nvPr/>
          </p:nvSpPr>
          <p:spPr>
            <a:xfrm>
              <a:off x="818510" y="476441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195939"/>
              <a:ext cx="3312528" cy="301751"/>
            </a:xfrm>
            <a:prstGeom prst="rect">
              <a:avLst/>
            </a:prstGeom>
            <a:solidFill>
              <a:srgbClr val="FFFFFF">
                <a:alpha val="100000"/>
              </a:srgbClr>
            </a:solidFill>
          </p:spPr>
          <p:txBody>
            <a:bodyPr/>
            <a:lstStyle/>
            <a:p>
              <a:endParaRPr/>
            </a:p>
          </p:txBody>
        </p:sp>
        <p:sp>
          <p:nvSpPr>
            <p:cNvPr id="87" name="rc87"/>
            <p:cNvSpPr/>
            <p:nvPr/>
          </p:nvSpPr>
          <p:spPr>
            <a:xfrm>
              <a:off x="2167832" y="630909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09096"/>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09096"/>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0909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29958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29958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29958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29938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646693" y="4249697"/>
              <a:ext cx="412849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Croatia age distribution, vaccination status, and incidence, 2017-12 to 2018-11</a:t>
              </a:r>
            </a:p>
          </p:txBody>
        </p:sp>
        <p:sp>
          <p:nvSpPr>
            <p:cNvPr id="98" name="pt98"/>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4998838"/>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442573"/>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186278"/>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599410"/>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0"/>
                  </a:moveTo>
                  <a:lnTo>
                    <a:pt x="765386" y="267771"/>
                  </a:lnTo>
                  <a:lnTo>
                    <a:pt x="1530773" y="952500"/>
                  </a:lnTo>
                  <a:lnTo>
                    <a:pt x="2296159" y="952500"/>
                  </a:lnTo>
                  <a:lnTo>
                    <a:pt x="3061546" y="711506"/>
                  </a:lnTo>
                  <a:lnTo>
                    <a:pt x="3826933" y="455210"/>
                  </a:lnTo>
                  <a:lnTo>
                    <a:pt x="4592319" y="868343"/>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949939"/>
              <a:ext cx="0" cy="765060"/>
            </a:xfrm>
            <a:custGeom>
              <a:avLst/>
              <a:gdLst/>
              <a:ahLst/>
              <a:cxnLst/>
              <a:rect l="0" t="0" r="0" b="0"/>
              <a:pathLst>
                <a:path h="765060">
                  <a:moveTo>
                    <a:pt x="0" y="765060"/>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33246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494993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tx111"/>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2" name="tx112"/>
            <p:cNvSpPr/>
            <p:nvPr/>
          </p:nvSpPr>
          <p:spPr>
            <a:xfrm>
              <a:off x="6461760" y="528573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3" name="tx113"/>
            <p:cNvSpPr/>
            <p:nvPr/>
          </p:nvSpPr>
          <p:spPr>
            <a:xfrm>
              <a:off x="6461760" y="49032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4" name="tx114"/>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5" name="tx115"/>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24.9</a:t>
              </a:r>
            </a:p>
          </p:txBody>
        </p:sp>
        <p:sp>
          <p:nvSpPr>
            <p:cNvPr id="116" name="tx116"/>
            <p:cNvSpPr/>
            <p:nvPr/>
          </p:nvSpPr>
          <p:spPr>
            <a:xfrm>
              <a:off x="2066654" y="492063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17.9</a:t>
              </a:r>
            </a:p>
          </p:txBody>
        </p:sp>
        <p:sp>
          <p:nvSpPr>
            <p:cNvPr id="117" name="tx117"/>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4394998" y="536436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6.3</a:t>
              </a:r>
            </a:p>
          </p:txBody>
        </p:sp>
        <p:sp>
          <p:nvSpPr>
            <p:cNvPr id="120" name="tx120"/>
            <p:cNvSpPr/>
            <p:nvPr/>
          </p:nvSpPr>
          <p:spPr>
            <a:xfrm>
              <a:off x="5177345" y="5108074"/>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a:t>
              </a:r>
            </a:p>
          </p:txBody>
        </p:sp>
        <p:sp>
          <p:nvSpPr>
            <p:cNvPr id="121" name="tx121"/>
            <p:cNvSpPr/>
            <p:nvPr/>
          </p:nvSpPr>
          <p:spPr>
            <a:xfrm>
              <a:off x="5925771" y="5522099"/>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Title 1"/>
          <p:cNvSpPr>
            <a:spLocks noGrp="1"/>
          </p:cNvSpPr>
          <p:nvPr>
            <p:ph type="title"/>
          </p:nvPr>
        </p:nvSpPr>
        <p:spPr/>
        <p:txBody>
          <a:bodyPr/>
          <a:lstStyle/>
          <a:p>
            <a:r>
              <a:t>Measles cases: Haiti</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841897"/>
              <a:ext cx="228964" cy="689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566125"/>
              <a:ext cx="228964" cy="344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2428240"/>
              <a:ext cx="22896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152468"/>
              <a:ext cx="228964" cy="7583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221411"/>
              <a:ext cx="228964" cy="6894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462711"/>
              <a:ext cx="228964" cy="4481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531654"/>
              <a:ext cx="228964" cy="3791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359297"/>
              <a:ext cx="228964" cy="5515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772954"/>
              <a:ext cx="22896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531654"/>
              <a:ext cx="228964" cy="3791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014582"/>
              <a:ext cx="228964" cy="8962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704011"/>
              <a:ext cx="228964" cy="2068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1704340"/>
              <a:ext cx="228964" cy="1206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221411"/>
              <a:ext cx="228964" cy="6894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221411"/>
              <a:ext cx="228964" cy="6894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1807754"/>
              <a:ext cx="228964" cy="11030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1773282"/>
              <a:ext cx="228964" cy="11375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497182"/>
              <a:ext cx="22896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772954"/>
              <a:ext cx="22896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497182"/>
              <a:ext cx="22896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600597"/>
              <a:ext cx="228964" cy="3102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669539"/>
              <a:ext cx="228964" cy="2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566125"/>
              <a:ext cx="228964" cy="344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56612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222141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pl111"/>
            <p:cNvSpPr/>
            <p:nvPr/>
          </p:nvSpPr>
          <p:spPr>
            <a:xfrm>
              <a:off x="1127759" y="187669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2" name="pl112"/>
            <p:cNvSpPr/>
            <p:nvPr/>
          </p:nvSpPr>
          <p:spPr>
            <a:xfrm>
              <a:off x="1127759" y="153198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411675" y="2841897"/>
              <a:ext cx="228964" cy="689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566125"/>
              <a:ext cx="228964" cy="3447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428240"/>
              <a:ext cx="22896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152468"/>
              <a:ext cx="228964" cy="7583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221411"/>
              <a:ext cx="228964" cy="6894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462711"/>
              <a:ext cx="228964" cy="4481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531654"/>
              <a:ext cx="228964" cy="3791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359297"/>
              <a:ext cx="228964" cy="5515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772954"/>
              <a:ext cx="22896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531654"/>
              <a:ext cx="228964" cy="3791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014582"/>
              <a:ext cx="228964" cy="8962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704011"/>
              <a:ext cx="228964" cy="2068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1704340"/>
              <a:ext cx="228964" cy="1206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221411"/>
              <a:ext cx="228964" cy="6894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221411"/>
              <a:ext cx="228964" cy="6894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1807754"/>
              <a:ext cx="228964" cy="11030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1773282"/>
              <a:ext cx="228964" cy="11375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497182"/>
              <a:ext cx="22896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72954"/>
              <a:ext cx="22896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497182"/>
              <a:ext cx="22896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600597"/>
              <a:ext cx="228964" cy="3102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669539"/>
              <a:ext cx="228964" cy="2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566125"/>
              <a:ext cx="228964" cy="3447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531982"/>
              <a:ext cx="0" cy="1378857"/>
            </a:xfrm>
            <a:custGeom>
              <a:avLst/>
              <a:gdLst/>
              <a:ahLst/>
              <a:cxnLst/>
              <a:rect l="0" t="0" r="0" b="0"/>
              <a:pathLst>
                <a:path h="1378857">
                  <a:moveTo>
                    <a:pt x="0" y="1378857"/>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661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214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8766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5319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1939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5" name="tx225"/>
            <p:cNvSpPr/>
            <p:nvPr/>
          </p:nvSpPr>
          <p:spPr>
            <a:xfrm>
              <a:off x="818510" y="217467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6" name="tx226"/>
            <p:cNvSpPr/>
            <p:nvPr/>
          </p:nvSpPr>
          <p:spPr>
            <a:xfrm>
              <a:off x="818510" y="18299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7" name="tx227"/>
            <p:cNvSpPr/>
            <p:nvPr/>
          </p:nvSpPr>
          <p:spPr>
            <a:xfrm>
              <a:off x="818510" y="14852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620"/>
              <a:ext cx="779182" cy="693419"/>
            </a:xfrm>
            <a:prstGeom prst="rect">
              <a:avLst/>
            </a:prstGeom>
            <a:solidFill>
              <a:srgbClr val="FFFFFF">
                <a:alpha val="100000"/>
              </a:srgbClr>
            </a:solidFill>
          </p:spPr>
          <p:txBody>
            <a:bodyPr/>
            <a:lstStyle/>
            <a:p>
              <a:endParaRPr/>
            </a:p>
          </p:txBody>
        </p:sp>
        <p:sp>
          <p:nvSpPr>
            <p:cNvPr id="283" name="rc283"/>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4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11125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Hungary</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841897"/>
              <a:ext cx="228964" cy="689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84189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84189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704011"/>
              <a:ext cx="22896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152468"/>
              <a:ext cx="228964" cy="7583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1524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1524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1738811"/>
              <a:ext cx="22896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704011"/>
              <a:ext cx="228964" cy="2068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70401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70401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1669868"/>
              <a:ext cx="228964" cy="10341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635068"/>
              <a:ext cx="228964" cy="2757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772954"/>
              <a:ext cx="22896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290354"/>
              <a:ext cx="228964" cy="6204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2903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29035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083525"/>
              <a:ext cx="228964" cy="2068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221411"/>
              <a:ext cx="228964" cy="6894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22141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22141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1807754"/>
              <a:ext cx="22896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841897"/>
              <a:ext cx="228964" cy="689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84189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84189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152468"/>
              <a:ext cx="228964" cy="6894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841897"/>
              <a:ext cx="228964" cy="689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84189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84189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704011"/>
              <a:ext cx="22896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841897"/>
              <a:ext cx="228964" cy="689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772954"/>
              <a:ext cx="228964" cy="1378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7729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77295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704011"/>
              <a:ext cx="228964" cy="689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566125"/>
              <a:ext cx="228964" cy="3447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56612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56612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221411"/>
              <a:ext cx="228964" cy="344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497182"/>
              <a:ext cx="228964" cy="4136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49718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49718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1876697"/>
              <a:ext cx="228964" cy="6204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772954"/>
              <a:ext cx="22896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772954"/>
              <a:ext cx="22896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772954"/>
              <a:ext cx="228964" cy="137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566125"/>
              <a:ext cx="228964" cy="344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841897"/>
              <a:ext cx="228964" cy="689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841897"/>
              <a:ext cx="228964" cy="689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22141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53198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841897"/>
              <a:ext cx="228964" cy="689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84189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84189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704011"/>
              <a:ext cx="22896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152468"/>
              <a:ext cx="228964" cy="7583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1524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1524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1738811"/>
              <a:ext cx="22896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704011"/>
              <a:ext cx="228964" cy="2068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70401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70401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1669868"/>
              <a:ext cx="228964" cy="10341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635068"/>
              <a:ext cx="228964" cy="2757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72954"/>
              <a:ext cx="22896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290354"/>
              <a:ext cx="228964" cy="6204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2903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29035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083525"/>
              <a:ext cx="228964" cy="2068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221411"/>
              <a:ext cx="228964" cy="6894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22141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22141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1807754"/>
              <a:ext cx="22896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841897"/>
              <a:ext cx="228964" cy="689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4189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4189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152468"/>
              <a:ext cx="228964" cy="6894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841897"/>
              <a:ext cx="228964" cy="689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4189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4189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04011"/>
              <a:ext cx="22896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41897"/>
              <a:ext cx="228964" cy="689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772954"/>
              <a:ext cx="228964" cy="1378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7729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77295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04011"/>
              <a:ext cx="228964" cy="689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566125"/>
              <a:ext cx="228964" cy="3447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56612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56612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221411"/>
              <a:ext cx="228964" cy="3447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497182"/>
              <a:ext cx="228964" cy="4136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49718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49718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1876697"/>
              <a:ext cx="228964" cy="6204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772954"/>
              <a:ext cx="22896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772954"/>
              <a:ext cx="22896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72954"/>
              <a:ext cx="228964" cy="1378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566125"/>
              <a:ext cx="228964" cy="3447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41897"/>
              <a:ext cx="228964" cy="689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41897"/>
              <a:ext cx="228964" cy="689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531982"/>
              <a:ext cx="0" cy="1378857"/>
            </a:xfrm>
            <a:custGeom>
              <a:avLst/>
              <a:gdLst/>
              <a:ahLst/>
              <a:cxnLst/>
              <a:rect l="0" t="0" r="0" b="0"/>
              <a:pathLst>
                <a:path h="1378857">
                  <a:moveTo>
                    <a:pt x="0" y="1378857"/>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2214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5319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18510" y="217467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1" name="tx221"/>
            <p:cNvSpPr/>
            <p:nvPr/>
          </p:nvSpPr>
          <p:spPr>
            <a:xfrm>
              <a:off x="818510" y="14852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9756"/>
              <a:ext cx="779182" cy="689283"/>
            </a:xfrm>
            <a:prstGeom prst="rect">
              <a:avLst/>
            </a:prstGeom>
            <a:solidFill>
              <a:srgbClr val="FFFFFF">
                <a:alpha val="100000"/>
              </a:srgbClr>
            </a:solidFill>
          </p:spPr>
          <p:txBody>
            <a:bodyPr/>
            <a:lstStyle/>
            <a:p>
              <a:endParaRPr/>
            </a:p>
          </p:txBody>
        </p:sp>
        <p:sp>
          <p:nvSpPr>
            <p:cNvPr id="277" name="rc277"/>
            <p:cNvSpPr/>
            <p:nvPr/>
          </p:nvSpPr>
          <p:spPr>
            <a:xfrm>
              <a:off x="463718" y="317291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2378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466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554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6340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408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749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583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4" name="grp2"/>
          <p:cNvGrpSpPr/>
          <p:nvPr/>
        </p:nvGrpSpPr>
        <p:grpSpPr>
          <a:xfrm>
            <a:off x="457200" y="4023360"/>
            <a:ext cx="6675120" cy="2743200"/>
            <a:chOff x="457200" y="4023360"/>
            <a:chExt cx="6675120" cy="2743200"/>
          </a:xfrm>
        </p:grpSpPr>
        <p:sp>
          <p:nvSpPr>
            <p:cNvPr id="405" name="rc4"/>
            <p:cNvSpPr/>
            <p:nvPr/>
          </p:nvSpPr>
          <p:spPr>
            <a:xfrm>
              <a:off x="1223433" y="5143500"/>
              <a:ext cx="382693" cy="617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1435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49240"/>
              <a:ext cx="382693" cy="205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54980"/>
              <a:ext cx="382693" cy="205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143500"/>
              <a:ext cx="382693" cy="4114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3202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554980"/>
              <a:ext cx="382693" cy="2057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349240"/>
              <a:ext cx="382693" cy="205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143500"/>
              <a:ext cx="382693" cy="617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1435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349240"/>
              <a:ext cx="382693" cy="205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554980"/>
              <a:ext cx="382693" cy="205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143500"/>
              <a:ext cx="382693" cy="41148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473202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554980"/>
              <a:ext cx="382693" cy="2057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349240"/>
              <a:ext cx="382693" cy="205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6864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189345"/>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02501"/>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02501"/>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02501"/>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02501"/>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29299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29299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29299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29279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15005" y="4249697"/>
              <a:ext cx="419186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Hungary age distribution, vaccination status, and incidence, 2017-12 to 2018-11</a:t>
              </a:r>
            </a:p>
          </p:txBody>
        </p:sp>
        <p:sp>
          <p:nvSpPr>
            <p:cNvPr id="95" name="pt95"/>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5526273"/>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657351"/>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616572"/>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71916"/>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0"/>
                  </a:moveTo>
                  <a:lnTo>
                    <a:pt x="765386" y="795206"/>
                  </a:lnTo>
                  <a:lnTo>
                    <a:pt x="1530773" y="952500"/>
                  </a:lnTo>
                  <a:lnTo>
                    <a:pt x="2296159" y="952500"/>
                  </a:lnTo>
                  <a:lnTo>
                    <a:pt x="3061546" y="926284"/>
                  </a:lnTo>
                  <a:lnTo>
                    <a:pt x="3826933" y="885504"/>
                  </a:lnTo>
                  <a:lnTo>
                    <a:pt x="4592319" y="940848"/>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841146"/>
              <a:ext cx="0" cy="873853"/>
            </a:xfrm>
            <a:custGeom>
              <a:avLst/>
              <a:gdLst/>
              <a:ahLst/>
              <a:cxnLst/>
              <a:rect l="0" t="0" r="0" b="0"/>
              <a:pathLst>
                <a:path h="873853">
                  <a:moveTo>
                    <a:pt x="0" y="873853"/>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42371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513243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484114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tx109"/>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0" name="tx110"/>
            <p:cNvSpPr/>
            <p:nvPr/>
          </p:nvSpPr>
          <p:spPr>
            <a:xfrm>
              <a:off x="6461760" y="537698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11" name="tx111"/>
            <p:cNvSpPr/>
            <p:nvPr/>
          </p:nvSpPr>
          <p:spPr>
            <a:xfrm>
              <a:off x="6461760" y="508569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2" name="tx112"/>
            <p:cNvSpPr/>
            <p:nvPr/>
          </p:nvSpPr>
          <p:spPr>
            <a:xfrm>
              <a:off x="6461760" y="479441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a:t>
              </a:r>
            </a:p>
          </p:txBody>
        </p:sp>
        <p:sp>
          <p:nvSpPr>
            <p:cNvPr id="113" name="tx11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4" name="tx114"/>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32.7</a:t>
              </a:r>
            </a:p>
          </p:txBody>
        </p:sp>
        <p:sp>
          <p:nvSpPr>
            <p:cNvPr id="115" name="tx115"/>
            <p:cNvSpPr/>
            <p:nvPr/>
          </p:nvSpPr>
          <p:spPr>
            <a:xfrm>
              <a:off x="2098838" y="5448665"/>
              <a:ext cx="162656" cy="8195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5.4</a:t>
              </a:r>
            </a:p>
          </p:txBody>
        </p:sp>
        <p:sp>
          <p:nvSpPr>
            <p:cNvPr id="116" name="tx116"/>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4394998" y="557914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0.9</a:t>
              </a:r>
            </a:p>
          </p:txBody>
        </p:sp>
        <p:sp>
          <p:nvSpPr>
            <p:cNvPr id="119" name="tx119"/>
            <p:cNvSpPr/>
            <p:nvPr/>
          </p:nvSpPr>
          <p:spPr>
            <a:xfrm>
              <a:off x="5160384" y="553836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a:t>
              </a:r>
            </a:p>
          </p:txBody>
        </p:sp>
        <p:sp>
          <p:nvSpPr>
            <p:cNvPr id="120" name="tx120"/>
            <p:cNvSpPr/>
            <p:nvPr/>
          </p:nvSpPr>
          <p:spPr>
            <a:xfrm>
              <a:off x="5925771" y="559371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Armenia</a:t>
            </a:r>
          </a:p>
        </p:txBody>
      </p:sp>
      <p:grpSp>
        <p:nvGrpSpPr>
          <p:cNvPr id="2" name="grp2"/>
          <p:cNvGrpSpPr/>
          <p:nvPr/>
        </p:nvGrpSpPr>
        <p:grpSpPr>
          <a:xfrm>
            <a:off x="457200" y="1463040"/>
            <a:ext cx="8503920" cy="2286000"/>
            <a:chOff x="457200" y="1463040"/>
            <a:chExt cx="8503920" cy="2286000"/>
          </a:xfrm>
        </p:grpSpPr>
        <p:sp>
          <p:nvSpPr>
            <p:cNvPr id="302"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7"/>
            <p:cNvSpPr/>
            <p:nvPr/>
          </p:nvSpPr>
          <p:spPr>
            <a:xfrm>
              <a:off x="1411675" y="2855860"/>
              <a:ext cx="228964" cy="549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11"/>
            <p:cNvSpPr/>
            <p:nvPr/>
          </p:nvSpPr>
          <p:spPr>
            <a:xfrm>
              <a:off x="1686432" y="2800880"/>
              <a:ext cx="228964" cy="1099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15"/>
            <p:cNvSpPr/>
            <p:nvPr/>
          </p:nvSpPr>
          <p:spPr>
            <a:xfrm>
              <a:off x="1961189" y="2709247"/>
              <a:ext cx="228964" cy="201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19"/>
            <p:cNvSpPr/>
            <p:nvPr/>
          </p:nvSpPr>
          <p:spPr>
            <a:xfrm>
              <a:off x="2235946" y="2580961"/>
              <a:ext cx="228964" cy="3298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23"/>
            <p:cNvSpPr/>
            <p:nvPr/>
          </p:nvSpPr>
          <p:spPr>
            <a:xfrm>
              <a:off x="2510703" y="2635941"/>
              <a:ext cx="228964" cy="2748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27"/>
            <p:cNvSpPr/>
            <p:nvPr/>
          </p:nvSpPr>
          <p:spPr>
            <a:xfrm>
              <a:off x="2785460" y="2617614"/>
              <a:ext cx="228964" cy="2932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31"/>
            <p:cNvSpPr/>
            <p:nvPr/>
          </p:nvSpPr>
          <p:spPr>
            <a:xfrm>
              <a:off x="3060217" y="2690921"/>
              <a:ext cx="228964" cy="2199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35"/>
            <p:cNvSpPr/>
            <p:nvPr/>
          </p:nvSpPr>
          <p:spPr>
            <a:xfrm>
              <a:off x="3334974" y="2800880"/>
              <a:ext cx="228964" cy="1099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39"/>
            <p:cNvSpPr/>
            <p:nvPr/>
          </p:nvSpPr>
          <p:spPr>
            <a:xfrm>
              <a:off x="3609731" y="2764227"/>
              <a:ext cx="228964" cy="1466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43"/>
            <p:cNvSpPr/>
            <p:nvPr/>
          </p:nvSpPr>
          <p:spPr>
            <a:xfrm>
              <a:off x="3884488" y="2892513"/>
              <a:ext cx="228964" cy="183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44"/>
            <p:cNvSpPr/>
            <p:nvPr/>
          </p:nvSpPr>
          <p:spPr>
            <a:xfrm>
              <a:off x="4159245" y="2892513"/>
              <a:ext cx="228964" cy="183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45"/>
            <p:cNvSpPr/>
            <p:nvPr/>
          </p:nvSpPr>
          <p:spPr>
            <a:xfrm>
              <a:off x="4159245" y="289251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46"/>
            <p:cNvSpPr/>
            <p:nvPr/>
          </p:nvSpPr>
          <p:spPr>
            <a:xfrm>
              <a:off x="4159245" y="289251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47"/>
            <p:cNvSpPr/>
            <p:nvPr/>
          </p:nvSpPr>
          <p:spPr>
            <a:xfrm>
              <a:off x="4159245" y="2874186"/>
              <a:ext cx="228964" cy="183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51"/>
            <p:cNvSpPr/>
            <p:nvPr/>
          </p:nvSpPr>
          <p:spPr>
            <a:xfrm>
              <a:off x="4434002" y="2745900"/>
              <a:ext cx="228964" cy="1649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55"/>
            <p:cNvSpPr/>
            <p:nvPr/>
          </p:nvSpPr>
          <p:spPr>
            <a:xfrm>
              <a:off x="4708759" y="2672594"/>
              <a:ext cx="228964" cy="2382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59"/>
            <p:cNvSpPr/>
            <p:nvPr/>
          </p:nvSpPr>
          <p:spPr>
            <a:xfrm>
              <a:off x="4983516" y="2709247"/>
              <a:ext cx="228964" cy="201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60"/>
            <p:cNvSpPr/>
            <p:nvPr/>
          </p:nvSpPr>
          <p:spPr>
            <a:xfrm>
              <a:off x="5258273" y="2874186"/>
              <a:ext cx="228964" cy="366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61"/>
            <p:cNvSpPr/>
            <p:nvPr/>
          </p:nvSpPr>
          <p:spPr>
            <a:xfrm>
              <a:off x="5258273" y="287418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62"/>
            <p:cNvSpPr/>
            <p:nvPr/>
          </p:nvSpPr>
          <p:spPr>
            <a:xfrm>
              <a:off x="5258273" y="287418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63"/>
            <p:cNvSpPr/>
            <p:nvPr/>
          </p:nvSpPr>
          <p:spPr>
            <a:xfrm>
              <a:off x="5258273" y="2654267"/>
              <a:ext cx="228964" cy="2199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64"/>
            <p:cNvSpPr/>
            <p:nvPr/>
          </p:nvSpPr>
          <p:spPr>
            <a:xfrm>
              <a:off x="5533030" y="2654267"/>
              <a:ext cx="228964" cy="2565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65"/>
            <p:cNvSpPr/>
            <p:nvPr/>
          </p:nvSpPr>
          <p:spPr>
            <a:xfrm>
              <a:off x="5533030" y="265426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66"/>
            <p:cNvSpPr/>
            <p:nvPr/>
          </p:nvSpPr>
          <p:spPr>
            <a:xfrm>
              <a:off x="5533030" y="265426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67"/>
            <p:cNvSpPr/>
            <p:nvPr/>
          </p:nvSpPr>
          <p:spPr>
            <a:xfrm>
              <a:off x="5533030" y="1701285"/>
              <a:ext cx="228964" cy="9529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68"/>
            <p:cNvSpPr/>
            <p:nvPr/>
          </p:nvSpPr>
          <p:spPr>
            <a:xfrm>
              <a:off x="5807787" y="2892513"/>
              <a:ext cx="228964" cy="183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69"/>
            <p:cNvSpPr/>
            <p:nvPr/>
          </p:nvSpPr>
          <p:spPr>
            <a:xfrm>
              <a:off x="5807787" y="289251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70"/>
            <p:cNvSpPr/>
            <p:nvPr/>
          </p:nvSpPr>
          <p:spPr>
            <a:xfrm>
              <a:off x="5807787" y="289251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71"/>
            <p:cNvSpPr/>
            <p:nvPr/>
          </p:nvSpPr>
          <p:spPr>
            <a:xfrm>
              <a:off x="5807787" y="2104470"/>
              <a:ext cx="228964" cy="7880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75"/>
            <p:cNvSpPr/>
            <p:nvPr/>
          </p:nvSpPr>
          <p:spPr>
            <a:xfrm>
              <a:off x="6082544" y="2269409"/>
              <a:ext cx="228964" cy="6414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79"/>
            <p:cNvSpPr/>
            <p:nvPr/>
          </p:nvSpPr>
          <p:spPr>
            <a:xfrm>
              <a:off x="6357301" y="2709247"/>
              <a:ext cx="228964" cy="201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83"/>
            <p:cNvSpPr/>
            <p:nvPr/>
          </p:nvSpPr>
          <p:spPr>
            <a:xfrm>
              <a:off x="6632058" y="2562634"/>
              <a:ext cx="228964" cy="3482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87"/>
            <p:cNvSpPr/>
            <p:nvPr/>
          </p:nvSpPr>
          <p:spPr>
            <a:xfrm>
              <a:off x="6906815" y="2727574"/>
              <a:ext cx="228964" cy="1832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88"/>
            <p:cNvSpPr/>
            <p:nvPr/>
          </p:nvSpPr>
          <p:spPr>
            <a:xfrm>
              <a:off x="7181572" y="2892513"/>
              <a:ext cx="228964" cy="183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89"/>
            <p:cNvSpPr/>
            <p:nvPr/>
          </p:nvSpPr>
          <p:spPr>
            <a:xfrm>
              <a:off x="7181572" y="289251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90"/>
            <p:cNvSpPr/>
            <p:nvPr/>
          </p:nvSpPr>
          <p:spPr>
            <a:xfrm>
              <a:off x="7181572" y="289251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91"/>
            <p:cNvSpPr/>
            <p:nvPr/>
          </p:nvSpPr>
          <p:spPr>
            <a:xfrm>
              <a:off x="7181572" y="2690921"/>
              <a:ext cx="228964" cy="201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95"/>
            <p:cNvSpPr/>
            <p:nvPr/>
          </p:nvSpPr>
          <p:spPr>
            <a:xfrm>
              <a:off x="7456329" y="2764227"/>
              <a:ext cx="228964" cy="1466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5"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6"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7" name="rc99"/>
            <p:cNvSpPr/>
            <p:nvPr/>
          </p:nvSpPr>
          <p:spPr>
            <a:xfrm>
              <a:off x="7731086" y="2745900"/>
              <a:ext cx="228964" cy="1649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8"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9"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0"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1"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2"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3"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4"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5"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6"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09"/>
            <p:cNvSpPr/>
            <p:nvPr/>
          </p:nvSpPr>
          <p:spPr>
            <a:xfrm>
              <a:off x="1127759" y="272757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0"/>
            <p:cNvSpPr/>
            <p:nvPr/>
          </p:nvSpPr>
          <p:spPr>
            <a:xfrm>
              <a:off x="1127759" y="254430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1"/>
            <p:cNvSpPr/>
            <p:nvPr/>
          </p:nvSpPr>
          <p:spPr>
            <a:xfrm>
              <a:off x="1127759" y="236104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pl112"/>
            <p:cNvSpPr/>
            <p:nvPr/>
          </p:nvSpPr>
          <p:spPr>
            <a:xfrm>
              <a:off x="1127759" y="217777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1" name="pl113"/>
            <p:cNvSpPr/>
            <p:nvPr/>
          </p:nvSpPr>
          <p:spPr>
            <a:xfrm>
              <a:off x="1127759" y="199451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2" name="pl114"/>
            <p:cNvSpPr/>
            <p:nvPr/>
          </p:nvSpPr>
          <p:spPr>
            <a:xfrm>
              <a:off x="1127759" y="181124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3" name="pl115"/>
            <p:cNvSpPr/>
            <p:nvPr/>
          </p:nvSpPr>
          <p:spPr>
            <a:xfrm>
              <a:off x="1127759" y="162797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4" name="rc116"/>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17"/>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18"/>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411675" y="2855860"/>
              <a:ext cx="228964" cy="549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686432" y="2800880"/>
              <a:ext cx="228964" cy="1099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1961189" y="2709247"/>
              <a:ext cx="228964" cy="201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235946" y="2580961"/>
              <a:ext cx="228964" cy="3298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510703" y="2635941"/>
              <a:ext cx="228964" cy="2748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2785460" y="2617614"/>
              <a:ext cx="228964" cy="2932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060217" y="2690921"/>
              <a:ext cx="228964" cy="2199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334974" y="2800880"/>
              <a:ext cx="228964" cy="1099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609731" y="2764227"/>
              <a:ext cx="228964" cy="1466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3884488" y="2892513"/>
              <a:ext cx="228964" cy="183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892513"/>
              <a:ext cx="228964" cy="183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89251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89251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159245" y="2874186"/>
              <a:ext cx="228964" cy="183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434002" y="2745900"/>
              <a:ext cx="228964" cy="1649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708759" y="2672594"/>
              <a:ext cx="228964" cy="2382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4983516" y="2709247"/>
              <a:ext cx="228964" cy="201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874186"/>
              <a:ext cx="228964" cy="366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87418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87418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258273" y="2654267"/>
              <a:ext cx="228964" cy="2199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654267"/>
              <a:ext cx="228964" cy="2565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65426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65426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533030" y="1701285"/>
              <a:ext cx="228964" cy="9529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92513"/>
              <a:ext cx="228964" cy="183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89251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89251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5807787" y="2104470"/>
              <a:ext cx="228964" cy="7880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082544" y="2269409"/>
              <a:ext cx="228964" cy="6414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357301" y="2709247"/>
              <a:ext cx="228964" cy="201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632058" y="2562634"/>
              <a:ext cx="228964" cy="3482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6906815" y="2727574"/>
              <a:ext cx="228964" cy="1832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92513"/>
              <a:ext cx="228964" cy="183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89251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89251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181572" y="2690921"/>
              <a:ext cx="228964" cy="201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456329" y="2764227"/>
              <a:ext cx="228964" cy="1466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7731086" y="2745900"/>
              <a:ext cx="228964" cy="1649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9" name="rc219"/>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20" name="pl220"/>
            <p:cNvSpPr/>
            <p:nvPr/>
          </p:nvSpPr>
          <p:spPr>
            <a:xfrm>
              <a:off x="1127759" y="1627979"/>
              <a:ext cx="0" cy="1282860"/>
            </a:xfrm>
            <a:custGeom>
              <a:avLst/>
              <a:gdLst/>
              <a:ahLst/>
              <a:cxnLst/>
              <a:rect l="0" t="0" r="0" b="0"/>
              <a:pathLst>
                <a:path h="1282860">
                  <a:moveTo>
                    <a:pt x="0" y="128286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72757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54430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36104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217777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9945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043940" y="181124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1043940" y="162797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9" name="tx22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30" name="tx230"/>
            <p:cNvSpPr/>
            <p:nvPr/>
          </p:nvSpPr>
          <p:spPr>
            <a:xfrm>
              <a:off x="818510" y="268084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31" name="tx231"/>
            <p:cNvSpPr/>
            <p:nvPr/>
          </p:nvSpPr>
          <p:spPr>
            <a:xfrm>
              <a:off x="818510" y="249757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32" name="tx232"/>
            <p:cNvSpPr/>
            <p:nvPr/>
          </p:nvSpPr>
          <p:spPr>
            <a:xfrm>
              <a:off x="818510" y="231431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33" name="tx233"/>
            <p:cNvSpPr/>
            <p:nvPr/>
          </p:nvSpPr>
          <p:spPr>
            <a:xfrm>
              <a:off x="818510" y="213104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34" name="tx234"/>
            <p:cNvSpPr/>
            <p:nvPr/>
          </p:nvSpPr>
          <p:spPr>
            <a:xfrm>
              <a:off x="818510" y="194777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35" name="tx235"/>
            <p:cNvSpPr/>
            <p:nvPr/>
          </p:nvSpPr>
          <p:spPr>
            <a:xfrm>
              <a:off x="818510" y="176451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36" name="tx236"/>
            <p:cNvSpPr/>
            <p:nvPr/>
          </p:nvSpPr>
          <p:spPr>
            <a:xfrm>
              <a:off x="818510" y="15812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70</a:t>
              </a:r>
            </a:p>
          </p:txBody>
        </p:sp>
        <p:sp>
          <p:nvSpPr>
            <p:cNvPr id="237" name="pl237"/>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pl261"/>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2" name="pl262"/>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3" name="pl263"/>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4" name="tx264"/>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5" name="tx265"/>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6" name="tx266"/>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7" name="tx267"/>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8" name="tx268"/>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9" name="tx269"/>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70" name="tx270"/>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71" name="tx271"/>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72" name="tx272"/>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3" name="tx273"/>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4" name="tx274"/>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5" name="tx275"/>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6" name="tx276"/>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7" name="tx277"/>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8" name="tx278"/>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9" name="tx279"/>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80" name="tx280"/>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81" name="tx281"/>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82" name="tx282"/>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3" name="tx283"/>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4" name="tx284"/>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5" name="tx285"/>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6" name="tx286"/>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7" name="tx287"/>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8" name="tx288"/>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9" name="tx289"/>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90" name="pl290"/>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91" name="rc291"/>
            <p:cNvSpPr/>
            <p:nvPr/>
          </p:nvSpPr>
          <p:spPr>
            <a:xfrm>
              <a:off x="457200" y="3055986"/>
              <a:ext cx="779182" cy="693053"/>
            </a:xfrm>
            <a:prstGeom prst="rect">
              <a:avLst/>
            </a:prstGeom>
            <a:solidFill>
              <a:srgbClr val="FFFFFF">
                <a:alpha val="100000"/>
              </a:srgbClr>
            </a:solidFill>
          </p:spPr>
          <p:txBody>
            <a:bodyPr/>
            <a:lstStyle/>
            <a:p>
              <a:endParaRPr/>
            </a:p>
          </p:txBody>
        </p:sp>
        <p:sp>
          <p:nvSpPr>
            <p:cNvPr id="292" name="rc292"/>
            <p:cNvSpPr/>
            <p:nvPr/>
          </p:nvSpPr>
          <p:spPr>
            <a:xfrm>
              <a:off x="463718" y="316914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3" name="rc293"/>
            <p:cNvSpPr/>
            <p:nvPr/>
          </p:nvSpPr>
          <p:spPr>
            <a:xfrm>
              <a:off x="463718" y="332001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4" name="rc294"/>
            <p:cNvSpPr/>
            <p:nvPr/>
          </p:nvSpPr>
          <p:spPr>
            <a:xfrm>
              <a:off x="463718" y="347089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5" name="rc295"/>
            <p:cNvSpPr/>
            <p:nvPr/>
          </p:nvSpPr>
          <p:spPr>
            <a:xfrm>
              <a:off x="463718" y="362177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6" name="tx296"/>
            <p:cNvSpPr/>
            <p:nvPr/>
          </p:nvSpPr>
          <p:spPr>
            <a:xfrm>
              <a:off x="667401" y="315963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7" name="tx297"/>
            <p:cNvSpPr/>
            <p:nvPr/>
          </p:nvSpPr>
          <p:spPr>
            <a:xfrm>
              <a:off x="667401" y="331031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8" name="tx298"/>
            <p:cNvSpPr/>
            <p:nvPr/>
          </p:nvSpPr>
          <p:spPr>
            <a:xfrm>
              <a:off x="667401" y="344372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9" name="tx299"/>
            <p:cNvSpPr/>
            <p:nvPr/>
          </p:nvSpPr>
          <p:spPr>
            <a:xfrm>
              <a:off x="667401" y="361206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300" name="tx300"/>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301" name="tx301"/>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7" name="grp2"/>
          <p:cNvGrpSpPr/>
          <p:nvPr/>
        </p:nvGrpSpPr>
        <p:grpSpPr>
          <a:xfrm>
            <a:off x="457200" y="4023360"/>
            <a:ext cx="6675120" cy="2743200"/>
            <a:chOff x="457200" y="4023360"/>
            <a:chExt cx="6675120" cy="2743200"/>
          </a:xfrm>
        </p:grpSpPr>
        <p:sp>
          <p:nvSpPr>
            <p:cNvPr id="418"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606415"/>
              <a:ext cx="382693" cy="1543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60641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680585"/>
              <a:ext cx="382693" cy="9258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06415"/>
              <a:ext cx="382693" cy="1543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0641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143500"/>
              <a:ext cx="382693" cy="4629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06415"/>
              <a:ext cx="382693" cy="154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297805"/>
              <a:ext cx="382693" cy="4629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297805"/>
              <a:ext cx="382693" cy="4629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9891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606415"/>
              <a:ext cx="382693" cy="15430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60641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680585"/>
              <a:ext cx="382693" cy="9258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606415"/>
              <a:ext cx="382693" cy="15430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60641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143500"/>
              <a:ext cx="382693" cy="4629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606415"/>
              <a:ext cx="382693" cy="1543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297805"/>
              <a:ext cx="382693" cy="4629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297805"/>
              <a:ext cx="382693" cy="4629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989195"/>
              <a:ext cx="0" cy="771525"/>
            </a:xfrm>
            <a:custGeom>
              <a:avLst/>
              <a:gdLst/>
              <a:ahLst/>
              <a:cxnLst/>
              <a:rect l="0" t="0" r="0" b="0"/>
              <a:pathLst>
                <a:path h="771525">
                  <a:moveTo>
                    <a:pt x="0" y="771525"/>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9891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943653"/>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210776"/>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23933"/>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23933"/>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23933"/>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23933"/>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31442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31442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31442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314225"/>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11626" y="4249697"/>
              <a:ext cx="419862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Armenia age distribution, vaccination status, and incidence, 2017-12 to 2018-11</a:t>
              </a:r>
            </a:p>
          </p:txBody>
        </p:sp>
        <p:sp>
          <p:nvSpPr>
            <p:cNvPr id="95" name="pt95"/>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196989"/>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630778"/>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589465"/>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30778"/>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952500"/>
                  </a:moveTo>
                  <a:lnTo>
                    <a:pt x="765386" y="0"/>
                  </a:lnTo>
                  <a:lnTo>
                    <a:pt x="1530773" y="465921"/>
                  </a:lnTo>
                  <a:lnTo>
                    <a:pt x="2296159" y="952500"/>
                  </a:lnTo>
                  <a:lnTo>
                    <a:pt x="3061546" y="899710"/>
                  </a:lnTo>
                  <a:lnTo>
                    <a:pt x="3826933" y="858397"/>
                  </a:lnTo>
                  <a:lnTo>
                    <a:pt x="4592319" y="899710"/>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796927"/>
              <a:ext cx="0" cy="918072"/>
            </a:xfrm>
            <a:custGeom>
              <a:avLst/>
              <a:gdLst/>
              <a:ahLst/>
              <a:cxnLst/>
              <a:rect l="0" t="0" r="0" b="0"/>
              <a:pathLst>
                <a:path h="918072">
                  <a:moveTo>
                    <a:pt x="0" y="918072"/>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25596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479692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tx10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09" name="tx109"/>
            <p:cNvSpPr/>
            <p:nvPr/>
          </p:nvSpPr>
          <p:spPr>
            <a:xfrm>
              <a:off x="6461760" y="520923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0" name="tx110"/>
            <p:cNvSpPr/>
            <p:nvPr/>
          </p:nvSpPr>
          <p:spPr>
            <a:xfrm>
              <a:off x="6461760" y="475019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11" name="tx11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2" name="tx112"/>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3" name="tx113"/>
            <p:cNvSpPr/>
            <p:nvPr/>
          </p:nvSpPr>
          <p:spPr>
            <a:xfrm>
              <a:off x="2066654" y="4653359"/>
              <a:ext cx="227024"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41.5</a:t>
              </a:r>
            </a:p>
          </p:txBody>
        </p:sp>
        <p:sp>
          <p:nvSpPr>
            <p:cNvPr id="114" name="tx114"/>
            <p:cNvSpPr/>
            <p:nvPr/>
          </p:nvSpPr>
          <p:spPr>
            <a:xfrm>
              <a:off x="2832040" y="5119677"/>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21.2</a:t>
              </a:r>
            </a:p>
          </p:txBody>
        </p:sp>
        <p:sp>
          <p:nvSpPr>
            <p:cNvPr id="115" name="tx115"/>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6" name="tx116"/>
            <p:cNvSpPr/>
            <p:nvPr/>
          </p:nvSpPr>
          <p:spPr>
            <a:xfrm>
              <a:off x="4394998" y="555257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a:t>
              </a:r>
            </a:p>
          </p:txBody>
        </p:sp>
        <p:sp>
          <p:nvSpPr>
            <p:cNvPr id="117" name="tx117"/>
            <p:cNvSpPr/>
            <p:nvPr/>
          </p:nvSpPr>
          <p:spPr>
            <a:xfrm>
              <a:off x="5160384" y="5512649"/>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4.1</a:t>
              </a:r>
            </a:p>
          </p:txBody>
        </p:sp>
        <p:sp>
          <p:nvSpPr>
            <p:cNvPr id="118" name="tx118"/>
            <p:cNvSpPr/>
            <p:nvPr/>
          </p:nvSpPr>
          <p:spPr>
            <a:xfrm>
              <a:off x="5925771" y="555257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Indonesia</a:t>
            </a:r>
          </a:p>
        </p:txBody>
      </p:sp>
      <p:grpSp>
        <p:nvGrpSpPr>
          <p:cNvPr id="2" name="grp2"/>
          <p:cNvGrpSpPr/>
          <p:nvPr/>
        </p:nvGrpSpPr>
        <p:grpSpPr>
          <a:xfrm>
            <a:off x="457200" y="1463040"/>
            <a:ext cx="8503920" cy="2286000"/>
            <a:chOff x="457200" y="1463040"/>
            <a:chExt cx="8503920" cy="2286000"/>
          </a:xfrm>
        </p:grpSpPr>
        <p:sp>
          <p:nvSpPr>
            <p:cNvPr id="300" name="rc4"/>
            <p:cNvSpPr/>
            <p:nvPr/>
          </p:nvSpPr>
          <p:spPr>
            <a:xfrm>
              <a:off x="1411675" y="2905712"/>
              <a:ext cx="228964" cy="51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
            <p:cNvSpPr/>
            <p:nvPr/>
          </p:nvSpPr>
          <p:spPr>
            <a:xfrm>
              <a:off x="1411675" y="2905043"/>
              <a:ext cx="228964" cy="66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6"/>
            <p:cNvSpPr/>
            <p:nvPr/>
          </p:nvSpPr>
          <p:spPr>
            <a:xfrm>
              <a:off x="1411675" y="2734045"/>
              <a:ext cx="228964" cy="1709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7"/>
            <p:cNvSpPr/>
            <p:nvPr/>
          </p:nvSpPr>
          <p:spPr>
            <a:xfrm>
              <a:off x="1411675" y="2516005"/>
              <a:ext cx="228964" cy="2180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8"/>
            <p:cNvSpPr/>
            <p:nvPr/>
          </p:nvSpPr>
          <p:spPr>
            <a:xfrm>
              <a:off x="1686432" y="2870264"/>
              <a:ext cx="228964" cy="405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9"/>
            <p:cNvSpPr/>
            <p:nvPr/>
          </p:nvSpPr>
          <p:spPr>
            <a:xfrm>
              <a:off x="1686432" y="2805164"/>
              <a:ext cx="228964" cy="650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0"/>
            <p:cNvSpPr/>
            <p:nvPr/>
          </p:nvSpPr>
          <p:spPr>
            <a:xfrm>
              <a:off x="1686432" y="2430395"/>
              <a:ext cx="228964" cy="3747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1"/>
            <p:cNvSpPr/>
            <p:nvPr/>
          </p:nvSpPr>
          <p:spPr>
            <a:xfrm>
              <a:off x="1686432" y="1704265"/>
              <a:ext cx="228964" cy="7261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2"/>
            <p:cNvSpPr/>
            <p:nvPr/>
          </p:nvSpPr>
          <p:spPr>
            <a:xfrm>
              <a:off x="1961189" y="2895902"/>
              <a:ext cx="228964" cy="149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3"/>
            <p:cNvSpPr/>
            <p:nvPr/>
          </p:nvSpPr>
          <p:spPr>
            <a:xfrm>
              <a:off x="1961189" y="2830580"/>
              <a:ext cx="228964" cy="653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4"/>
            <p:cNvSpPr/>
            <p:nvPr/>
          </p:nvSpPr>
          <p:spPr>
            <a:xfrm>
              <a:off x="1961189" y="2532280"/>
              <a:ext cx="228964" cy="2982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5"/>
            <p:cNvSpPr/>
            <p:nvPr/>
          </p:nvSpPr>
          <p:spPr>
            <a:xfrm>
              <a:off x="1961189" y="1854084"/>
              <a:ext cx="228964" cy="6781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16"/>
            <p:cNvSpPr/>
            <p:nvPr/>
          </p:nvSpPr>
          <p:spPr>
            <a:xfrm>
              <a:off x="2235946" y="2901030"/>
              <a:ext cx="228964" cy="98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17"/>
            <p:cNvSpPr/>
            <p:nvPr/>
          </p:nvSpPr>
          <p:spPr>
            <a:xfrm>
              <a:off x="2235946" y="2877844"/>
              <a:ext cx="228964" cy="231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8"/>
            <p:cNvSpPr/>
            <p:nvPr/>
          </p:nvSpPr>
          <p:spPr>
            <a:xfrm>
              <a:off x="2235946" y="2616107"/>
              <a:ext cx="228964" cy="2617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9"/>
            <p:cNvSpPr/>
            <p:nvPr/>
          </p:nvSpPr>
          <p:spPr>
            <a:xfrm>
              <a:off x="2235946" y="2003233"/>
              <a:ext cx="228964" cy="6128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0"/>
            <p:cNvSpPr/>
            <p:nvPr/>
          </p:nvSpPr>
          <p:spPr>
            <a:xfrm>
              <a:off x="2510703" y="2904374"/>
              <a:ext cx="228964" cy="64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1"/>
            <p:cNvSpPr/>
            <p:nvPr/>
          </p:nvSpPr>
          <p:spPr>
            <a:xfrm>
              <a:off x="2510703" y="2874054"/>
              <a:ext cx="228964" cy="303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2"/>
            <p:cNvSpPr/>
            <p:nvPr/>
          </p:nvSpPr>
          <p:spPr>
            <a:xfrm>
              <a:off x="2510703" y="2675410"/>
              <a:ext cx="228964" cy="1986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3"/>
            <p:cNvSpPr/>
            <p:nvPr/>
          </p:nvSpPr>
          <p:spPr>
            <a:xfrm>
              <a:off x="2510703" y="2127636"/>
              <a:ext cx="228964" cy="5477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4"/>
            <p:cNvSpPr/>
            <p:nvPr/>
          </p:nvSpPr>
          <p:spPr>
            <a:xfrm>
              <a:off x="2785460" y="2902368"/>
              <a:ext cx="228964" cy="84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5"/>
            <p:cNvSpPr/>
            <p:nvPr/>
          </p:nvSpPr>
          <p:spPr>
            <a:xfrm>
              <a:off x="2785460" y="2883194"/>
              <a:ext cx="228964" cy="191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26"/>
            <p:cNvSpPr/>
            <p:nvPr/>
          </p:nvSpPr>
          <p:spPr>
            <a:xfrm>
              <a:off x="2785460" y="2683659"/>
              <a:ext cx="228964" cy="1995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27"/>
            <p:cNvSpPr/>
            <p:nvPr/>
          </p:nvSpPr>
          <p:spPr>
            <a:xfrm>
              <a:off x="2785460" y="2188054"/>
              <a:ext cx="228964" cy="4956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8"/>
            <p:cNvSpPr/>
            <p:nvPr/>
          </p:nvSpPr>
          <p:spPr>
            <a:xfrm>
              <a:off x="3060217" y="2900807"/>
              <a:ext cx="228964" cy="100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9"/>
            <p:cNvSpPr/>
            <p:nvPr/>
          </p:nvSpPr>
          <p:spPr>
            <a:xfrm>
              <a:off x="3060217" y="2880965"/>
              <a:ext cx="228964" cy="198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0"/>
            <p:cNvSpPr/>
            <p:nvPr/>
          </p:nvSpPr>
          <p:spPr>
            <a:xfrm>
              <a:off x="3060217" y="2743854"/>
              <a:ext cx="228964" cy="1371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1"/>
            <p:cNvSpPr/>
            <p:nvPr/>
          </p:nvSpPr>
          <p:spPr>
            <a:xfrm>
              <a:off x="3060217" y="2436191"/>
              <a:ext cx="228964" cy="3076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2"/>
            <p:cNvSpPr/>
            <p:nvPr/>
          </p:nvSpPr>
          <p:spPr>
            <a:xfrm>
              <a:off x="3334974" y="2907049"/>
              <a:ext cx="228964" cy="37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3"/>
            <p:cNvSpPr/>
            <p:nvPr/>
          </p:nvSpPr>
          <p:spPr>
            <a:xfrm>
              <a:off x="3334974" y="2877398"/>
              <a:ext cx="228964" cy="296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4"/>
            <p:cNvSpPr/>
            <p:nvPr/>
          </p:nvSpPr>
          <p:spPr>
            <a:xfrm>
              <a:off x="3334974" y="2735382"/>
              <a:ext cx="228964" cy="1420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5"/>
            <p:cNvSpPr/>
            <p:nvPr/>
          </p:nvSpPr>
          <p:spPr>
            <a:xfrm>
              <a:off x="3334974" y="2429949"/>
              <a:ext cx="228964" cy="305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36"/>
            <p:cNvSpPr/>
            <p:nvPr/>
          </p:nvSpPr>
          <p:spPr>
            <a:xfrm>
              <a:off x="3609731" y="2906827"/>
              <a:ext cx="228964" cy="40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37"/>
            <p:cNvSpPr/>
            <p:nvPr/>
          </p:nvSpPr>
          <p:spPr>
            <a:xfrm>
              <a:off x="3609731" y="2864913"/>
              <a:ext cx="228964" cy="4191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8"/>
            <p:cNvSpPr/>
            <p:nvPr/>
          </p:nvSpPr>
          <p:spPr>
            <a:xfrm>
              <a:off x="3609731" y="2710636"/>
              <a:ext cx="228964" cy="1542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9"/>
            <p:cNvSpPr/>
            <p:nvPr/>
          </p:nvSpPr>
          <p:spPr>
            <a:xfrm>
              <a:off x="3609731" y="2280353"/>
              <a:ext cx="228964" cy="4302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0"/>
            <p:cNvSpPr/>
            <p:nvPr/>
          </p:nvSpPr>
          <p:spPr>
            <a:xfrm>
              <a:off x="3884488" y="2908164"/>
              <a:ext cx="228964" cy="26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1"/>
            <p:cNvSpPr/>
            <p:nvPr/>
          </p:nvSpPr>
          <p:spPr>
            <a:xfrm>
              <a:off x="3884488" y="2884086"/>
              <a:ext cx="228964" cy="240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2"/>
            <p:cNvSpPr/>
            <p:nvPr/>
          </p:nvSpPr>
          <p:spPr>
            <a:xfrm>
              <a:off x="3884488" y="2776404"/>
              <a:ext cx="228964" cy="1076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3"/>
            <p:cNvSpPr/>
            <p:nvPr/>
          </p:nvSpPr>
          <p:spPr>
            <a:xfrm>
              <a:off x="3884488" y="2434631"/>
              <a:ext cx="228964" cy="3417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4"/>
            <p:cNvSpPr/>
            <p:nvPr/>
          </p:nvSpPr>
          <p:spPr>
            <a:xfrm>
              <a:off x="4159245" y="2909502"/>
              <a:ext cx="228964" cy="13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5"/>
            <p:cNvSpPr/>
            <p:nvPr/>
          </p:nvSpPr>
          <p:spPr>
            <a:xfrm>
              <a:off x="4159245" y="2895010"/>
              <a:ext cx="228964" cy="144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46"/>
            <p:cNvSpPr/>
            <p:nvPr/>
          </p:nvSpPr>
          <p:spPr>
            <a:xfrm>
              <a:off x="4159245" y="2812075"/>
              <a:ext cx="228964" cy="829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47"/>
            <p:cNvSpPr/>
            <p:nvPr/>
          </p:nvSpPr>
          <p:spPr>
            <a:xfrm>
              <a:off x="4159245" y="2547886"/>
              <a:ext cx="228964" cy="2641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49"/>
            <p:cNvSpPr/>
            <p:nvPr/>
          </p:nvSpPr>
          <p:spPr>
            <a:xfrm>
              <a:off x="4434002" y="2893227"/>
              <a:ext cx="228964" cy="176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0"/>
            <p:cNvSpPr/>
            <p:nvPr/>
          </p:nvSpPr>
          <p:spPr>
            <a:xfrm>
              <a:off x="4434002" y="2816088"/>
              <a:ext cx="228964" cy="771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1"/>
            <p:cNvSpPr/>
            <p:nvPr/>
          </p:nvSpPr>
          <p:spPr>
            <a:xfrm>
              <a:off x="4434002" y="2635726"/>
              <a:ext cx="228964" cy="1803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3"/>
            <p:cNvSpPr/>
            <p:nvPr/>
          </p:nvSpPr>
          <p:spPr>
            <a:xfrm>
              <a:off x="4708759" y="2909502"/>
              <a:ext cx="228964" cy="13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4"/>
            <p:cNvSpPr/>
            <p:nvPr/>
          </p:nvSpPr>
          <p:spPr>
            <a:xfrm>
              <a:off x="4708759" y="2858671"/>
              <a:ext cx="228964" cy="508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5"/>
            <p:cNvSpPr/>
            <p:nvPr/>
          </p:nvSpPr>
          <p:spPr>
            <a:xfrm>
              <a:off x="4708759" y="2767709"/>
              <a:ext cx="228964" cy="909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56"/>
            <p:cNvSpPr/>
            <p:nvPr/>
          </p:nvSpPr>
          <p:spPr>
            <a:xfrm>
              <a:off x="4983516" y="2881188"/>
              <a:ext cx="228964" cy="296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57"/>
            <p:cNvSpPr/>
            <p:nvPr/>
          </p:nvSpPr>
          <p:spPr>
            <a:xfrm>
              <a:off x="4983516" y="2871378"/>
              <a:ext cx="228964" cy="98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58"/>
            <p:cNvSpPr/>
            <p:nvPr/>
          </p:nvSpPr>
          <p:spPr>
            <a:xfrm>
              <a:off x="4983516" y="2677194"/>
              <a:ext cx="228964" cy="1941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59"/>
            <p:cNvSpPr/>
            <p:nvPr/>
          </p:nvSpPr>
          <p:spPr>
            <a:xfrm>
              <a:off x="4983516" y="2296851"/>
              <a:ext cx="228964" cy="3803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0"/>
            <p:cNvSpPr/>
            <p:nvPr/>
          </p:nvSpPr>
          <p:spPr>
            <a:xfrm>
              <a:off x="5258273" y="2882749"/>
              <a:ext cx="228964" cy="280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1"/>
            <p:cNvSpPr/>
            <p:nvPr/>
          </p:nvSpPr>
          <p:spPr>
            <a:xfrm>
              <a:off x="5258273" y="2858448"/>
              <a:ext cx="228964" cy="243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2"/>
            <p:cNvSpPr/>
            <p:nvPr/>
          </p:nvSpPr>
          <p:spPr>
            <a:xfrm>
              <a:off x="5258273" y="2737612"/>
              <a:ext cx="228964" cy="1208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3"/>
            <p:cNvSpPr/>
            <p:nvPr/>
          </p:nvSpPr>
          <p:spPr>
            <a:xfrm>
              <a:off x="5258273" y="2440873"/>
              <a:ext cx="228964" cy="2967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4"/>
            <p:cNvSpPr/>
            <p:nvPr/>
          </p:nvSpPr>
          <p:spPr>
            <a:xfrm>
              <a:off x="5533030" y="2880965"/>
              <a:ext cx="228964" cy="298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5"/>
            <p:cNvSpPr/>
            <p:nvPr/>
          </p:nvSpPr>
          <p:spPr>
            <a:xfrm>
              <a:off x="5533030" y="2875614"/>
              <a:ext cx="228964" cy="53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66"/>
            <p:cNvSpPr/>
            <p:nvPr/>
          </p:nvSpPr>
          <p:spPr>
            <a:xfrm>
              <a:off x="5533030" y="2759906"/>
              <a:ext cx="228964" cy="1157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67"/>
            <p:cNvSpPr/>
            <p:nvPr/>
          </p:nvSpPr>
          <p:spPr>
            <a:xfrm>
              <a:off x="5533030" y="2426382"/>
              <a:ext cx="228964" cy="3335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68"/>
            <p:cNvSpPr/>
            <p:nvPr/>
          </p:nvSpPr>
          <p:spPr>
            <a:xfrm>
              <a:off x="5807787" y="2892781"/>
              <a:ext cx="228964" cy="180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69"/>
            <p:cNvSpPr/>
            <p:nvPr/>
          </p:nvSpPr>
          <p:spPr>
            <a:xfrm>
              <a:off x="5807787" y="2889883"/>
              <a:ext cx="228964" cy="28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0"/>
            <p:cNvSpPr/>
            <p:nvPr/>
          </p:nvSpPr>
          <p:spPr>
            <a:xfrm>
              <a:off x="5807787" y="2783538"/>
              <a:ext cx="228964" cy="1063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1"/>
            <p:cNvSpPr/>
            <p:nvPr/>
          </p:nvSpPr>
          <p:spPr>
            <a:xfrm>
              <a:off x="5807787" y="2510655"/>
              <a:ext cx="228964" cy="2728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2"/>
            <p:cNvSpPr/>
            <p:nvPr/>
          </p:nvSpPr>
          <p:spPr>
            <a:xfrm>
              <a:off x="6082544" y="2899246"/>
              <a:ext cx="228964" cy="115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3"/>
            <p:cNvSpPr/>
            <p:nvPr/>
          </p:nvSpPr>
          <p:spPr>
            <a:xfrm>
              <a:off x="6082544" y="2890997"/>
              <a:ext cx="228964" cy="82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4"/>
            <p:cNvSpPr/>
            <p:nvPr/>
          </p:nvSpPr>
          <p:spPr>
            <a:xfrm>
              <a:off x="6082544" y="2826121"/>
              <a:ext cx="228964" cy="648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5"/>
            <p:cNvSpPr/>
            <p:nvPr/>
          </p:nvSpPr>
          <p:spPr>
            <a:xfrm>
              <a:off x="6082544" y="2647319"/>
              <a:ext cx="228964" cy="1788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76"/>
            <p:cNvSpPr/>
            <p:nvPr/>
          </p:nvSpPr>
          <p:spPr>
            <a:xfrm>
              <a:off x="6357301" y="2908164"/>
              <a:ext cx="228964" cy="26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77"/>
            <p:cNvSpPr/>
            <p:nvPr/>
          </p:nvSpPr>
          <p:spPr>
            <a:xfrm>
              <a:off x="6357301" y="29081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78"/>
            <p:cNvSpPr/>
            <p:nvPr/>
          </p:nvSpPr>
          <p:spPr>
            <a:xfrm>
              <a:off x="6357301" y="2878290"/>
              <a:ext cx="228964" cy="298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79"/>
            <p:cNvSpPr/>
            <p:nvPr/>
          </p:nvSpPr>
          <p:spPr>
            <a:xfrm>
              <a:off x="6357301" y="2790450"/>
              <a:ext cx="228964" cy="878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0"/>
            <p:cNvSpPr/>
            <p:nvPr/>
          </p:nvSpPr>
          <p:spPr>
            <a:xfrm>
              <a:off x="6632058" y="2907941"/>
              <a:ext cx="228964" cy="28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1"/>
            <p:cNvSpPr/>
            <p:nvPr/>
          </p:nvSpPr>
          <p:spPr>
            <a:xfrm>
              <a:off x="6632058" y="290794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2"/>
            <p:cNvSpPr/>
            <p:nvPr/>
          </p:nvSpPr>
          <p:spPr>
            <a:xfrm>
              <a:off x="6632058" y="2882303"/>
              <a:ext cx="228964" cy="256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3"/>
            <p:cNvSpPr/>
            <p:nvPr/>
          </p:nvSpPr>
          <p:spPr>
            <a:xfrm>
              <a:off x="6632058" y="2771945"/>
              <a:ext cx="228964" cy="1103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4"/>
            <p:cNvSpPr/>
            <p:nvPr/>
          </p:nvSpPr>
          <p:spPr>
            <a:xfrm>
              <a:off x="6906815" y="2904820"/>
              <a:ext cx="228964" cy="60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5"/>
            <p:cNvSpPr/>
            <p:nvPr/>
          </p:nvSpPr>
          <p:spPr>
            <a:xfrm>
              <a:off x="6906815" y="2898578"/>
              <a:ext cx="228964" cy="62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86"/>
            <p:cNvSpPr/>
            <p:nvPr/>
          </p:nvSpPr>
          <p:spPr>
            <a:xfrm>
              <a:off x="6906815" y="2883640"/>
              <a:ext cx="228964" cy="149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87"/>
            <p:cNvSpPr/>
            <p:nvPr/>
          </p:nvSpPr>
          <p:spPr>
            <a:xfrm>
              <a:off x="6906815" y="2691016"/>
              <a:ext cx="228964" cy="1926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88"/>
            <p:cNvSpPr/>
            <p:nvPr/>
          </p:nvSpPr>
          <p:spPr>
            <a:xfrm>
              <a:off x="7181572" y="2898355"/>
              <a:ext cx="228964" cy="124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89"/>
            <p:cNvSpPr/>
            <p:nvPr/>
          </p:nvSpPr>
          <p:spPr>
            <a:xfrm>
              <a:off x="7181572" y="2892335"/>
              <a:ext cx="228964" cy="60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0"/>
            <p:cNvSpPr/>
            <p:nvPr/>
          </p:nvSpPr>
          <p:spPr>
            <a:xfrm>
              <a:off x="7181572" y="2882303"/>
              <a:ext cx="228964" cy="100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1"/>
            <p:cNvSpPr/>
            <p:nvPr/>
          </p:nvSpPr>
          <p:spPr>
            <a:xfrm>
              <a:off x="7181572" y="2715986"/>
              <a:ext cx="228964" cy="1663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2"/>
            <p:cNvSpPr/>
            <p:nvPr/>
          </p:nvSpPr>
          <p:spPr>
            <a:xfrm>
              <a:off x="7456329" y="2909948"/>
              <a:ext cx="228964" cy="8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3"/>
            <p:cNvSpPr/>
            <p:nvPr/>
          </p:nvSpPr>
          <p:spPr>
            <a:xfrm>
              <a:off x="7456329" y="290994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4"/>
            <p:cNvSpPr/>
            <p:nvPr/>
          </p:nvSpPr>
          <p:spPr>
            <a:xfrm>
              <a:off x="7456329" y="2906827"/>
              <a:ext cx="228964" cy="31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5"/>
            <p:cNvSpPr/>
            <p:nvPr/>
          </p:nvSpPr>
          <p:spPr>
            <a:xfrm>
              <a:off x="7456329" y="2814751"/>
              <a:ext cx="228964" cy="920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99"/>
            <p:cNvSpPr/>
            <p:nvPr/>
          </p:nvSpPr>
          <p:spPr>
            <a:xfrm>
              <a:off x="7731086" y="2905712"/>
              <a:ext cx="228964" cy="51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09"/>
            <p:cNvSpPr/>
            <p:nvPr/>
          </p:nvSpPr>
          <p:spPr>
            <a:xfrm>
              <a:off x="1127759" y="246495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0"/>
            <p:cNvSpPr/>
            <p:nvPr/>
          </p:nvSpPr>
          <p:spPr>
            <a:xfrm>
              <a:off x="1127759" y="201906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1"/>
            <p:cNvSpPr/>
            <p:nvPr/>
          </p:nvSpPr>
          <p:spPr>
            <a:xfrm>
              <a:off x="1127759" y="157317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rc112"/>
            <p:cNvSpPr/>
            <p:nvPr/>
          </p:nvSpPr>
          <p:spPr>
            <a:xfrm>
              <a:off x="1411675" y="2905712"/>
              <a:ext cx="228964" cy="51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9" name="rc113"/>
            <p:cNvSpPr/>
            <p:nvPr/>
          </p:nvSpPr>
          <p:spPr>
            <a:xfrm>
              <a:off x="1411675" y="2905043"/>
              <a:ext cx="228964" cy="66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14"/>
            <p:cNvSpPr/>
            <p:nvPr/>
          </p:nvSpPr>
          <p:spPr>
            <a:xfrm>
              <a:off x="1411675" y="2734045"/>
              <a:ext cx="228964" cy="1709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1" name="rc115"/>
            <p:cNvSpPr/>
            <p:nvPr/>
          </p:nvSpPr>
          <p:spPr>
            <a:xfrm>
              <a:off x="1411675" y="2516005"/>
              <a:ext cx="228964" cy="2180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2" name="rc116"/>
            <p:cNvSpPr/>
            <p:nvPr/>
          </p:nvSpPr>
          <p:spPr>
            <a:xfrm>
              <a:off x="1686432" y="2870264"/>
              <a:ext cx="228964" cy="405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3" name="rc117"/>
            <p:cNvSpPr/>
            <p:nvPr/>
          </p:nvSpPr>
          <p:spPr>
            <a:xfrm>
              <a:off x="1686432" y="2805164"/>
              <a:ext cx="228964" cy="6509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18"/>
            <p:cNvSpPr/>
            <p:nvPr/>
          </p:nvSpPr>
          <p:spPr>
            <a:xfrm>
              <a:off x="1686432" y="2430395"/>
              <a:ext cx="228964" cy="3747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5" name="rc119"/>
            <p:cNvSpPr/>
            <p:nvPr/>
          </p:nvSpPr>
          <p:spPr>
            <a:xfrm>
              <a:off x="1686432" y="1704265"/>
              <a:ext cx="228964" cy="7261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6" name="rc120"/>
            <p:cNvSpPr/>
            <p:nvPr/>
          </p:nvSpPr>
          <p:spPr>
            <a:xfrm>
              <a:off x="1961189" y="2895902"/>
              <a:ext cx="228964" cy="149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21"/>
            <p:cNvSpPr/>
            <p:nvPr/>
          </p:nvSpPr>
          <p:spPr>
            <a:xfrm>
              <a:off x="1961189" y="2830580"/>
              <a:ext cx="228964" cy="653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22"/>
            <p:cNvSpPr/>
            <p:nvPr/>
          </p:nvSpPr>
          <p:spPr>
            <a:xfrm>
              <a:off x="1961189" y="2532280"/>
              <a:ext cx="228964" cy="2982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9" name="rc123"/>
            <p:cNvSpPr/>
            <p:nvPr/>
          </p:nvSpPr>
          <p:spPr>
            <a:xfrm>
              <a:off x="1961189" y="1854084"/>
              <a:ext cx="228964" cy="6781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0" name="rc124"/>
            <p:cNvSpPr/>
            <p:nvPr/>
          </p:nvSpPr>
          <p:spPr>
            <a:xfrm>
              <a:off x="2235946" y="2901030"/>
              <a:ext cx="228964" cy="98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1" name="rc125"/>
            <p:cNvSpPr/>
            <p:nvPr/>
          </p:nvSpPr>
          <p:spPr>
            <a:xfrm>
              <a:off x="2235946" y="2877844"/>
              <a:ext cx="228964" cy="231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26"/>
            <p:cNvSpPr/>
            <p:nvPr/>
          </p:nvSpPr>
          <p:spPr>
            <a:xfrm>
              <a:off x="2235946" y="2616107"/>
              <a:ext cx="228964" cy="2617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3" name="rc127"/>
            <p:cNvSpPr/>
            <p:nvPr/>
          </p:nvSpPr>
          <p:spPr>
            <a:xfrm>
              <a:off x="2235946" y="2003233"/>
              <a:ext cx="228964" cy="6128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04374"/>
              <a:ext cx="228964" cy="64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74054"/>
              <a:ext cx="228964" cy="3032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675410"/>
              <a:ext cx="228964" cy="1986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127636"/>
              <a:ext cx="228964" cy="5477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02368"/>
              <a:ext cx="228964" cy="8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83194"/>
              <a:ext cx="228964" cy="191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683659"/>
              <a:ext cx="228964" cy="1995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188054"/>
              <a:ext cx="228964" cy="4956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00807"/>
              <a:ext cx="228964" cy="100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80965"/>
              <a:ext cx="228964" cy="1984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43854"/>
              <a:ext cx="228964" cy="1371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436191"/>
              <a:ext cx="228964" cy="3076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07049"/>
              <a:ext cx="228964" cy="37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77398"/>
              <a:ext cx="228964" cy="296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35382"/>
              <a:ext cx="228964" cy="1420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429949"/>
              <a:ext cx="228964" cy="305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06827"/>
              <a:ext cx="228964" cy="40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64913"/>
              <a:ext cx="228964" cy="4191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10636"/>
              <a:ext cx="228964" cy="1542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280353"/>
              <a:ext cx="228964" cy="4302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08164"/>
              <a:ext cx="228964" cy="26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84086"/>
              <a:ext cx="228964" cy="240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76404"/>
              <a:ext cx="228964" cy="1076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434631"/>
              <a:ext cx="228964" cy="3417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09502"/>
              <a:ext cx="228964" cy="13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95010"/>
              <a:ext cx="228964" cy="144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12075"/>
              <a:ext cx="228964" cy="829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547886"/>
              <a:ext cx="228964" cy="2641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93227"/>
              <a:ext cx="228964" cy="176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16088"/>
              <a:ext cx="228964" cy="771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35726"/>
              <a:ext cx="228964" cy="1803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09502"/>
              <a:ext cx="228964" cy="13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58671"/>
              <a:ext cx="228964" cy="508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67709"/>
              <a:ext cx="228964" cy="909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81188"/>
              <a:ext cx="228964" cy="296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71378"/>
              <a:ext cx="228964" cy="980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677194"/>
              <a:ext cx="228964" cy="1941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296851"/>
              <a:ext cx="228964" cy="3803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82749"/>
              <a:ext cx="228964" cy="280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58448"/>
              <a:ext cx="228964" cy="243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37612"/>
              <a:ext cx="228964" cy="1208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440873"/>
              <a:ext cx="228964" cy="2967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80965"/>
              <a:ext cx="228964" cy="298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75614"/>
              <a:ext cx="228964" cy="53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759906"/>
              <a:ext cx="228964" cy="1157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426382"/>
              <a:ext cx="228964" cy="3335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92781"/>
              <a:ext cx="228964" cy="180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89883"/>
              <a:ext cx="228964" cy="289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783538"/>
              <a:ext cx="228964" cy="1063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510655"/>
              <a:ext cx="228964" cy="2728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99246"/>
              <a:ext cx="228964" cy="115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90997"/>
              <a:ext cx="228964" cy="82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26121"/>
              <a:ext cx="228964" cy="648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647319"/>
              <a:ext cx="228964" cy="1788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08164"/>
              <a:ext cx="228964" cy="26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081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78290"/>
              <a:ext cx="228964" cy="298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90450"/>
              <a:ext cx="228964" cy="878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07941"/>
              <a:ext cx="228964" cy="28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0794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82303"/>
              <a:ext cx="228964" cy="256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71945"/>
              <a:ext cx="228964" cy="1103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04820"/>
              <a:ext cx="228964" cy="60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98578"/>
              <a:ext cx="228964" cy="624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83640"/>
              <a:ext cx="228964" cy="149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691016"/>
              <a:ext cx="228964" cy="1926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98355"/>
              <a:ext cx="228964" cy="124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92335"/>
              <a:ext cx="228964" cy="601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82303"/>
              <a:ext cx="228964" cy="100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15986"/>
              <a:ext cx="228964" cy="1663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09948"/>
              <a:ext cx="228964" cy="8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0994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06827"/>
              <a:ext cx="228964" cy="31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14751"/>
              <a:ext cx="228964" cy="920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05712"/>
              <a:ext cx="228964" cy="51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73174"/>
              <a:ext cx="0" cy="1337665"/>
            </a:xfrm>
            <a:custGeom>
              <a:avLst/>
              <a:gdLst/>
              <a:ahLst/>
              <a:cxnLst/>
              <a:rect l="0" t="0" r="0" b="0"/>
              <a:pathLst>
                <a:path h="1337665">
                  <a:moveTo>
                    <a:pt x="0" y="1337665"/>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6495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1906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7317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676900" y="241821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223" name="tx223"/>
            <p:cNvSpPr/>
            <p:nvPr/>
          </p:nvSpPr>
          <p:spPr>
            <a:xfrm>
              <a:off x="676900" y="197233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4000</a:t>
              </a:r>
            </a:p>
          </p:txBody>
        </p:sp>
        <p:sp>
          <p:nvSpPr>
            <p:cNvPr id="224" name="tx224"/>
            <p:cNvSpPr/>
            <p:nvPr/>
          </p:nvSpPr>
          <p:spPr>
            <a:xfrm>
              <a:off x="676900" y="152644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28"/>
              <a:ext cx="779182" cy="693411"/>
            </a:xfrm>
            <a:prstGeom prst="rect">
              <a:avLst/>
            </a:prstGeom>
            <a:solidFill>
              <a:srgbClr val="FFFFFF">
                <a:alpha val="100000"/>
              </a:srgbClr>
            </a:solidFill>
          </p:spPr>
          <p:txBody>
            <a:bodyPr/>
            <a:lstStyle/>
            <a:p>
              <a:endParaRPr/>
            </a:p>
          </p:txBody>
        </p:sp>
        <p:sp>
          <p:nvSpPr>
            <p:cNvPr id="280" name="rc280"/>
            <p:cNvSpPr/>
            <p:nvPr/>
          </p:nvSpPr>
          <p:spPr>
            <a:xfrm>
              <a:off x="463718" y="316878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61"/>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37"/>
              <a:ext cx="90525" cy="754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13"/>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7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5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67"/>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0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t290"/>
            <p:cNvSpPr/>
            <p:nvPr/>
          </p:nvSpPr>
          <p:spPr>
            <a:xfrm>
              <a:off x="3692781" y="1628431"/>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pt291"/>
            <p:cNvSpPr/>
            <p:nvPr/>
          </p:nvSpPr>
          <p:spPr>
            <a:xfrm>
              <a:off x="6989864" y="1628431"/>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2" name="tx292"/>
            <p:cNvSpPr/>
            <p:nvPr/>
          </p:nvSpPr>
          <p:spPr>
            <a:xfrm>
              <a:off x="3236528" y="1402484"/>
              <a:ext cx="975369"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(9 M-15 Y)</a:t>
              </a:r>
            </a:p>
          </p:txBody>
        </p:sp>
        <p:sp>
          <p:nvSpPr>
            <p:cNvPr id="293" name="tx293"/>
            <p:cNvSpPr/>
            <p:nvPr/>
          </p:nvSpPr>
          <p:spPr>
            <a:xfrm>
              <a:off x="3508760" y="1534517"/>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101%</a:t>
              </a:r>
            </a:p>
          </p:txBody>
        </p:sp>
        <p:sp>
          <p:nvSpPr>
            <p:cNvPr id="294" name="tx294"/>
            <p:cNvSpPr/>
            <p:nvPr/>
          </p:nvSpPr>
          <p:spPr>
            <a:xfrm>
              <a:off x="6534951" y="1402484"/>
              <a:ext cx="972691"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Rollover-Nat (9 M-15 Y)</a:t>
              </a:r>
            </a:p>
          </p:txBody>
        </p:sp>
        <p:sp>
          <p:nvSpPr>
            <p:cNvPr id="295" name="tx295"/>
            <p:cNvSpPr/>
            <p:nvPr/>
          </p:nvSpPr>
          <p:spPr>
            <a:xfrm>
              <a:off x="6805843" y="1534517"/>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101%</a:t>
              </a:r>
            </a:p>
          </p:txBody>
        </p:sp>
        <p:sp>
          <p:nvSpPr>
            <p:cNvPr id="296" name="pg296"/>
            <p:cNvSpPr/>
            <p:nvPr/>
          </p:nvSpPr>
          <p:spPr>
            <a:xfrm>
              <a:off x="6295899" y="3684392"/>
              <a:ext cx="70910" cy="64647"/>
            </a:xfrm>
            <a:custGeom>
              <a:avLst/>
              <a:gdLst/>
              <a:ahLst/>
              <a:cxnLst/>
              <a:rect l="0" t="0" r="0" b="0"/>
              <a:pathLst>
                <a:path w="70910" h="64647">
                  <a:moveTo>
                    <a:pt x="41718" y="64647"/>
                  </a:moveTo>
                  <a:lnTo>
                    <a:pt x="70910" y="35455"/>
                  </a:lnTo>
                  <a:lnTo>
                    <a:pt x="35455" y="0"/>
                  </a:lnTo>
                  <a:lnTo>
                    <a:pt x="0" y="35455"/>
                  </a:lnTo>
                  <a:lnTo>
                    <a:pt x="29192" y="64647"/>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7"/>
            <p:cNvSpPr/>
            <p:nvPr/>
          </p:nvSpPr>
          <p:spPr>
            <a:xfrm>
              <a:off x="7375529" y="3691558"/>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8"/>
            <p:cNvSpPr/>
            <p:nvPr/>
          </p:nvSpPr>
          <p:spPr>
            <a:xfrm>
              <a:off x="6444511" y="367242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9" name="tx299"/>
            <p:cNvSpPr/>
            <p:nvPr/>
          </p:nvSpPr>
          <p:spPr>
            <a:xfrm>
              <a:off x="7516975" y="367242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4" name="grp2"/>
          <p:cNvGrpSpPr/>
          <p:nvPr/>
        </p:nvGrpSpPr>
        <p:grpSpPr>
          <a:xfrm>
            <a:off x="457200" y="4023360"/>
            <a:ext cx="6675120" cy="2743200"/>
            <a:chOff x="457200" y="4023360"/>
            <a:chExt cx="6675120" cy="2743200"/>
          </a:xfrm>
        </p:grpSpPr>
        <p:sp>
          <p:nvSpPr>
            <p:cNvPr id="425"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249815"/>
              <a:ext cx="382693" cy="5109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54813"/>
              <a:ext cx="382693" cy="590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51860"/>
              <a:ext cx="382693" cy="29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1396"/>
              <a:ext cx="382693" cy="9804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771396"/>
              <a:ext cx="382693" cy="9893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122827"/>
              <a:ext cx="382693" cy="6378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075576"/>
              <a:ext cx="382693" cy="6851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53995"/>
              <a:ext cx="382693" cy="2067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22328"/>
              <a:ext cx="382693" cy="383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6539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7007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7475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57943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249815"/>
              <a:ext cx="382693" cy="5109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54813"/>
              <a:ext cx="382693" cy="590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751860"/>
              <a:ext cx="382693" cy="295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71396"/>
              <a:ext cx="382693" cy="9804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4771396"/>
              <a:ext cx="382693" cy="9893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122827"/>
              <a:ext cx="382693" cy="6378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075576"/>
              <a:ext cx="382693" cy="6851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553995"/>
              <a:ext cx="382693" cy="2067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22328"/>
              <a:ext cx="382693" cy="383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579437"/>
              <a:ext cx="0" cy="1181282"/>
            </a:xfrm>
            <a:custGeom>
              <a:avLst/>
              <a:gdLst/>
              <a:ahLst/>
              <a:cxnLst/>
              <a:rect l="0" t="0" r="0" b="0"/>
              <a:pathLst>
                <a:path h="1181282">
                  <a:moveTo>
                    <a:pt x="0" y="1181282"/>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6539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7007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87475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57943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747705" y="541866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3" name="tx73"/>
            <p:cNvSpPr/>
            <p:nvPr/>
          </p:nvSpPr>
          <p:spPr>
            <a:xfrm>
              <a:off x="747705" y="512334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4" name="tx74"/>
            <p:cNvSpPr/>
            <p:nvPr/>
          </p:nvSpPr>
          <p:spPr>
            <a:xfrm>
              <a:off x="747705" y="482802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5" name="tx75"/>
            <p:cNvSpPr/>
            <p:nvPr/>
          </p:nvSpPr>
          <p:spPr>
            <a:xfrm>
              <a:off x="747705" y="453270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2938"/>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609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6095"/>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6095"/>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6095"/>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6586"/>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6586"/>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6586"/>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6387"/>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579783" y="4249697"/>
              <a:ext cx="426231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Indonesia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228965"/>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288496"/>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434618"/>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540151"/>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53801"/>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78155"/>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47088"/>
            </a:xfrm>
            <a:custGeom>
              <a:avLst/>
              <a:gdLst/>
              <a:ahLst/>
              <a:cxnLst/>
              <a:rect l="0" t="0" r="0" b="0"/>
              <a:pathLst>
                <a:path w="4592319" h="947088">
                  <a:moveTo>
                    <a:pt x="0" y="0"/>
                  </a:moveTo>
                  <a:lnTo>
                    <a:pt x="765386" y="497897"/>
                  </a:lnTo>
                  <a:lnTo>
                    <a:pt x="1530773" y="557428"/>
                  </a:lnTo>
                  <a:lnTo>
                    <a:pt x="2296159" y="703551"/>
                  </a:lnTo>
                  <a:lnTo>
                    <a:pt x="3061546" y="809083"/>
                  </a:lnTo>
                  <a:lnTo>
                    <a:pt x="3826933" y="922734"/>
                  </a:lnTo>
                  <a:lnTo>
                    <a:pt x="4592319" y="947088"/>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632613"/>
              <a:ext cx="0" cy="1082386"/>
            </a:xfrm>
            <a:custGeom>
              <a:avLst/>
              <a:gdLst/>
              <a:ahLst/>
              <a:cxnLst/>
              <a:rect l="0" t="0" r="0" b="0"/>
              <a:pathLst>
                <a:path h="1082386">
                  <a:moveTo>
                    <a:pt x="0" y="1082386"/>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17380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463261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tx11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8" name="tx118"/>
            <p:cNvSpPr/>
            <p:nvPr/>
          </p:nvSpPr>
          <p:spPr>
            <a:xfrm>
              <a:off x="6461760" y="51270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9" name="tx119"/>
            <p:cNvSpPr/>
            <p:nvPr/>
          </p:nvSpPr>
          <p:spPr>
            <a:xfrm>
              <a:off x="6461760" y="458588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0" name="tx12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1" name="tx121"/>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35.2</a:t>
              </a:r>
            </a:p>
          </p:txBody>
        </p:sp>
        <p:sp>
          <p:nvSpPr>
            <p:cNvPr id="122" name="tx122"/>
            <p:cNvSpPr/>
            <p:nvPr/>
          </p:nvSpPr>
          <p:spPr>
            <a:xfrm>
              <a:off x="2066654" y="515076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16.8</a:t>
              </a:r>
            </a:p>
          </p:txBody>
        </p:sp>
        <p:sp>
          <p:nvSpPr>
            <p:cNvPr id="123" name="tx123"/>
            <p:cNvSpPr/>
            <p:nvPr/>
          </p:nvSpPr>
          <p:spPr>
            <a:xfrm>
              <a:off x="2832040" y="5210391"/>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14.6</a:t>
              </a:r>
            </a:p>
          </p:txBody>
        </p:sp>
        <p:sp>
          <p:nvSpPr>
            <p:cNvPr id="124" name="tx124"/>
            <p:cNvSpPr/>
            <p:nvPr/>
          </p:nvSpPr>
          <p:spPr>
            <a:xfrm>
              <a:off x="3629611" y="535641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9.2</a:t>
              </a:r>
            </a:p>
          </p:txBody>
        </p:sp>
        <p:sp>
          <p:nvSpPr>
            <p:cNvPr id="125" name="tx125"/>
            <p:cNvSpPr/>
            <p:nvPr/>
          </p:nvSpPr>
          <p:spPr>
            <a:xfrm>
              <a:off x="4394998" y="546194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5.3</a:t>
              </a:r>
            </a:p>
          </p:txBody>
        </p:sp>
        <p:sp>
          <p:nvSpPr>
            <p:cNvPr id="126" name="tx126"/>
            <p:cNvSpPr/>
            <p:nvPr/>
          </p:nvSpPr>
          <p:spPr>
            <a:xfrm>
              <a:off x="5160384" y="5576986"/>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a:t>
              </a:r>
            </a:p>
          </p:txBody>
        </p:sp>
        <p:sp>
          <p:nvSpPr>
            <p:cNvPr id="127" name="tx127"/>
            <p:cNvSpPr/>
            <p:nvPr/>
          </p:nvSpPr>
          <p:spPr>
            <a:xfrm>
              <a:off x="5925771" y="559995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21911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20837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16417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21008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23471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23510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16786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10093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9498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6209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7204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11389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3995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India</a:t>
            </a:r>
          </a:p>
        </p:txBody>
      </p:sp>
      <p:grpSp>
        <p:nvGrpSpPr>
          <p:cNvPr id="2" name="grp2"/>
          <p:cNvGrpSpPr/>
          <p:nvPr/>
        </p:nvGrpSpPr>
        <p:grpSpPr>
          <a:xfrm>
            <a:off x="457200" y="1463040"/>
            <a:ext cx="8503920" cy="2286000"/>
            <a:chOff x="457200" y="1463040"/>
            <a:chExt cx="8503920" cy="2286000"/>
          </a:xfrm>
        </p:grpSpPr>
        <p:sp>
          <p:nvSpPr>
            <p:cNvPr id="296"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5"/>
            <p:cNvSpPr/>
            <p:nvPr/>
          </p:nvSpPr>
          <p:spPr>
            <a:xfrm>
              <a:off x="1411675" y="2888657"/>
              <a:ext cx="228964" cy="221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6"/>
            <p:cNvSpPr/>
            <p:nvPr/>
          </p:nvSpPr>
          <p:spPr>
            <a:xfrm>
              <a:off x="1411675" y="2772945"/>
              <a:ext cx="228964" cy="1157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7"/>
            <p:cNvSpPr/>
            <p:nvPr/>
          </p:nvSpPr>
          <p:spPr>
            <a:xfrm>
              <a:off x="1411675" y="2615092"/>
              <a:ext cx="228964" cy="1578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9"/>
            <p:cNvSpPr/>
            <p:nvPr/>
          </p:nvSpPr>
          <p:spPr>
            <a:xfrm>
              <a:off x="1686432" y="2834869"/>
              <a:ext cx="228964" cy="759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10"/>
            <p:cNvSpPr/>
            <p:nvPr/>
          </p:nvSpPr>
          <p:spPr>
            <a:xfrm>
              <a:off x="1686432" y="2674792"/>
              <a:ext cx="228964" cy="1600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11"/>
            <p:cNvSpPr/>
            <p:nvPr/>
          </p:nvSpPr>
          <p:spPr>
            <a:xfrm>
              <a:off x="1686432" y="2361530"/>
              <a:ext cx="228964" cy="3132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13"/>
            <p:cNvSpPr/>
            <p:nvPr/>
          </p:nvSpPr>
          <p:spPr>
            <a:xfrm>
              <a:off x="1961189" y="2835758"/>
              <a:ext cx="228964" cy="750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4"/>
            <p:cNvSpPr/>
            <p:nvPr/>
          </p:nvSpPr>
          <p:spPr>
            <a:xfrm>
              <a:off x="1961189" y="2601845"/>
              <a:ext cx="228964" cy="2339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5"/>
            <p:cNvSpPr/>
            <p:nvPr/>
          </p:nvSpPr>
          <p:spPr>
            <a:xfrm>
              <a:off x="1961189" y="2207721"/>
              <a:ext cx="228964" cy="3941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17"/>
            <p:cNvSpPr/>
            <p:nvPr/>
          </p:nvSpPr>
          <p:spPr>
            <a:xfrm>
              <a:off x="2235946" y="2830557"/>
              <a:ext cx="228964" cy="802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18"/>
            <p:cNvSpPr/>
            <p:nvPr/>
          </p:nvSpPr>
          <p:spPr>
            <a:xfrm>
              <a:off x="2235946" y="2439412"/>
              <a:ext cx="228964" cy="3911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19"/>
            <p:cNvSpPr/>
            <p:nvPr/>
          </p:nvSpPr>
          <p:spPr>
            <a:xfrm>
              <a:off x="2235946" y="1848450"/>
              <a:ext cx="228964" cy="5909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21"/>
            <p:cNvSpPr/>
            <p:nvPr/>
          </p:nvSpPr>
          <p:spPr>
            <a:xfrm>
              <a:off x="2510703" y="2866875"/>
              <a:ext cx="228964" cy="439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22"/>
            <p:cNvSpPr/>
            <p:nvPr/>
          </p:nvSpPr>
          <p:spPr>
            <a:xfrm>
              <a:off x="2510703" y="2540543"/>
              <a:ext cx="228964" cy="3263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23"/>
            <p:cNvSpPr/>
            <p:nvPr/>
          </p:nvSpPr>
          <p:spPr>
            <a:xfrm>
              <a:off x="2510703" y="2120993"/>
              <a:ext cx="228964" cy="4195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5"/>
            <p:cNvSpPr/>
            <p:nvPr/>
          </p:nvSpPr>
          <p:spPr>
            <a:xfrm>
              <a:off x="2785460" y="2896837"/>
              <a:ext cx="228964" cy="140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26"/>
            <p:cNvSpPr/>
            <p:nvPr/>
          </p:nvSpPr>
          <p:spPr>
            <a:xfrm>
              <a:off x="2785460" y="2658256"/>
              <a:ext cx="228964" cy="2385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27"/>
            <p:cNvSpPr/>
            <p:nvPr/>
          </p:nvSpPr>
          <p:spPr>
            <a:xfrm>
              <a:off x="2785460" y="2379222"/>
              <a:ext cx="228964" cy="2790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29"/>
            <p:cNvSpPr/>
            <p:nvPr/>
          </p:nvSpPr>
          <p:spPr>
            <a:xfrm>
              <a:off x="3060217" y="2881634"/>
              <a:ext cx="228964" cy="292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30"/>
            <p:cNvSpPr/>
            <p:nvPr/>
          </p:nvSpPr>
          <p:spPr>
            <a:xfrm>
              <a:off x="3060217" y="2761565"/>
              <a:ext cx="228964" cy="1200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31"/>
            <p:cNvSpPr/>
            <p:nvPr/>
          </p:nvSpPr>
          <p:spPr>
            <a:xfrm>
              <a:off x="3060217" y="2601267"/>
              <a:ext cx="228964" cy="1602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3"/>
            <p:cNvSpPr/>
            <p:nvPr/>
          </p:nvSpPr>
          <p:spPr>
            <a:xfrm>
              <a:off x="3334974" y="2877322"/>
              <a:ext cx="228964" cy="335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34"/>
            <p:cNvSpPr/>
            <p:nvPr/>
          </p:nvSpPr>
          <p:spPr>
            <a:xfrm>
              <a:off x="3334974" y="2794194"/>
              <a:ext cx="228964" cy="831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35"/>
            <p:cNvSpPr/>
            <p:nvPr/>
          </p:nvSpPr>
          <p:spPr>
            <a:xfrm>
              <a:off x="3334974" y="2668213"/>
              <a:ext cx="228964" cy="1259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37"/>
            <p:cNvSpPr/>
            <p:nvPr/>
          </p:nvSpPr>
          <p:spPr>
            <a:xfrm>
              <a:off x="3609731" y="2877055"/>
              <a:ext cx="228964" cy="337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38"/>
            <p:cNvSpPr/>
            <p:nvPr/>
          </p:nvSpPr>
          <p:spPr>
            <a:xfrm>
              <a:off x="3609731" y="2767655"/>
              <a:ext cx="228964" cy="1093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39"/>
            <p:cNvSpPr/>
            <p:nvPr/>
          </p:nvSpPr>
          <p:spPr>
            <a:xfrm>
              <a:off x="3609731" y="2612113"/>
              <a:ext cx="228964" cy="1555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41"/>
            <p:cNvSpPr/>
            <p:nvPr/>
          </p:nvSpPr>
          <p:spPr>
            <a:xfrm>
              <a:off x="3884488" y="2868920"/>
              <a:ext cx="228964" cy="419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42"/>
            <p:cNvSpPr/>
            <p:nvPr/>
          </p:nvSpPr>
          <p:spPr>
            <a:xfrm>
              <a:off x="3884488" y="2777835"/>
              <a:ext cx="228964" cy="910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43"/>
            <p:cNvSpPr/>
            <p:nvPr/>
          </p:nvSpPr>
          <p:spPr>
            <a:xfrm>
              <a:off x="3884488" y="2637541"/>
              <a:ext cx="228964" cy="1402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45"/>
            <p:cNvSpPr/>
            <p:nvPr/>
          </p:nvSpPr>
          <p:spPr>
            <a:xfrm>
              <a:off x="4159245" y="2859718"/>
              <a:ext cx="228964" cy="511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46"/>
            <p:cNvSpPr/>
            <p:nvPr/>
          </p:nvSpPr>
          <p:spPr>
            <a:xfrm>
              <a:off x="4159245" y="2797439"/>
              <a:ext cx="228964" cy="622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47"/>
            <p:cNvSpPr/>
            <p:nvPr/>
          </p:nvSpPr>
          <p:spPr>
            <a:xfrm>
              <a:off x="4159245" y="2673992"/>
              <a:ext cx="228964" cy="1234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49"/>
            <p:cNvSpPr/>
            <p:nvPr/>
          </p:nvSpPr>
          <p:spPr>
            <a:xfrm>
              <a:off x="4434002" y="2825267"/>
              <a:ext cx="228964" cy="855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50"/>
            <p:cNvSpPr/>
            <p:nvPr/>
          </p:nvSpPr>
          <p:spPr>
            <a:xfrm>
              <a:off x="4434002" y="2719379"/>
              <a:ext cx="228964" cy="1058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51"/>
            <p:cNvSpPr/>
            <p:nvPr/>
          </p:nvSpPr>
          <p:spPr>
            <a:xfrm>
              <a:off x="4434002" y="2515516"/>
              <a:ext cx="228964" cy="2038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53"/>
            <p:cNvSpPr/>
            <p:nvPr/>
          </p:nvSpPr>
          <p:spPr>
            <a:xfrm>
              <a:off x="4708759" y="2822022"/>
              <a:ext cx="228964" cy="888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54"/>
            <p:cNvSpPr/>
            <p:nvPr/>
          </p:nvSpPr>
          <p:spPr>
            <a:xfrm>
              <a:off x="4708759" y="2709155"/>
              <a:ext cx="228964" cy="1128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55"/>
            <p:cNvSpPr/>
            <p:nvPr/>
          </p:nvSpPr>
          <p:spPr>
            <a:xfrm>
              <a:off x="4708759" y="2483554"/>
              <a:ext cx="228964" cy="225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57"/>
            <p:cNvSpPr/>
            <p:nvPr/>
          </p:nvSpPr>
          <p:spPr>
            <a:xfrm>
              <a:off x="4983516" y="2781925"/>
              <a:ext cx="228964" cy="1289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58"/>
            <p:cNvSpPr/>
            <p:nvPr/>
          </p:nvSpPr>
          <p:spPr>
            <a:xfrm>
              <a:off x="4983516" y="2589931"/>
              <a:ext cx="228964" cy="1919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59"/>
            <p:cNvSpPr/>
            <p:nvPr/>
          </p:nvSpPr>
          <p:spPr>
            <a:xfrm>
              <a:off x="4983516" y="2228748"/>
              <a:ext cx="228964" cy="3611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61"/>
            <p:cNvSpPr/>
            <p:nvPr/>
          </p:nvSpPr>
          <p:spPr>
            <a:xfrm>
              <a:off x="5258273" y="2802240"/>
              <a:ext cx="228964" cy="1085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62"/>
            <p:cNvSpPr/>
            <p:nvPr/>
          </p:nvSpPr>
          <p:spPr>
            <a:xfrm>
              <a:off x="5258273" y="2583796"/>
              <a:ext cx="228964" cy="2184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63"/>
            <p:cNvSpPr/>
            <p:nvPr/>
          </p:nvSpPr>
          <p:spPr>
            <a:xfrm>
              <a:off x="5258273" y="2149665"/>
              <a:ext cx="228964" cy="4341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65"/>
            <p:cNvSpPr/>
            <p:nvPr/>
          </p:nvSpPr>
          <p:spPr>
            <a:xfrm>
              <a:off x="5533030" y="2799128"/>
              <a:ext cx="228964" cy="1117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66"/>
            <p:cNvSpPr/>
            <p:nvPr/>
          </p:nvSpPr>
          <p:spPr>
            <a:xfrm>
              <a:off x="5533030" y="2375533"/>
              <a:ext cx="228964" cy="4235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67"/>
            <p:cNvSpPr/>
            <p:nvPr/>
          </p:nvSpPr>
          <p:spPr>
            <a:xfrm>
              <a:off x="5533030" y="1704332"/>
              <a:ext cx="228964" cy="671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69"/>
            <p:cNvSpPr/>
            <p:nvPr/>
          </p:nvSpPr>
          <p:spPr>
            <a:xfrm>
              <a:off x="5807787" y="2877411"/>
              <a:ext cx="228964" cy="334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70"/>
            <p:cNvSpPr/>
            <p:nvPr/>
          </p:nvSpPr>
          <p:spPr>
            <a:xfrm>
              <a:off x="5807787" y="2461683"/>
              <a:ext cx="228964" cy="4157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71"/>
            <p:cNvSpPr/>
            <p:nvPr/>
          </p:nvSpPr>
          <p:spPr>
            <a:xfrm>
              <a:off x="5807787" y="1913974"/>
              <a:ext cx="228964" cy="5477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73"/>
            <p:cNvSpPr/>
            <p:nvPr/>
          </p:nvSpPr>
          <p:spPr>
            <a:xfrm>
              <a:off x="6082544" y="2886435"/>
              <a:ext cx="228964" cy="244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74"/>
            <p:cNvSpPr/>
            <p:nvPr/>
          </p:nvSpPr>
          <p:spPr>
            <a:xfrm>
              <a:off x="6082544" y="2489778"/>
              <a:ext cx="228964" cy="3966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75"/>
            <p:cNvSpPr/>
            <p:nvPr/>
          </p:nvSpPr>
          <p:spPr>
            <a:xfrm>
              <a:off x="6082544" y="2014972"/>
              <a:ext cx="228964" cy="4748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77"/>
            <p:cNvSpPr/>
            <p:nvPr/>
          </p:nvSpPr>
          <p:spPr>
            <a:xfrm>
              <a:off x="6357301" y="2897326"/>
              <a:ext cx="228964" cy="1351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78"/>
            <p:cNvSpPr/>
            <p:nvPr/>
          </p:nvSpPr>
          <p:spPr>
            <a:xfrm>
              <a:off x="6357301" y="2714534"/>
              <a:ext cx="228964" cy="1827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79"/>
            <p:cNvSpPr/>
            <p:nvPr/>
          </p:nvSpPr>
          <p:spPr>
            <a:xfrm>
              <a:off x="6357301" y="2501158"/>
              <a:ext cx="228964" cy="2133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81"/>
            <p:cNvSpPr/>
            <p:nvPr/>
          </p:nvSpPr>
          <p:spPr>
            <a:xfrm>
              <a:off x="6632058" y="2893592"/>
              <a:ext cx="228964" cy="1724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82"/>
            <p:cNvSpPr/>
            <p:nvPr/>
          </p:nvSpPr>
          <p:spPr>
            <a:xfrm>
              <a:off x="6632058" y="2792283"/>
              <a:ext cx="228964" cy="1013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83"/>
            <p:cNvSpPr/>
            <p:nvPr/>
          </p:nvSpPr>
          <p:spPr>
            <a:xfrm>
              <a:off x="6632058" y="2659678"/>
              <a:ext cx="228964" cy="1326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85"/>
            <p:cNvSpPr/>
            <p:nvPr/>
          </p:nvSpPr>
          <p:spPr>
            <a:xfrm>
              <a:off x="6906815" y="2892125"/>
              <a:ext cx="228964" cy="187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86"/>
            <p:cNvSpPr/>
            <p:nvPr/>
          </p:nvSpPr>
          <p:spPr>
            <a:xfrm>
              <a:off x="6906815" y="2789393"/>
              <a:ext cx="228964" cy="1027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87"/>
            <p:cNvSpPr/>
            <p:nvPr/>
          </p:nvSpPr>
          <p:spPr>
            <a:xfrm>
              <a:off x="6906815" y="2651232"/>
              <a:ext cx="228964" cy="1381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89"/>
            <p:cNvSpPr/>
            <p:nvPr/>
          </p:nvSpPr>
          <p:spPr>
            <a:xfrm>
              <a:off x="7181572" y="2901993"/>
              <a:ext cx="228964" cy="88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90"/>
            <p:cNvSpPr/>
            <p:nvPr/>
          </p:nvSpPr>
          <p:spPr>
            <a:xfrm>
              <a:off x="7181572" y="2826156"/>
              <a:ext cx="228964" cy="758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91"/>
            <p:cNvSpPr/>
            <p:nvPr/>
          </p:nvSpPr>
          <p:spPr>
            <a:xfrm>
              <a:off x="7181572" y="2737872"/>
              <a:ext cx="228964" cy="882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93"/>
            <p:cNvSpPr/>
            <p:nvPr/>
          </p:nvSpPr>
          <p:spPr>
            <a:xfrm>
              <a:off x="7456329" y="2902793"/>
              <a:ext cx="228964" cy="80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94"/>
            <p:cNvSpPr/>
            <p:nvPr/>
          </p:nvSpPr>
          <p:spPr>
            <a:xfrm>
              <a:off x="7456329" y="2829045"/>
              <a:ext cx="228964" cy="737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95"/>
            <p:cNvSpPr/>
            <p:nvPr/>
          </p:nvSpPr>
          <p:spPr>
            <a:xfrm>
              <a:off x="7456329" y="2743739"/>
              <a:ext cx="228964" cy="853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9" name="rc97"/>
            <p:cNvSpPr/>
            <p:nvPr/>
          </p:nvSpPr>
          <p:spPr>
            <a:xfrm>
              <a:off x="7731086" y="2905994"/>
              <a:ext cx="228964" cy="484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0" name="rc98"/>
            <p:cNvSpPr/>
            <p:nvPr/>
          </p:nvSpPr>
          <p:spPr>
            <a:xfrm>
              <a:off x="7731086" y="2850116"/>
              <a:ext cx="228964" cy="558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1" name="rc99"/>
            <p:cNvSpPr/>
            <p:nvPr/>
          </p:nvSpPr>
          <p:spPr>
            <a:xfrm>
              <a:off x="7731086" y="2785526"/>
              <a:ext cx="228964" cy="645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2"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3"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4"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5" name="rc103"/>
            <p:cNvSpPr/>
            <p:nvPr/>
          </p:nvSpPr>
          <p:spPr>
            <a:xfrm>
              <a:off x="8005843" y="2910795"/>
              <a:ext cx="228964" cy="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6"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7"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8"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9"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0"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09"/>
            <p:cNvSpPr/>
            <p:nvPr/>
          </p:nvSpPr>
          <p:spPr>
            <a:xfrm>
              <a:off x="1127759" y="24663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10"/>
            <p:cNvSpPr/>
            <p:nvPr/>
          </p:nvSpPr>
          <p:spPr>
            <a:xfrm>
              <a:off x="1127759" y="202177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1"/>
            <p:cNvSpPr/>
            <p:nvPr/>
          </p:nvSpPr>
          <p:spPr>
            <a:xfrm>
              <a:off x="1127759" y="15772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5" name="rc113"/>
            <p:cNvSpPr/>
            <p:nvPr/>
          </p:nvSpPr>
          <p:spPr>
            <a:xfrm>
              <a:off x="1411675" y="2888657"/>
              <a:ext cx="228964" cy="221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6" name="rc114"/>
            <p:cNvSpPr/>
            <p:nvPr/>
          </p:nvSpPr>
          <p:spPr>
            <a:xfrm>
              <a:off x="1411675" y="2772945"/>
              <a:ext cx="228964" cy="1157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7" name="rc115"/>
            <p:cNvSpPr/>
            <p:nvPr/>
          </p:nvSpPr>
          <p:spPr>
            <a:xfrm>
              <a:off x="1411675" y="2615092"/>
              <a:ext cx="228964" cy="1578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8"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9" name="rc117"/>
            <p:cNvSpPr/>
            <p:nvPr/>
          </p:nvSpPr>
          <p:spPr>
            <a:xfrm>
              <a:off x="1686432" y="2834869"/>
              <a:ext cx="228964" cy="7597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18"/>
            <p:cNvSpPr/>
            <p:nvPr/>
          </p:nvSpPr>
          <p:spPr>
            <a:xfrm>
              <a:off x="1686432" y="2674792"/>
              <a:ext cx="228964" cy="1600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1" name="rc119"/>
            <p:cNvSpPr/>
            <p:nvPr/>
          </p:nvSpPr>
          <p:spPr>
            <a:xfrm>
              <a:off x="1686432" y="2361530"/>
              <a:ext cx="228964" cy="3132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2"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3" name="rc121"/>
            <p:cNvSpPr/>
            <p:nvPr/>
          </p:nvSpPr>
          <p:spPr>
            <a:xfrm>
              <a:off x="1961189" y="2835758"/>
              <a:ext cx="228964" cy="7508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22"/>
            <p:cNvSpPr/>
            <p:nvPr/>
          </p:nvSpPr>
          <p:spPr>
            <a:xfrm>
              <a:off x="1961189" y="2601845"/>
              <a:ext cx="228964" cy="2339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5" name="rc123"/>
            <p:cNvSpPr/>
            <p:nvPr/>
          </p:nvSpPr>
          <p:spPr>
            <a:xfrm>
              <a:off x="1961189" y="2207721"/>
              <a:ext cx="228964" cy="3941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6"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7" name="rc125"/>
            <p:cNvSpPr/>
            <p:nvPr/>
          </p:nvSpPr>
          <p:spPr>
            <a:xfrm>
              <a:off x="2235946" y="2830557"/>
              <a:ext cx="228964" cy="802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26"/>
            <p:cNvSpPr/>
            <p:nvPr/>
          </p:nvSpPr>
          <p:spPr>
            <a:xfrm>
              <a:off x="2235946" y="2439412"/>
              <a:ext cx="228964" cy="3911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9" name="rc127"/>
            <p:cNvSpPr/>
            <p:nvPr/>
          </p:nvSpPr>
          <p:spPr>
            <a:xfrm>
              <a:off x="2235946" y="1848450"/>
              <a:ext cx="228964" cy="5909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0"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1" name="rc129"/>
            <p:cNvSpPr/>
            <p:nvPr/>
          </p:nvSpPr>
          <p:spPr>
            <a:xfrm>
              <a:off x="2510703" y="2866875"/>
              <a:ext cx="228964" cy="4396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30"/>
            <p:cNvSpPr/>
            <p:nvPr/>
          </p:nvSpPr>
          <p:spPr>
            <a:xfrm>
              <a:off x="2510703" y="2540543"/>
              <a:ext cx="228964" cy="3263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3" name="rc131"/>
            <p:cNvSpPr/>
            <p:nvPr/>
          </p:nvSpPr>
          <p:spPr>
            <a:xfrm>
              <a:off x="2510703" y="2120993"/>
              <a:ext cx="228964" cy="4195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4"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5" name="rc133"/>
            <p:cNvSpPr/>
            <p:nvPr/>
          </p:nvSpPr>
          <p:spPr>
            <a:xfrm>
              <a:off x="2785460" y="2896837"/>
              <a:ext cx="228964" cy="140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6" name="rc134"/>
            <p:cNvSpPr/>
            <p:nvPr/>
          </p:nvSpPr>
          <p:spPr>
            <a:xfrm>
              <a:off x="2785460" y="2658256"/>
              <a:ext cx="228964" cy="2385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7" name="rc135"/>
            <p:cNvSpPr/>
            <p:nvPr/>
          </p:nvSpPr>
          <p:spPr>
            <a:xfrm>
              <a:off x="2785460" y="2379222"/>
              <a:ext cx="228964" cy="2790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8"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9" name="rc137"/>
            <p:cNvSpPr/>
            <p:nvPr/>
          </p:nvSpPr>
          <p:spPr>
            <a:xfrm>
              <a:off x="3060217" y="2881634"/>
              <a:ext cx="228964" cy="292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0" name="rc138"/>
            <p:cNvSpPr/>
            <p:nvPr/>
          </p:nvSpPr>
          <p:spPr>
            <a:xfrm>
              <a:off x="3060217" y="2761565"/>
              <a:ext cx="228964" cy="12006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601267"/>
              <a:ext cx="228964" cy="1602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77322"/>
              <a:ext cx="228964" cy="335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94194"/>
              <a:ext cx="228964" cy="831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668213"/>
              <a:ext cx="228964" cy="1259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877055"/>
              <a:ext cx="228964" cy="337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67655"/>
              <a:ext cx="228964" cy="1093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612113"/>
              <a:ext cx="228964" cy="1555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68920"/>
              <a:ext cx="228964" cy="4191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77835"/>
              <a:ext cx="228964" cy="910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637541"/>
              <a:ext cx="228964" cy="1402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59718"/>
              <a:ext cx="228964" cy="511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97439"/>
              <a:ext cx="228964" cy="622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673992"/>
              <a:ext cx="228964" cy="1234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25267"/>
              <a:ext cx="228964" cy="855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19379"/>
              <a:ext cx="228964" cy="1058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515516"/>
              <a:ext cx="228964" cy="2038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22022"/>
              <a:ext cx="228964" cy="888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09155"/>
              <a:ext cx="228964" cy="1128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483554"/>
              <a:ext cx="228964" cy="225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781925"/>
              <a:ext cx="228964" cy="1289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589931"/>
              <a:ext cx="228964" cy="19199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228748"/>
              <a:ext cx="228964" cy="3611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02240"/>
              <a:ext cx="228964" cy="10859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583796"/>
              <a:ext cx="228964" cy="2184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149665"/>
              <a:ext cx="228964" cy="4341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799128"/>
              <a:ext cx="228964" cy="1117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375533"/>
              <a:ext cx="228964" cy="4235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704332"/>
              <a:ext cx="228964" cy="671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77411"/>
              <a:ext cx="228964" cy="334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461683"/>
              <a:ext cx="228964" cy="4157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913974"/>
              <a:ext cx="228964" cy="5477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86435"/>
              <a:ext cx="228964" cy="2440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489778"/>
              <a:ext cx="228964" cy="3966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014972"/>
              <a:ext cx="228964" cy="4748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97326"/>
              <a:ext cx="228964" cy="1351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14534"/>
              <a:ext cx="228964" cy="1827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501158"/>
              <a:ext cx="228964" cy="2133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93592"/>
              <a:ext cx="228964" cy="1724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92283"/>
              <a:ext cx="228964" cy="1013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659678"/>
              <a:ext cx="228964" cy="1326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92125"/>
              <a:ext cx="228964" cy="187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89393"/>
              <a:ext cx="228964" cy="1027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651232"/>
              <a:ext cx="228964" cy="1381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01993"/>
              <a:ext cx="228964" cy="88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26156"/>
              <a:ext cx="228964" cy="758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37872"/>
              <a:ext cx="228964" cy="882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02793"/>
              <a:ext cx="228964" cy="80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29045"/>
              <a:ext cx="228964" cy="7374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743739"/>
              <a:ext cx="228964" cy="853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05994"/>
              <a:ext cx="228964" cy="484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850116"/>
              <a:ext cx="228964" cy="558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785526"/>
              <a:ext cx="228964" cy="645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795"/>
              <a:ext cx="228964" cy="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77240"/>
              <a:ext cx="0" cy="1333599"/>
            </a:xfrm>
            <a:custGeom>
              <a:avLst/>
              <a:gdLst/>
              <a:ahLst/>
              <a:cxnLst/>
              <a:rect l="0" t="0" r="0" b="0"/>
              <a:pathLst>
                <a:path h="1333599">
                  <a:moveTo>
                    <a:pt x="0" y="1333599"/>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663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217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77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606095" y="2419574"/>
              <a:ext cx="35402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10000</a:t>
              </a:r>
            </a:p>
          </p:txBody>
        </p:sp>
        <p:sp>
          <p:nvSpPr>
            <p:cNvPr id="223" name="tx223"/>
            <p:cNvSpPr/>
            <p:nvPr/>
          </p:nvSpPr>
          <p:spPr>
            <a:xfrm>
              <a:off x="606095" y="1975041"/>
              <a:ext cx="35402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20000</a:t>
              </a:r>
            </a:p>
          </p:txBody>
        </p:sp>
        <p:sp>
          <p:nvSpPr>
            <p:cNvPr id="224" name="tx224"/>
            <p:cNvSpPr/>
            <p:nvPr/>
          </p:nvSpPr>
          <p:spPr>
            <a:xfrm>
              <a:off x="606095" y="1530508"/>
              <a:ext cx="35402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20"/>
              <a:ext cx="779182" cy="693419"/>
            </a:xfrm>
            <a:prstGeom prst="rect">
              <a:avLst/>
            </a:prstGeom>
            <a:solidFill>
              <a:srgbClr val="FFFFFF">
                <a:alpha val="100000"/>
              </a:srgbClr>
            </a:solidFill>
          </p:spPr>
          <p:txBody>
            <a:bodyPr/>
            <a:lstStyle/>
            <a:p>
              <a:endParaRPr/>
            </a:p>
          </p:txBody>
        </p:sp>
        <p:sp>
          <p:nvSpPr>
            <p:cNvPr id="280" name="rc280"/>
            <p:cNvSpPr/>
            <p:nvPr/>
          </p:nvSpPr>
          <p:spPr>
            <a:xfrm>
              <a:off x="463718" y="316877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53"/>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29"/>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68"/>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4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59"/>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69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t290"/>
            <p:cNvSpPr/>
            <p:nvPr/>
          </p:nvSpPr>
          <p:spPr>
            <a:xfrm>
              <a:off x="5066565" y="1628500"/>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1"/>
            <p:cNvSpPr/>
            <p:nvPr/>
          </p:nvSpPr>
          <p:spPr>
            <a:xfrm>
              <a:off x="4611652" y="1455778"/>
              <a:ext cx="972691"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Rollover-Nat (9 M-15 Y)</a:t>
              </a:r>
            </a:p>
          </p:txBody>
        </p:sp>
        <p:sp>
          <p:nvSpPr>
            <p:cNvPr id="292" name="pg292"/>
            <p:cNvSpPr/>
            <p:nvPr/>
          </p:nvSpPr>
          <p:spPr>
            <a:xfrm>
              <a:off x="6295899" y="3684355"/>
              <a:ext cx="70910" cy="64684"/>
            </a:xfrm>
            <a:custGeom>
              <a:avLst/>
              <a:gdLst/>
              <a:ahLst/>
              <a:cxnLst/>
              <a:rect l="0" t="0" r="0" b="0"/>
              <a:pathLst>
                <a:path w="70910" h="64684">
                  <a:moveTo>
                    <a:pt x="41681" y="64684"/>
                  </a:moveTo>
                  <a:lnTo>
                    <a:pt x="70910" y="35455"/>
                  </a:lnTo>
                  <a:lnTo>
                    <a:pt x="35455" y="0"/>
                  </a:lnTo>
                  <a:lnTo>
                    <a:pt x="0" y="35455"/>
                  </a:lnTo>
                  <a:lnTo>
                    <a:pt x="29229" y="64684"/>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3" name="pt293"/>
            <p:cNvSpPr/>
            <p:nvPr/>
          </p:nvSpPr>
          <p:spPr>
            <a:xfrm>
              <a:off x="7375529" y="3691521"/>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4" name="tx294"/>
            <p:cNvSpPr/>
            <p:nvPr/>
          </p:nvSpPr>
          <p:spPr>
            <a:xfrm>
              <a:off x="6444511" y="3672384"/>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5" name="tx295"/>
            <p:cNvSpPr/>
            <p:nvPr/>
          </p:nvSpPr>
          <p:spPr>
            <a:xfrm>
              <a:off x="7516975" y="3672384"/>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31" name="grp2"/>
          <p:cNvGrpSpPr/>
          <p:nvPr/>
        </p:nvGrpSpPr>
        <p:grpSpPr>
          <a:xfrm>
            <a:off x="457200" y="4023360"/>
            <a:ext cx="6675120" cy="2743200"/>
            <a:chOff x="457200" y="4023360"/>
            <a:chExt cx="6675120" cy="2743200"/>
          </a:xfrm>
        </p:grpSpPr>
        <p:sp>
          <p:nvSpPr>
            <p:cNvPr id="432" name="rc4"/>
            <p:cNvSpPr/>
            <p:nvPr/>
          </p:nvSpPr>
          <p:spPr>
            <a:xfrm>
              <a:off x="1223433" y="5630337"/>
              <a:ext cx="382693" cy="1303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98352"/>
              <a:ext cx="382693" cy="319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93464"/>
              <a:ext cx="382693" cy="48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96341"/>
              <a:ext cx="382693" cy="971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443848"/>
              <a:ext cx="382693" cy="3168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301882"/>
              <a:ext cx="382693" cy="1419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088403"/>
              <a:ext cx="382693" cy="2134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853671"/>
              <a:ext cx="382693" cy="2347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428015"/>
              <a:ext cx="382693" cy="3327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15803"/>
              <a:ext cx="382693" cy="1122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133777"/>
              <a:ext cx="382693" cy="1820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773125"/>
              <a:ext cx="382693" cy="3606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82086"/>
              <a:ext cx="382693" cy="786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45107"/>
              <a:ext cx="382693" cy="369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18117"/>
              <a:ext cx="382693" cy="269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86565"/>
              <a:ext cx="382693" cy="1315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37023"/>
              <a:ext cx="382693" cy="236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28522"/>
              <a:ext cx="382693" cy="85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23953"/>
              <a:ext cx="382693" cy="45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37031"/>
              <a:ext cx="382693" cy="869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51475"/>
              <a:ext cx="382693" cy="92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50625"/>
              <a:ext cx="382693" cy="8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49987"/>
              <a:ext cx="382693" cy="6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10033"/>
              <a:ext cx="382693" cy="399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8488"/>
              <a:ext cx="382693" cy="22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8169"/>
              <a:ext cx="382693" cy="3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7957"/>
              <a:ext cx="382693" cy="2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49881"/>
              <a:ext cx="382693" cy="80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4819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3567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2315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1062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69810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630337"/>
              <a:ext cx="382693" cy="1303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598352"/>
              <a:ext cx="382693" cy="3198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93464"/>
              <a:ext cx="382693" cy="488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496341"/>
              <a:ext cx="382693" cy="971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443848"/>
              <a:ext cx="382693" cy="3168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301882"/>
              <a:ext cx="382693" cy="14196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088403"/>
              <a:ext cx="382693" cy="2134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853671"/>
              <a:ext cx="382693" cy="2347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428015"/>
              <a:ext cx="382693" cy="3327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15803"/>
              <a:ext cx="382693" cy="11221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133777"/>
              <a:ext cx="382693" cy="18202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4773125"/>
              <a:ext cx="382693" cy="3606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82086"/>
              <a:ext cx="382693" cy="786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45107"/>
              <a:ext cx="382693" cy="3697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18117"/>
              <a:ext cx="382693" cy="2699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486565"/>
              <a:ext cx="382693" cy="1315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37023"/>
              <a:ext cx="382693" cy="236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28522"/>
              <a:ext cx="382693" cy="850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23953"/>
              <a:ext cx="382693" cy="456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37031"/>
              <a:ext cx="382693" cy="869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51475"/>
              <a:ext cx="382693" cy="92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50625"/>
              <a:ext cx="382693" cy="85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49987"/>
              <a:ext cx="382693" cy="6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10033"/>
              <a:ext cx="382693" cy="399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58488"/>
              <a:ext cx="382693" cy="22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58169"/>
              <a:ext cx="382693" cy="31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57957"/>
              <a:ext cx="382693" cy="21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49881"/>
              <a:ext cx="382693" cy="80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698104"/>
              <a:ext cx="0" cy="1062615"/>
            </a:xfrm>
            <a:custGeom>
              <a:avLst/>
              <a:gdLst/>
              <a:ahLst/>
              <a:cxnLst/>
              <a:rect l="0" t="0" r="0" b="0"/>
              <a:pathLst>
                <a:path h="1062615">
                  <a:moveTo>
                    <a:pt x="0" y="1062615"/>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4819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356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1231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91062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69810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676900" y="550146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75" name="tx75"/>
            <p:cNvSpPr/>
            <p:nvPr/>
          </p:nvSpPr>
          <p:spPr>
            <a:xfrm>
              <a:off x="676900" y="528894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4000</a:t>
              </a:r>
            </a:p>
          </p:txBody>
        </p:sp>
        <p:sp>
          <p:nvSpPr>
            <p:cNvPr id="76" name="tx76"/>
            <p:cNvSpPr/>
            <p:nvPr/>
          </p:nvSpPr>
          <p:spPr>
            <a:xfrm>
              <a:off x="676900" y="5076418"/>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6000</a:t>
              </a:r>
            </a:p>
          </p:txBody>
        </p:sp>
        <p:sp>
          <p:nvSpPr>
            <p:cNvPr id="77" name="tx77"/>
            <p:cNvSpPr/>
            <p:nvPr/>
          </p:nvSpPr>
          <p:spPr>
            <a:xfrm>
              <a:off x="676900" y="4863895"/>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8000</a:t>
              </a:r>
            </a:p>
          </p:txBody>
        </p:sp>
        <p:sp>
          <p:nvSpPr>
            <p:cNvPr id="78" name="tx78"/>
            <p:cNvSpPr/>
            <p:nvPr/>
          </p:nvSpPr>
          <p:spPr>
            <a:xfrm>
              <a:off x="606095" y="4651372"/>
              <a:ext cx="35402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2217"/>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537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5374"/>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5374"/>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537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5865"/>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5865"/>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5865"/>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5667"/>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705294" y="4249697"/>
              <a:ext cx="401129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India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4863200"/>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4987729"/>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489645"/>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637938"/>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668357"/>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80715"/>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49648"/>
            </a:xfrm>
            <a:custGeom>
              <a:avLst/>
              <a:gdLst/>
              <a:ahLst/>
              <a:cxnLst/>
              <a:rect l="0" t="0" r="0" b="0"/>
              <a:pathLst>
                <a:path w="4592319" h="949648">
                  <a:moveTo>
                    <a:pt x="0" y="0"/>
                  </a:moveTo>
                  <a:lnTo>
                    <a:pt x="765386" y="132133"/>
                  </a:lnTo>
                  <a:lnTo>
                    <a:pt x="1530773" y="256661"/>
                  </a:lnTo>
                  <a:lnTo>
                    <a:pt x="2296159" y="758577"/>
                  </a:lnTo>
                  <a:lnTo>
                    <a:pt x="3061546" y="906871"/>
                  </a:lnTo>
                  <a:lnTo>
                    <a:pt x="3826933" y="937290"/>
                  </a:lnTo>
                  <a:lnTo>
                    <a:pt x="4592319" y="949648"/>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574281"/>
              <a:ext cx="0" cy="1140718"/>
            </a:xfrm>
            <a:custGeom>
              <a:avLst/>
              <a:gdLst/>
              <a:ahLst/>
              <a:cxnLst/>
              <a:rect l="0" t="0" r="0" b="0"/>
              <a:pathLst>
                <a:path h="1140718">
                  <a:moveTo>
                    <a:pt x="0" y="1140718"/>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52488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533476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14464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495452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476440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57428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tx12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5" name="tx125"/>
            <p:cNvSpPr/>
            <p:nvPr/>
          </p:nvSpPr>
          <p:spPr>
            <a:xfrm>
              <a:off x="6461760" y="547814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6" name="tx126"/>
            <p:cNvSpPr/>
            <p:nvPr/>
          </p:nvSpPr>
          <p:spPr>
            <a:xfrm>
              <a:off x="6461760" y="528802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7" name="tx127"/>
            <p:cNvSpPr/>
            <p:nvPr/>
          </p:nvSpPr>
          <p:spPr>
            <a:xfrm>
              <a:off x="6461760" y="509790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28" name="tx128"/>
            <p:cNvSpPr/>
            <p:nvPr/>
          </p:nvSpPr>
          <p:spPr>
            <a:xfrm>
              <a:off x="6461760" y="490778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29" name="tx129"/>
            <p:cNvSpPr/>
            <p:nvPr/>
          </p:nvSpPr>
          <p:spPr>
            <a:xfrm>
              <a:off x="6461760" y="471766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30" name="tx130"/>
            <p:cNvSpPr/>
            <p:nvPr/>
          </p:nvSpPr>
          <p:spPr>
            <a:xfrm>
              <a:off x="6461760" y="452754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120</a:t>
              </a:r>
            </a:p>
          </p:txBody>
        </p:sp>
        <p:sp>
          <p:nvSpPr>
            <p:cNvPr id="131" name="tx13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2" name="tx132"/>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100.2</a:t>
              </a:r>
            </a:p>
          </p:txBody>
        </p:sp>
        <p:sp>
          <p:nvSpPr>
            <p:cNvPr id="133" name="tx133"/>
            <p:cNvSpPr/>
            <p:nvPr/>
          </p:nvSpPr>
          <p:spPr>
            <a:xfrm>
              <a:off x="2066654" y="478499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86.3</a:t>
              </a:r>
            </a:p>
          </p:txBody>
        </p:sp>
        <p:sp>
          <p:nvSpPr>
            <p:cNvPr id="134" name="tx134"/>
            <p:cNvSpPr/>
            <p:nvPr/>
          </p:nvSpPr>
          <p:spPr>
            <a:xfrm>
              <a:off x="2832040" y="490952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73.2</a:t>
              </a:r>
            </a:p>
          </p:txBody>
        </p:sp>
        <p:sp>
          <p:nvSpPr>
            <p:cNvPr id="135" name="tx135"/>
            <p:cNvSpPr/>
            <p:nvPr/>
          </p:nvSpPr>
          <p:spPr>
            <a:xfrm>
              <a:off x="3597427" y="541144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20.4</a:t>
              </a:r>
            </a:p>
          </p:txBody>
        </p:sp>
        <p:sp>
          <p:nvSpPr>
            <p:cNvPr id="136" name="tx136"/>
            <p:cNvSpPr/>
            <p:nvPr/>
          </p:nvSpPr>
          <p:spPr>
            <a:xfrm>
              <a:off x="4394998" y="555973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4.8</a:t>
              </a:r>
            </a:p>
          </p:txBody>
        </p:sp>
        <p:sp>
          <p:nvSpPr>
            <p:cNvPr id="137" name="tx137"/>
            <p:cNvSpPr/>
            <p:nvPr/>
          </p:nvSpPr>
          <p:spPr>
            <a:xfrm>
              <a:off x="5160384" y="5590252"/>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a:t>
              </a:r>
            </a:p>
          </p:txBody>
        </p:sp>
        <p:sp>
          <p:nvSpPr>
            <p:cNvPr id="138" name="tx138"/>
            <p:cNvSpPr/>
            <p:nvPr/>
          </p:nvSpPr>
          <p:spPr>
            <a:xfrm>
              <a:off x="5925771" y="560251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0.3</a:t>
              </a:r>
            </a:p>
          </p:txBody>
        </p:sp>
      </p:grpSp>
      <p:graphicFrame>
        <p:nvGraphicFramePr>
          <p:cNvPr id="4" name="nvGraphicFrame 4"/>
          <p:cNvGraphicFramePr>
            <a:graphicFrameLocks noGrp="1"/>
          </p:cNvGraphicFramePr>
          <p:nvPr/>
        </p:nvGraphicFramePr>
        <p:xfrm>
          <a:off x="7315200" y="4114800"/>
          <a:ext cx="1463040" cy="111252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80306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83026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70798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60468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61120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Ireland</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850514"/>
              <a:ext cx="228964" cy="603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8505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8505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8505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186939"/>
              <a:ext cx="228964" cy="723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1869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1869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1869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428240"/>
              <a:ext cx="228964" cy="482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428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367914"/>
              <a:ext cx="228964" cy="603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3679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7901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729864"/>
              <a:ext cx="228964" cy="603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72986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367914"/>
              <a:ext cx="228964" cy="542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3679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3679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3679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1764664"/>
              <a:ext cx="228964" cy="11461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176466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17646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1704340"/>
              <a:ext cx="228964" cy="603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1885314"/>
              <a:ext cx="228964" cy="10255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18853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1764664"/>
              <a:ext cx="228964" cy="1206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176466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669539"/>
              <a:ext cx="228964" cy="1206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6695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609215"/>
              <a:ext cx="228964" cy="603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850514"/>
              <a:ext cx="228964" cy="603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8505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8505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8505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850514"/>
              <a:ext cx="228964" cy="603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8505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8505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85051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488565"/>
              <a:ext cx="228964" cy="4222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48856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48856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428240"/>
              <a:ext cx="228964" cy="60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066290"/>
              <a:ext cx="228964" cy="8445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0662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1945640"/>
              <a:ext cx="228964" cy="1206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19456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7901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548889"/>
              <a:ext cx="228964" cy="2413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54888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850514"/>
              <a:ext cx="228964" cy="603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85051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669539"/>
              <a:ext cx="228964" cy="1809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6695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0758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704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850514"/>
              <a:ext cx="228964" cy="603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28505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28505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235946" y="28505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30"/>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4"/>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186939"/>
              <a:ext cx="228964" cy="723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1869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1869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1869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428240"/>
              <a:ext cx="228964" cy="482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428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367914"/>
              <a:ext cx="228964" cy="603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3679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7901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729864"/>
              <a:ext cx="228964" cy="603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2986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367914"/>
              <a:ext cx="228964" cy="542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3679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3679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3679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1764664"/>
              <a:ext cx="228964" cy="11461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176466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17646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1704340"/>
              <a:ext cx="228964" cy="603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1885314"/>
              <a:ext cx="228964" cy="10255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18853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1764664"/>
              <a:ext cx="228964" cy="1206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176466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669539"/>
              <a:ext cx="228964" cy="1206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6695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609215"/>
              <a:ext cx="228964" cy="603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850514"/>
              <a:ext cx="228964" cy="603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505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505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505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850514"/>
              <a:ext cx="228964" cy="603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505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505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5051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488565"/>
              <a:ext cx="228964" cy="4222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48856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48856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428240"/>
              <a:ext cx="228964" cy="60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066290"/>
              <a:ext cx="228964" cy="8445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0662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1945640"/>
              <a:ext cx="228964" cy="1206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19456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7901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548889"/>
              <a:ext cx="228964" cy="2413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54888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850514"/>
              <a:ext cx="228964" cy="603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5051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669539"/>
              <a:ext cx="228964" cy="1809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6695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075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18510" y="226085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1" name="tx221"/>
            <p:cNvSpPr/>
            <p:nvPr/>
          </p:nvSpPr>
          <p:spPr>
            <a:xfrm>
              <a:off x="818510" y="1657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620"/>
              <a:ext cx="779182" cy="693419"/>
            </a:xfrm>
            <a:prstGeom prst="rect">
              <a:avLst/>
            </a:prstGeom>
            <a:solidFill>
              <a:srgbClr val="FFFFFF">
                <a:alpha val="100000"/>
              </a:srgbClr>
            </a:solidFill>
          </p:spPr>
          <p:txBody>
            <a:bodyPr/>
            <a:lstStyle/>
            <a:p>
              <a:endParaRPr/>
            </a:p>
          </p:txBody>
        </p:sp>
        <p:sp>
          <p:nvSpPr>
            <p:cNvPr id="277" name="rc277"/>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404"/>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9" name="grp2"/>
          <p:cNvGrpSpPr/>
          <p:nvPr/>
        </p:nvGrpSpPr>
        <p:grpSpPr>
          <a:xfrm>
            <a:off x="457200" y="4023360"/>
            <a:ext cx="6675120" cy="2743200"/>
            <a:chOff x="457200" y="4023360"/>
            <a:chExt cx="6675120" cy="2743200"/>
          </a:xfrm>
        </p:grpSpPr>
        <p:sp>
          <p:nvSpPr>
            <p:cNvPr id="420" name="rc4"/>
            <p:cNvSpPr/>
            <p:nvPr/>
          </p:nvSpPr>
          <p:spPr>
            <a:xfrm>
              <a:off x="1223433" y="5413533"/>
              <a:ext cx="382693" cy="3471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1353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1353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74957"/>
              <a:ext cx="382693" cy="385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297805"/>
              <a:ext cx="382693" cy="4629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82076"/>
              <a:ext cx="382693" cy="1157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8207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8207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44991"/>
              <a:ext cx="382693" cy="1157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44991"/>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06415"/>
              <a:ext cx="382693" cy="385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0641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529262"/>
              <a:ext cx="382693" cy="2314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529262"/>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490686"/>
              <a:ext cx="382693" cy="385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9068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182076"/>
              <a:ext cx="382693" cy="5786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066347"/>
              <a:ext cx="382693" cy="1157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4912042"/>
              <a:ext cx="382693" cy="1543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757737"/>
              <a:ext cx="382693" cy="1543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67838"/>
              <a:ext cx="382693" cy="1928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490686"/>
              <a:ext cx="382693" cy="771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452110"/>
              <a:ext cx="382693" cy="385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182076"/>
              <a:ext cx="382693" cy="2700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374957"/>
              <a:ext cx="382693" cy="3857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374957"/>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37495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297805"/>
              <a:ext cx="382693" cy="771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6783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7495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8207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891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9631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60343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413533"/>
              <a:ext cx="382693" cy="3471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41353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41353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374957"/>
              <a:ext cx="382693" cy="385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297805"/>
              <a:ext cx="382693" cy="4629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182076"/>
              <a:ext cx="382693" cy="11572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18207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18207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44991"/>
              <a:ext cx="382693" cy="1157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644991"/>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06415"/>
              <a:ext cx="382693" cy="3857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60641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529262"/>
              <a:ext cx="382693" cy="2314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529262"/>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490686"/>
              <a:ext cx="382693" cy="3857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49068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182076"/>
              <a:ext cx="382693" cy="5786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066347"/>
              <a:ext cx="382693" cy="11572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4912042"/>
              <a:ext cx="382693" cy="15430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4757737"/>
              <a:ext cx="382693" cy="1543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567838"/>
              <a:ext cx="382693" cy="1928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490686"/>
              <a:ext cx="382693" cy="771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452110"/>
              <a:ext cx="382693" cy="3857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182076"/>
              <a:ext cx="382693" cy="2700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374957"/>
              <a:ext cx="382693" cy="3857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374957"/>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37495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297805"/>
              <a:ext cx="382693" cy="771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603432"/>
              <a:ext cx="0" cy="1157287"/>
            </a:xfrm>
            <a:custGeom>
              <a:avLst/>
              <a:gdLst/>
              <a:ahLst/>
              <a:cxnLst/>
              <a:rect l="0" t="0" r="0" b="0"/>
              <a:pathLst>
                <a:path h="1157287">
                  <a:moveTo>
                    <a:pt x="0" y="1157287"/>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6783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7495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8207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891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7963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60343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89315" y="5522297"/>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7" name="tx77"/>
            <p:cNvSpPr/>
            <p:nvPr/>
          </p:nvSpPr>
          <p:spPr>
            <a:xfrm>
              <a:off x="818510" y="532822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8" name="tx78"/>
            <p:cNvSpPr/>
            <p:nvPr/>
          </p:nvSpPr>
          <p:spPr>
            <a:xfrm>
              <a:off x="818510" y="5135939"/>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9" name="tx79"/>
            <p:cNvSpPr/>
            <p:nvPr/>
          </p:nvSpPr>
          <p:spPr>
            <a:xfrm>
              <a:off x="818510" y="494246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0" name="tx80"/>
            <p:cNvSpPr/>
            <p:nvPr/>
          </p:nvSpPr>
          <p:spPr>
            <a:xfrm>
              <a:off x="818510" y="474958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81" name="tx81"/>
            <p:cNvSpPr/>
            <p:nvPr/>
          </p:nvSpPr>
          <p:spPr>
            <a:xfrm>
              <a:off x="818510" y="455670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8629"/>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91786"/>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91786"/>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91786"/>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91786"/>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8227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8227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8227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82078"/>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650755" y="4249697"/>
              <a:ext cx="412036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Ireland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342508"/>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610298"/>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538325"/>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361312"/>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590197"/>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46608"/>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15541"/>
            </a:xfrm>
            <a:custGeom>
              <a:avLst/>
              <a:gdLst/>
              <a:ahLst/>
              <a:cxnLst/>
              <a:rect l="0" t="0" r="0" b="0"/>
              <a:pathLst>
                <a:path w="4592319" h="915541">
                  <a:moveTo>
                    <a:pt x="0" y="0"/>
                  </a:moveTo>
                  <a:lnTo>
                    <a:pt x="765386" y="611441"/>
                  </a:lnTo>
                  <a:lnTo>
                    <a:pt x="1530773" y="879230"/>
                  </a:lnTo>
                  <a:lnTo>
                    <a:pt x="2296159" y="807258"/>
                  </a:lnTo>
                  <a:lnTo>
                    <a:pt x="3061546" y="630245"/>
                  </a:lnTo>
                  <a:lnTo>
                    <a:pt x="3826933" y="859130"/>
                  </a:lnTo>
                  <a:lnTo>
                    <a:pt x="4592319" y="915541"/>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742399"/>
              <a:ext cx="0" cy="972600"/>
            </a:xfrm>
            <a:custGeom>
              <a:avLst/>
              <a:gdLst/>
              <a:ahLst/>
              <a:cxnLst/>
              <a:rect l="0" t="0" r="0" b="0"/>
              <a:pathLst>
                <a:path h="972600">
                  <a:moveTo>
                    <a:pt x="0" y="972600"/>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39079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06659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74239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tx12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5" name="tx125"/>
            <p:cNvSpPr/>
            <p:nvPr/>
          </p:nvSpPr>
          <p:spPr>
            <a:xfrm>
              <a:off x="6461760" y="53440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26" name="tx126"/>
            <p:cNvSpPr/>
            <p:nvPr/>
          </p:nvSpPr>
          <p:spPr>
            <a:xfrm>
              <a:off x="6461760" y="501986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7" name="tx127"/>
            <p:cNvSpPr/>
            <p:nvPr/>
          </p:nvSpPr>
          <p:spPr>
            <a:xfrm>
              <a:off x="6461760" y="469566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28" name="tx128"/>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9" name="tx129"/>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146.9</a:t>
              </a:r>
            </a:p>
          </p:txBody>
        </p:sp>
        <p:sp>
          <p:nvSpPr>
            <p:cNvPr id="130" name="tx130"/>
            <p:cNvSpPr/>
            <p:nvPr/>
          </p:nvSpPr>
          <p:spPr>
            <a:xfrm>
              <a:off x="2066654" y="526430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52.6</a:t>
              </a:r>
            </a:p>
          </p:txBody>
        </p:sp>
        <p:sp>
          <p:nvSpPr>
            <p:cNvPr id="131" name="tx131"/>
            <p:cNvSpPr/>
            <p:nvPr/>
          </p:nvSpPr>
          <p:spPr>
            <a:xfrm>
              <a:off x="2832040" y="553209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11.3</a:t>
              </a:r>
            </a:p>
          </p:txBody>
        </p:sp>
        <p:sp>
          <p:nvSpPr>
            <p:cNvPr id="132" name="tx132"/>
            <p:cNvSpPr/>
            <p:nvPr/>
          </p:nvSpPr>
          <p:spPr>
            <a:xfrm>
              <a:off x="3597427" y="5461014"/>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22.4</a:t>
              </a:r>
            </a:p>
          </p:txBody>
        </p:sp>
        <p:sp>
          <p:nvSpPr>
            <p:cNvPr id="133" name="tx133"/>
            <p:cNvSpPr/>
            <p:nvPr/>
          </p:nvSpPr>
          <p:spPr>
            <a:xfrm>
              <a:off x="4362814" y="5283108"/>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49.7</a:t>
              </a:r>
            </a:p>
          </p:txBody>
        </p:sp>
        <p:sp>
          <p:nvSpPr>
            <p:cNvPr id="134" name="tx134"/>
            <p:cNvSpPr/>
            <p:nvPr/>
          </p:nvSpPr>
          <p:spPr>
            <a:xfrm>
              <a:off x="5128200" y="5513382"/>
              <a:ext cx="227024"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14.4</a:t>
              </a:r>
            </a:p>
          </p:txBody>
        </p:sp>
        <p:sp>
          <p:nvSpPr>
            <p:cNvPr id="135" name="tx135"/>
            <p:cNvSpPr/>
            <p:nvPr/>
          </p:nvSpPr>
          <p:spPr>
            <a:xfrm>
              <a:off x="5925771" y="5569198"/>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Iran (Islamic Republic of)</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878140"/>
              <a:ext cx="228964" cy="326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869119"/>
              <a:ext cx="228964" cy="90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86911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393285"/>
              <a:ext cx="228964" cy="4758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900691"/>
              <a:ext cx="228964" cy="101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899564"/>
              <a:ext cx="228964" cy="11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896181"/>
              <a:ext cx="228964" cy="33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038100"/>
              <a:ext cx="228964" cy="8580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900691"/>
              <a:ext cx="228964" cy="101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90069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899564"/>
              <a:ext cx="228964" cy="11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2307589"/>
              <a:ext cx="228964" cy="591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901819"/>
              <a:ext cx="228964" cy="90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90181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900691"/>
              <a:ext cx="228964" cy="11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2546634"/>
              <a:ext cx="228964" cy="3540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906329"/>
              <a:ext cx="228964" cy="45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9063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905202"/>
              <a:ext cx="228964" cy="11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2298569"/>
              <a:ext cx="228964" cy="6066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908584"/>
              <a:ext cx="228964" cy="22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9085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2907457"/>
              <a:ext cx="228964" cy="11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2171154"/>
              <a:ext cx="228964" cy="7363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909712"/>
              <a:ext cx="228964" cy="11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352692"/>
              <a:ext cx="228964" cy="5570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906329"/>
              <a:ext cx="228964" cy="45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90632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905202"/>
              <a:ext cx="228964" cy="11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304207"/>
              <a:ext cx="228964" cy="6009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321120"/>
              <a:ext cx="228964" cy="5897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909712"/>
              <a:ext cx="228964" cy="11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90971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90971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518445"/>
              <a:ext cx="228964" cy="3912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908584"/>
              <a:ext cx="228964" cy="22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429367"/>
              <a:ext cx="228964" cy="4792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462067"/>
              <a:ext cx="228964" cy="4487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908584"/>
              <a:ext cx="228964" cy="22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9085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90858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386519"/>
              <a:ext cx="228964" cy="5220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909712"/>
              <a:ext cx="228964" cy="11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90971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908584"/>
              <a:ext cx="228964" cy="11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398923"/>
              <a:ext cx="228964" cy="5096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909712"/>
              <a:ext cx="228964" cy="11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90971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90971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2396668"/>
              <a:ext cx="228964" cy="5130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896181"/>
              <a:ext cx="228964" cy="146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89618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2892798"/>
              <a:ext cx="228964" cy="33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2292931"/>
              <a:ext cx="228964" cy="5998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898436"/>
              <a:ext cx="228964" cy="124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896181"/>
              <a:ext cx="228964" cy="22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89618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1967063"/>
              <a:ext cx="228964" cy="9291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895054"/>
              <a:ext cx="228964" cy="157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8950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891671"/>
              <a:ext cx="228964" cy="33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1704340"/>
              <a:ext cx="228964" cy="11873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902947"/>
              <a:ext cx="228964" cy="78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901819"/>
              <a:ext cx="228964" cy="11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90181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141837"/>
              <a:ext cx="228964" cy="7599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905202"/>
              <a:ext cx="228964" cy="56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90520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90520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140709"/>
              <a:ext cx="228964" cy="7644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907457"/>
              <a:ext cx="228964" cy="33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90745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90745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369606"/>
              <a:ext cx="228964" cy="5378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469960"/>
              <a:ext cx="228964" cy="4408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909712"/>
              <a:ext cx="228964" cy="11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488001"/>
              <a:ext cx="228964" cy="4217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833037"/>
              <a:ext cx="228964" cy="778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8532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5981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23429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200878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78326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55775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878140"/>
              <a:ext cx="228964" cy="326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869119"/>
              <a:ext cx="228964" cy="902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86911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18"/>
            <p:cNvSpPr/>
            <p:nvPr/>
          </p:nvSpPr>
          <p:spPr>
            <a:xfrm>
              <a:off x="1411675" y="2393285"/>
              <a:ext cx="228964" cy="4758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19"/>
            <p:cNvSpPr/>
            <p:nvPr/>
          </p:nvSpPr>
          <p:spPr>
            <a:xfrm>
              <a:off x="1686432" y="2900691"/>
              <a:ext cx="228964" cy="101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0"/>
            <p:cNvSpPr/>
            <p:nvPr/>
          </p:nvSpPr>
          <p:spPr>
            <a:xfrm>
              <a:off x="1686432" y="2899564"/>
              <a:ext cx="228964" cy="112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1"/>
            <p:cNvSpPr/>
            <p:nvPr/>
          </p:nvSpPr>
          <p:spPr>
            <a:xfrm>
              <a:off x="1686432" y="2896181"/>
              <a:ext cx="228964" cy="33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2"/>
            <p:cNvSpPr/>
            <p:nvPr/>
          </p:nvSpPr>
          <p:spPr>
            <a:xfrm>
              <a:off x="1686432" y="2038100"/>
              <a:ext cx="228964" cy="8580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3"/>
            <p:cNvSpPr/>
            <p:nvPr/>
          </p:nvSpPr>
          <p:spPr>
            <a:xfrm>
              <a:off x="1961189" y="2900691"/>
              <a:ext cx="228964" cy="101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24"/>
            <p:cNvSpPr/>
            <p:nvPr/>
          </p:nvSpPr>
          <p:spPr>
            <a:xfrm>
              <a:off x="1961189" y="290069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25"/>
            <p:cNvSpPr/>
            <p:nvPr/>
          </p:nvSpPr>
          <p:spPr>
            <a:xfrm>
              <a:off x="1961189" y="2899564"/>
              <a:ext cx="228964" cy="11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26"/>
            <p:cNvSpPr/>
            <p:nvPr/>
          </p:nvSpPr>
          <p:spPr>
            <a:xfrm>
              <a:off x="1961189" y="2307589"/>
              <a:ext cx="228964" cy="5919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27"/>
            <p:cNvSpPr/>
            <p:nvPr/>
          </p:nvSpPr>
          <p:spPr>
            <a:xfrm>
              <a:off x="2235946" y="2901819"/>
              <a:ext cx="228964" cy="90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28"/>
            <p:cNvSpPr/>
            <p:nvPr/>
          </p:nvSpPr>
          <p:spPr>
            <a:xfrm>
              <a:off x="2235946" y="290181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29"/>
            <p:cNvSpPr/>
            <p:nvPr/>
          </p:nvSpPr>
          <p:spPr>
            <a:xfrm>
              <a:off x="2235946" y="2900691"/>
              <a:ext cx="228964" cy="11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235946" y="2546634"/>
              <a:ext cx="228964" cy="3540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06329"/>
              <a:ext cx="228964" cy="45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9063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510703" y="2905202"/>
              <a:ext cx="228964" cy="11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510703" y="2298569"/>
              <a:ext cx="228964" cy="6066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08584"/>
              <a:ext cx="228964" cy="22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9085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2907457"/>
              <a:ext cx="228964" cy="11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2171154"/>
              <a:ext cx="228964" cy="7363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909712"/>
              <a:ext cx="228964" cy="11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352692"/>
              <a:ext cx="228964" cy="5570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06329"/>
              <a:ext cx="228964" cy="45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0632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05202"/>
              <a:ext cx="228964" cy="11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304207"/>
              <a:ext cx="228964" cy="6009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321120"/>
              <a:ext cx="228964" cy="5897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09712"/>
              <a:ext cx="228964" cy="11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90971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90971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518445"/>
              <a:ext cx="228964" cy="3912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08584"/>
              <a:ext cx="228964" cy="225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429367"/>
              <a:ext cx="228964" cy="4792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462067"/>
              <a:ext cx="228964" cy="4487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08584"/>
              <a:ext cx="228964" cy="22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085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0858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386519"/>
              <a:ext cx="228964" cy="5220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09712"/>
              <a:ext cx="228964" cy="11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0971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08584"/>
              <a:ext cx="228964" cy="11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398923"/>
              <a:ext cx="228964" cy="5096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09712"/>
              <a:ext cx="228964" cy="11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90971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90971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396668"/>
              <a:ext cx="228964" cy="5130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96181"/>
              <a:ext cx="228964" cy="146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89618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892798"/>
              <a:ext cx="228964" cy="33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292931"/>
              <a:ext cx="228964" cy="5998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98436"/>
              <a:ext cx="228964" cy="124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896181"/>
              <a:ext cx="228964" cy="22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89618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1967063"/>
              <a:ext cx="228964" cy="9291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95054"/>
              <a:ext cx="228964" cy="157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8950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891671"/>
              <a:ext cx="228964" cy="33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1704340"/>
              <a:ext cx="228964" cy="11873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02947"/>
              <a:ext cx="228964" cy="78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901819"/>
              <a:ext cx="228964" cy="112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90181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141837"/>
              <a:ext cx="228964" cy="7599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05202"/>
              <a:ext cx="228964" cy="56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90520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90520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140709"/>
              <a:ext cx="228964" cy="7644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07457"/>
              <a:ext cx="228964" cy="33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0745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0745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369606"/>
              <a:ext cx="228964" cy="5378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469960"/>
              <a:ext cx="228964" cy="4408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909712"/>
              <a:ext cx="228964" cy="11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488001"/>
              <a:ext cx="228964" cy="4217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833037"/>
              <a:ext cx="228964" cy="778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557755"/>
              <a:ext cx="0" cy="1353084"/>
            </a:xfrm>
            <a:custGeom>
              <a:avLst/>
              <a:gdLst/>
              <a:ahLst/>
              <a:cxnLst/>
              <a:rect l="0" t="0" r="0" b="0"/>
              <a:pathLst>
                <a:path h="1353084">
                  <a:moveTo>
                    <a:pt x="0" y="1353084"/>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853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598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342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200878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8326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55775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747705" y="263859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9" name="tx229"/>
            <p:cNvSpPr/>
            <p:nvPr/>
          </p:nvSpPr>
          <p:spPr>
            <a:xfrm>
              <a:off x="747705" y="241307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0" name="tx230"/>
            <p:cNvSpPr/>
            <p:nvPr/>
          </p:nvSpPr>
          <p:spPr>
            <a:xfrm>
              <a:off x="747705" y="218756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31" name="tx231"/>
            <p:cNvSpPr/>
            <p:nvPr/>
          </p:nvSpPr>
          <p:spPr>
            <a:xfrm>
              <a:off x="747705" y="196205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232" name="tx232"/>
            <p:cNvSpPr/>
            <p:nvPr/>
          </p:nvSpPr>
          <p:spPr>
            <a:xfrm>
              <a:off x="676900" y="173653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33" name="tx233"/>
            <p:cNvSpPr/>
            <p:nvPr/>
          </p:nvSpPr>
          <p:spPr>
            <a:xfrm>
              <a:off x="676900" y="151102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5620"/>
              <a:ext cx="779182" cy="693419"/>
            </a:xfrm>
            <a:prstGeom prst="rect">
              <a:avLst/>
            </a:prstGeom>
            <a:solidFill>
              <a:srgbClr val="FFFFFF">
                <a:alpha val="100000"/>
              </a:srgbClr>
            </a:solidFill>
          </p:spPr>
          <p:txBody>
            <a:bodyPr/>
            <a:lstStyle/>
            <a:p>
              <a:endParaRPr/>
            </a:p>
          </p:txBody>
        </p:sp>
        <p:sp>
          <p:nvSpPr>
            <p:cNvPr id="289" name="rc289"/>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19652"/>
              <a:ext cx="90525" cy="754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14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5" name="grp2"/>
          <p:cNvGrpSpPr/>
          <p:nvPr/>
        </p:nvGrpSpPr>
        <p:grpSpPr>
          <a:xfrm>
            <a:off x="457200" y="4023360"/>
            <a:ext cx="6675120" cy="2743200"/>
            <a:chOff x="457200" y="4023360"/>
            <a:chExt cx="6675120" cy="2743200"/>
          </a:xfrm>
        </p:grpSpPr>
        <p:sp>
          <p:nvSpPr>
            <p:cNvPr id="426" name="rc4"/>
            <p:cNvSpPr/>
            <p:nvPr/>
          </p:nvSpPr>
          <p:spPr>
            <a:xfrm>
              <a:off x="1223433" y="4750723"/>
              <a:ext cx="382693" cy="10099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475072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75072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750723"/>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367943"/>
              <a:ext cx="382693" cy="3927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255721"/>
              <a:ext cx="382693" cy="1122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75167"/>
              <a:ext cx="382693" cy="2805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862945"/>
              <a:ext cx="382693" cy="1122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04609"/>
              <a:ext cx="382693" cy="561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04609"/>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143500"/>
              <a:ext cx="382693" cy="5611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04609"/>
              <a:ext cx="382693" cy="561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04609"/>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592387"/>
              <a:ext cx="382693" cy="1122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80165"/>
              <a:ext cx="382693" cy="1122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36276"/>
              <a:ext cx="382693" cy="2244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36276"/>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480165"/>
              <a:ext cx="382693" cy="561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67943"/>
              <a:ext cx="382693" cy="1122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36276"/>
              <a:ext cx="382693" cy="2244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48498"/>
              <a:ext cx="382693" cy="1122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48498"/>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64849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367943"/>
              <a:ext cx="382693" cy="2805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8016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996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91905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63850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4750723"/>
              <a:ext cx="382693" cy="10099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475072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75072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4750723"/>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367943"/>
              <a:ext cx="382693" cy="3927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255721"/>
              <a:ext cx="382693" cy="11222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975167"/>
              <a:ext cx="382693" cy="28055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862945"/>
              <a:ext cx="382693" cy="1122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04609"/>
              <a:ext cx="382693" cy="561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04609"/>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143500"/>
              <a:ext cx="382693" cy="56110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04609"/>
              <a:ext cx="382693" cy="561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04609"/>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592387"/>
              <a:ext cx="382693" cy="11222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480165"/>
              <a:ext cx="382693" cy="1122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536276"/>
              <a:ext cx="382693" cy="2244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536276"/>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480165"/>
              <a:ext cx="382693" cy="5611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367943"/>
              <a:ext cx="382693" cy="1122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536276"/>
              <a:ext cx="382693" cy="2244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648498"/>
              <a:ext cx="382693" cy="1122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648498"/>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4849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367943"/>
              <a:ext cx="382693" cy="2805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638501"/>
              <a:ext cx="0" cy="1122218"/>
            </a:xfrm>
            <a:custGeom>
              <a:avLst/>
              <a:gdLst/>
              <a:ahLst/>
              <a:cxnLst/>
              <a:rect l="0" t="0" r="0" b="0"/>
              <a:pathLst>
                <a:path h="1122218">
                  <a:moveTo>
                    <a:pt x="0" y="1122218"/>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8016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996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91905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63850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89315" y="5434624"/>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3" name="tx73"/>
            <p:cNvSpPr/>
            <p:nvPr/>
          </p:nvSpPr>
          <p:spPr>
            <a:xfrm>
              <a:off x="818510" y="515287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4" name="tx74"/>
            <p:cNvSpPr/>
            <p:nvPr/>
          </p:nvSpPr>
          <p:spPr>
            <a:xfrm>
              <a:off x="818510" y="4872919"/>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5" name="tx75"/>
            <p:cNvSpPr/>
            <p:nvPr/>
          </p:nvSpPr>
          <p:spPr>
            <a:xfrm>
              <a:off x="818510" y="459176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81551"/>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94708"/>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94708"/>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94708"/>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94708"/>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8519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8519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8519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8500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184799" y="4247713"/>
              <a:ext cx="5052280" cy="11092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Iran (Islamic Republic of)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478956"/>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563623"/>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20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41234"/>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69456"/>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62400"/>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38388"/>
            </a:xfrm>
            <a:custGeom>
              <a:avLst/>
              <a:gdLst/>
              <a:ahLst/>
              <a:cxnLst/>
              <a:rect l="0" t="0" r="0" b="0"/>
              <a:pathLst>
                <a:path w="4592319" h="938388">
                  <a:moveTo>
                    <a:pt x="0" y="0"/>
                  </a:moveTo>
                  <a:lnTo>
                    <a:pt x="765386" y="747888"/>
                  </a:lnTo>
                  <a:lnTo>
                    <a:pt x="1530773" y="832555"/>
                  </a:lnTo>
                  <a:lnTo>
                    <a:pt x="2296159" y="889000"/>
                  </a:lnTo>
                  <a:lnTo>
                    <a:pt x="3061546" y="910166"/>
                  </a:lnTo>
                  <a:lnTo>
                    <a:pt x="3826933" y="938388"/>
                  </a:lnTo>
                  <a:lnTo>
                    <a:pt x="4592319" y="931333"/>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656666"/>
              <a:ext cx="0" cy="1058333"/>
            </a:xfrm>
            <a:custGeom>
              <a:avLst/>
              <a:gdLst/>
              <a:ahLst/>
              <a:cxnLst/>
              <a:rect l="0" t="0" r="0" b="0"/>
              <a:pathLst>
                <a:path h="1058333">
                  <a:moveTo>
                    <a:pt x="0" y="1058333"/>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36222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500944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465666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tx11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9" name="tx119"/>
            <p:cNvSpPr/>
            <p:nvPr/>
          </p:nvSpPr>
          <p:spPr>
            <a:xfrm>
              <a:off x="6461760" y="5316680"/>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20" name="tx120"/>
            <p:cNvSpPr/>
            <p:nvPr/>
          </p:nvSpPr>
          <p:spPr>
            <a:xfrm>
              <a:off x="6461760" y="496271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21" name="tx121"/>
            <p:cNvSpPr/>
            <p:nvPr/>
          </p:nvSpPr>
          <p:spPr>
            <a:xfrm>
              <a:off x="6461760" y="4610529"/>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a:t>
              </a:r>
            </a:p>
          </p:txBody>
        </p:sp>
        <p:sp>
          <p:nvSpPr>
            <p:cNvPr id="122" name="tx12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3" name="tx123"/>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13.5</a:t>
              </a:r>
            </a:p>
          </p:txBody>
        </p:sp>
        <p:sp>
          <p:nvSpPr>
            <p:cNvPr id="124" name="tx124"/>
            <p:cNvSpPr/>
            <p:nvPr/>
          </p:nvSpPr>
          <p:spPr>
            <a:xfrm>
              <a:off x="2098838" y="540075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a:t>
              </a:r>
            </a:p>
          </p:txBody>
        </p:sp>
        <p:sp>
          <p:nvSpPr>
            <p:cNvPr id="125" name="tx125"/>
            <p:cNvSpPr/>
            <p:nvPr/>
          </p:nvSpPr>
          <p:spPr>
            <a:xfrm>
              <a:off x="2864224" y="5486807"/>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a:t>
              </a:r>
            </a:p>
          </p:txBody>
        </p:sp>
        <p:sp>
          <p:nvSpPr>
            <p:cNvPr id="126" name="tx126"/>
            <p:cNvSpPr/>
            <p:nvPr/>
          </p:nvSpPr>
          <p:spPr>
            <a:xfrm>
              <a:off x="3629611" y="5541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0.9</a:t>
              </a:r>
            </a:p>
          </p:txBody>
        </p:sp>
        <p:sp>
          <p:nvSpPr>
            <p:cNvPr id="127" name="tx127"/>
            <p:cNvSpPr/>
            <p:nvPr/>
          </p:nvSpPr>
          <p:spPr>
            <a:xfrm>
              <a:off x="4394998" y="556302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0.6</a:t>
              </a:r>
            </a:p>
          </p:txBody>
        </p:sp>
        <p:sp>
          <p:nvSpPr>
            <p:cNvPr id="128" name="tx128"/>
            <p:cNvSpPr/>
            <p:nvPr/>
          </p:nvSpPr>
          <p:spPr>
            <a:xfrm>
              <a:off x="5160384" y="559125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0.2</a:t>
              </a:r>
            </a:p>
          </p:txBody>
        </p:sp>
        <p:sp>
          <p:nvSpPr>
            <p:cNvPr id="129" name="tx129"/>
            <p:cNvSpPr/>
            <p:nvPr/>
          </p:nvSpPr>
          <p:spPr>
            <a:xfrm>
              <a:off x="5925771" y="558419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Iraq</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715356"/>
              <a:ext cx="228964" cy="1954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745900"/>
              <a:ext cx="228964" cy="1649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715356"/>
              <a:ext cx="228964" cy="1954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733683"/>
              <a:ext cx="228964" cy="1771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04731"/>
              <a:ext cx="228964" cy="61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047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047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513764"/>
              <a:ext cx="228964" cy="3909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892513"/>
              <a:ext cx="228964" cy="183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89251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89251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483219"/>
              <a:ext cx="228964" cy="4092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898622"/>
              <a:ext cx="228964" cy="122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89862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89862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727574"/>
              <a:ext cx="228964" cy="1710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727574"/>
              <a:ext cx="228964" cy="1832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04731"/>
              <a:ext cx="228964" cy="61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047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047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788662"/>
              <a:ext cx="228964" cy="1160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880295"/>
              <a:ext cx="228964" cy="305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88029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88029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703138"/>
              <a:ext cx="228964" cy="1771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04731"/>
              <a:ext cx="228964" cy="61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9047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9047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752009"/>
              <a:ext cx="228964" cy="1527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892513"/>
              <a:ext cx="228964" cy="183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89251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89251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813098"/>
              <a:ext cx="228964" cy="794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880295"/>
              <a:ext cx="228964" cy="305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88029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88029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758118"/>
              <a:ext cx="228964" cy="1221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813098"/>
              <a:ext cx="228964" cy="977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81309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81309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684812"/>
              <a:ext cx="228964" cy="1282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782553"/>
              <a:ext cx="228964" cy="1282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7825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78255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617614"/>
              <a:ext cx="228964" cy="1649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422131"/>
              <a:ext cx="228964" cy="4887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4221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4221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055599"/>
              <a:ext cx="228964" cy="3665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648158"/>
              <a:ext cx="228964" cy="2626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64815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64815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287736"/>
              <a:ext cx="228964" cy="3604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226647"/>
              <a:ext cx="228964" cy="6841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2266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22664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1701285"/>
              <a:ext cx="228964" cy="5253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642050"/>
              <a:ext cx="228964" cy="2687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574852"/>
              <a:ext cx="228964" cy="671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57485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220538"/>
              <a:ext cx="228964" cy="3543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525981"/>
              <a:ext cx="228964" cy="3848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434348"/>
              <a:ext cx="228964" cy="9163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43434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196103"/>
              <a:ext cx="228964" cy="2382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697029"/>
              <a:ext cx="228964" cy="2138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574852"/>
              <a:ext cx="228964" cy="1221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57485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452675"/>
              <a:ext cx="228964" cy="1221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794771"/>
              <a:ext cx="228964" cy="1160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758118"/>
              <a:ext cx="228964" cy="3665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75811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574852"/>
              <a:ext cx="228964" cy="1832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813098"/>
              <a:ext cx="228964" cy="977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81309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81309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629832"/>
              <a:ext cx="228964" cy="1832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880295"/>
              <a:ext cx="228964" cy="305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88029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868077"/>
              <a:ext cx="228964" cy="122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678703"/>
              <a:ext cx="228964" cy="1893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29995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68906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715356"/>
              <a:ext cx="228964" cy="1954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745900"/>
              <a:ext cx="228964" cy="1649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715356"/>
              <a:ext cx="228964" cy="1954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235946" y="2733683"/>
              <a:ext cx="228964" cy="1771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10703" y="2904731"/>
              <a:ext cx="228964" cy="61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510703" y="29047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510703" y="29047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30"/>
            <p:cNvSpPr/>
            <p:nvPr/>
          </p:nvSpPr>
          <p:spPr>
            <a:xfrm>
              <a:off x="2510703" y="2513764"/>
              <a:ext cx="228964" cy="3909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31"/>
            <p:cNvSpPr/>
            <p:nvPr/>
          </p:nvSpPr>
          <p:spPr>
            <a:xfrm>
              <a:off x="2785460" y="2892513"/>
              <a:ext cx="228964" cy="183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32"/>
            <p:cNvSpPr/>
            <p:nvPr/>
          </p:nvSpPr>
          <p:spPr>
            <a:xfrm>
              <a:off x="2785460" y="289251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3"/>
            <p:cNvSpPr/>
            <p:nvPr/>
          </p:nvSpPr>
          <p:spPr>
            <a:xfrm>
              <a:off x="2785460" y="289251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4"/>
            <p:cNvSpPr/>
            <p:nvPr/>
          </p:nvSpPr>
          <p:spPr>
            <a:xfrm>
              <a:off x="2785460" y="2483219"/>
              <a:ext cx="228964" cy="4092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5"/>
            <p:cNvSpPr/>
            <p:nvPr/>
          </p:nvSpPr>
          <p:spPr>
            <a:xfrm>
              <a:off x="3060217" y="2898622"/>
              <a:ext cx="228964" cy="122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6"/>
            <p:cNvSpPr/>
            <p:nvPr/>
          </p:nvSpPr>
          <p:spPr>
            <a:xfrm>
              <a:off x="3060217" y="289862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7"/>
            <p:cNvSpPr/>
            <p:nvPr/>
          </p:nvSpPr>
          <p:spPr>
            <a:xfrm>
              <a:off x="3060217" y="289862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8"/>
            <p:cNvSpPr/>
            <p:nvPr/>
          </p:nvSpPr>
          <p:spPr>
            <a:xfrm>
              <a:off x="3060217" y="2727574"/>
              <a:ext cx="228964" cy="1710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727574"/>
              <a:ext cx="228964" cy="1832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04731"/>
              <a:ext cx="228964" cy="61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047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047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88662"/>
              <a:ext cx="228964" cy="1160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880295"/>
              <a:ext cx="228964" cy="305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88029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88029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703138"/>
              <a:ext cx="228964" cy="1771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04731"/>
              <a:ext cx="228964" cy="61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047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047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52009"/>
              <a:ext cx="228964" cy="1527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892513"/>
              <a:ext cx="228964" cy="183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9251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9251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13098"/>
              <a:ext cx="228964" cy="794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880295"/>
              <a:ext cx="228964" cy="305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8029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8029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58118"/>
              <a:ext cx="228964" cy="1221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813098"/>
              <a:ext cx="228964" cy="977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1309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1309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684812"/>
              <a:ext cx="228964" cy="1282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782553"/>
              <a:ext cx="228964" cy="1282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7825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78255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17614"/>
              <a:ext cx="228964" cy="1649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422131"/>
              <a:ext cx="228964" cy="4887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4221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4221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055599"/>
              <a:ext cx="228964" cy="3665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648158"/>
              <a:ext cx="228964" cy="2626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64815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64815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287736"/>
              <a:ext cx="228964" cy="3604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226647"/>
              <a:ext cx="228964" cy="6841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2266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22664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1701285"/>
              <a:ext cx="228964" cy="5253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642050"/>
              <a:ext cx="228964" cy="2687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574852"/>
              <a:ext cx="228964" cy="6719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57485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220538"/>
              <a:ext cx="228964" cy="3543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525981"/>
              <a:ext cx="228964" cy="3848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434348"/>
              <a:ext cx="228964" cy="9163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43434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196103"/>
              <a:ext cx="228964" cy="2382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697029"/>
              <a:ext cx="228964" cy="2138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574852"/>
              <a:ext cx="228964" cy="1221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57485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452675"/>
              <a:ext cx="228964" cy="1221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794771"/>
              <a:ext cx="228964" cy="1160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758118"/>
              <a:ext cx="228964" cy="3665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75811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574852"/>
              <a:ext cx="228964" cy="1832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813098"/>
              <a:ext cx="228964" cy="977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1309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1309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629832"/>
              <a:ext cx="228964" cy="1832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880295"/>
              <a:ext cx="228964" cy="305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88029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868077"/>
              <a:ext cx="228964" cy="122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678703"/>
              <a:ext cx="228964" cy="1893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689067"/>
              <a:ext cx="0" cy="1221772"/>
            </a:xfrm>
            <a:custGeom>
              <a:avLst/>
              <a:gdLst/>
              <a:ahLst/>
              <a:cxnLst/>
              <a:rect l="0" t="0" r="0" b="0"/>
              <a:pathLst>
                <a:path h="1221772">
                  <a:moveTo>
                    <a:pt x="0" y="1221772"/>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29995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68906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25322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64233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986"/>
              <a:ext cx="779182" cy="693053"/>
            </a:xfrm>
            <a:prstGeom prst="rect">
              <a:avLst/>
            </a:prstGeom>
            <a:solidFill>
              <a:srgbClr val="FFFFFF">
                <a:alpha val="100000"/>
              </a:srgbClr>
            </a:solidFill>
          </p:spPr>
          <p:txBody>
            <a:bodyPr/>
            <a:lstStyle/>
            <a:p>
              <a:endParaRPr/>
            </a:p>
          </p:txBody>
        </p:sp>
        <p:sp>
          <p:nvSpPr>
            <p:cNvPr id="277" name="rc277"/>
            <p:cNvSpPr/>
            <p:nvPr/>
          </p:nvSpPr>
          <p:spPr>
            <a:xfrm>
              <a:off x="463718" y="316914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2001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89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77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63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031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72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206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3" name="grp2"/>
          <p:cNvGrpSpPr/>
          <p:nvPr/>
        </p:nvGrpSpPr>
        <p:grpSpPr>
          <a:xfrm>
            <a:off x="457200" y="4023360"/>
            <a:ext cx="6675120" cy="2743200"/>
            <a:chOff x="457200" y="4023360"/>
            <a:chExt cx="6675120" cy="2743200"/>
          </a:xfrm>
        </p:grpSpPr>
        <p:sp>
          <p:nvSpPr>
            <p:cNvPr id="424" name="rc4"/>
            <p:cNvSpPr/>
            <p:nvPr/>
          </p:nvSpPr>
          <p:spPr>
            <a:xfrm>
              <a:off x="1223433" y="5463400"/>
              <a:ext cx="382693" cy="2973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59637"/>
              <a:ext cx="382693" cy="37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5963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65548"/>
              <a:ext cx="382693" cy="940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120918"/>
              <a:ext cx="382693" cy="6398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045648"/>
              <a:ext cx="382693" cy="752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85431"/>
              <a:ext cx="382693" cy="602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0909"/>
              <a:ext cx="382693" cy="2145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62868"/>
              <a:ext cx="382693" cy="978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44050"/>
              <a:ext cx="382693" cy="188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17705"/>
              <a:ext cx="382693" cy="263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04799"/>
              <a:ext cx="382693" cy="1129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41902"/>
              <a:ext cx="382693" cy="188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41902"/>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34375"/>
              <a:ext cx="382693" cy="75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11794"/>
              <a:ext cx="382693" cy="225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30611"/>
              <a:ext cx="382693" cy="301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30611"/>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3061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96739"/>
              <a:ext cx="382693" cy="338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23084"/>
              <a:ext cx="382693" cy="376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23084"/>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2308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17705"/>
              <a:ext cx="382693" cy="1053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3192"/>
              <a:ext cx="382693" cy="75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3192"/>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319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41902"/>
              <a:ext cx="382693" cy="112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7254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8436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9618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0801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1983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63165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463400"/>
              <a:ext cx="382693" cy="2973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459637"/>
              <a:ext cx="382693" cy="376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45963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365548"/>
              <a:ext cx="382693" cy="940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120918"/>
              <a:ext cx="382693" cy="6398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045648"/>
              <a:ext cx="382693" cy="7527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985431"/>
              <a:ext cx="382693" cy="6021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770909"/>
              <a:ext cx="382693" cy="2145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62868"/>
              <a:ext cx="382693" cy="978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644050"/>
              <a:ext cx="382693" cy="1881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17705"/>
              <a:ext cx="382693" cy="2634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504799"/>
              <a:ext cx="382693" cy="1129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41902"/>
              <a:ext cx="382693" cy="188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41902"/>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34375"/>
              <a:ext cx="382693" cy="752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711794"/>
              <a:ext cx="382693" cy="225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30611"/>
              <a:ext cx="382693" cy="301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30611"/>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3061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696739"/>
              <a:ext cx="382693" cy="338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23084"/>
              <a:ext cx="382693" cy="376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23084"/>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2308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617705"/>
              <a:ext cx="382693" cy="1053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53192"/>
              <a:ext cx="382693" cy="75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53192"/>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5319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41902"/>
              <a:ext cx="382693" cy="112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631659"/>
              <a:ext cx="0" cy="1129060"/>
            </a:xfrm>
            <a:custGeom>
              <a:avLst/>
              <a:gdLst/>
              <a:ahLst/>
              <a:cxnLst/>
              <a:rect l="0" t="0" r="0" b="0"/>
              <a:pathLst>
                <a:path h="1129060">
                  <a:moveTo>
                    <a:pt x="0" y="112906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7254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843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961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00801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81983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63165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18510" y="552581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7" name="tx77"/>
            <p:cNvSpPr/>
            <p:nvPr/>
          </p:nvSpPr>
          <p:spPr>
            <a:xfrm>
              <a:off x="747705" y="533763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8" name="tx78"/>
            <p:cNvSpPr/>
            <p:nvPr/>
          </p:nvSpPr>
          <p:spPr>
            <a:xfrm>
              <a:off x="747705" y="514945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79" name="tx79"/>
            <p:cNvSpPr/>
            <p:nvPr/>
          </p:nvSpPr>
          <p:spPr>
            <a:xfrm>
              <a:off x="747705" y="496128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80" name="tx80"/>
            <p:cNvSpPr/>
            <p:nvPr/>
          </p:nvSpPr>
          <p:spPr>
            <a:xfrm>
              <a:off x="747705" y="477310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250</a:t>
              </a:r>
            </a:p>
          </p:txBody>
        </p:sp>
        <p:sp>
          <p:nvSpPr>
            <p:cNvPr id="81" name="tx81"/>
            <p:cNvSpPr/>
            <p:nvPr/>
          </p:nvSpPr>
          <p:spPr>
            <a:xfrm>
              <a:off x="747705" y="458492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3140"/>
              <a:ext cx="3312528" cy="301752"/>
            </a:xfrm>
            <a:prstGeom prst="rect">
              <a:avLst/>
            </a:prstGeom>
            <a:solidFill>
              <a:srgbClr val="FFFFFF">
                <a:alpha val="100000"/>
              </a:srgbClr>
            </a:solidFill>
          </p:spPr>
          <p:txBody>
            <a:bodyPr/>
            <a:lstStyle/>
            <a:p>
              <a:endParaRPr/>
            </a:p>
          </p:txBody>
        </p:sp>
        <p:sp>
          <p:nvSpPr>
            <p:cNvPr id="99" name="rc99"/>
            <p:cNvSpPr/>
            <p:nvPr/>
          </p:nvSpPr>
          <p:spPr>
            <a:xfrm>
              <a:off x="2167832" y="628629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629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629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629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6788"/>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6788"/>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6788"/>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6590"/>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732394" y="4249697"/>
              <a:ext cx="395709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Iraq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046377"/>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533576"/>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649627"/>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657291"/>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28826"/>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75903"/>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44836"/>
            </a:xfrm>
            <a:custGeom>
              <a:avLst/>
              <a:gdLst/>
              <a:ahLst/>
              <a:cxnLst/>
              <a:rect l="0" t="0" r="0" b="0"/>
              <a:pathLst>
                <a:path w="4592319" h="944836">
                  <a:moveTo>
                    <a:pt x="0" y="0"/>
                  </a:moveTo>
                  <a:lnTo>
                    <a:pt x="765386" y="315310"/>
                  </a:lnTo>
                  <a:lnTo>
                    <a:pt x="1530773" y="802508"/>
                  </a:lnTo>
                  <a:lnTo>
                    <a:pt x="2296159" y="918560"/>
                  </a:lnTo>
                  <a:lnTo>
                    <a:pt x="3061546" y="926224"/>
                  </a:lnTo>
                  <a:lnTo>
                    <a:pt x="3826933" y="897758"/>
                  </a:lnTo>
                  <a:lnTo>
                    <a:pt x="4592319" y="944836"/>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620172"/>
              <a:ext cx="0" cy="1094827"/>
            </a:xfrm>
            <a:custGeom>
              <a:avLst/>
              <a:gdLst/>
              <a:ahLst/>
              <a:cxnLst/>
              <a:rect l="0" t="0" r="0" b="0"/>
              <a:pathLst>
                <a:path h="1094827">
                  <a:moveTo>
                    <a:pt x="0" y="1094827"/>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9603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27706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05810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483913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462017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tx12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7" name="tx127"/>
            <p:cNvSpPr/>
            <p:nvPr/>
          </p:nvSpPr>
          <p:spPr>
            <a:xfrm>
              <a:off x="6461760" y="544930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8" name="tx128"/>
            <p:cNvSpPr/>
            <p:nvPr/>
          </p:nvSpPr>
          <p:spPr>
            <a:xfrm>
              <a:off x="6461760" y="523033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9" name="tx129"/>
            <p:cNvSpPr/>
            <p:nvPr/>
          </p:nvSpPr>
          <p:spPr>
            <a:xfrm>
              <a:off x="6461760" y="501137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30" name="tx130"/>
            <p:cNvSpPr/>
            <p:nvPr/>
          </p:nvSpPr>
          <p:spPr>
            <a:xfrm>
              <a:off x="6461760" y="479240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a:t>
              </a:r>
            </a:p>
          </p:txBody>
        </p:sp>
        <p:sp>
          <p:nvSpPr>
            <p:cNvPr id="131" name="tx131"/>
            <p:cNvSpPr/>
            <p:nvPr/>
          </p:nvSpPr>
          <p:spPr>
            <a:xfrm>
              <a:off x="6461760" y="457344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32" name="tx13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3" name="tx133"/>
            <p:cNvSpPr/>
            <p:nvPr/>
          </p:nvSpPr>
          <p:spPr>
            <a:xfrm>
              <a:off x="1350411" y="4652863"/>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87</a:t>
              </a:r>
            </a:p>
          </p:txBody>
        </p:sp>
        <p:sp>
          <p:nvSpPr>
            <p:cNvPr id="134" name="tx134"/>
            <p:cNvSpPr/>
            <p:nvPr/>
          </p:nvSpPr>
          <p:spPr>
            <a:xfrm>
              <a:off x="2066654" y="496817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58.2</a:t>
              </a:r>
            </a:p>
          </p:txBody>
        </p:sp>
        <p:sp>
          <p:nvSpPr>
            <p:cNvPr id="135" name="tx135"/>
            <p:cNvSpPr/>
            <p:nvPr/>
          </p:nvSpPr>
          <p:spPr>
            <a:xfrm>
              <a:off x="2832040" y="545537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13.7</a:t>
              </a:r>
            </a:p>
          </p:txBody>
        </p:sp>
        <p:sp>
          <p:nvSpPr>
            <p:cNvPr id="136" name="tx136"/>
            <p:cNvSpPr/>
            <p:nvPr/>
          </p:nvSpPr>
          <p:spPr>
            <a:xfrm>
              <a:off x="3629611" y="557142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3.1</a:t>
              </a:r>
            </a:p>
          </p:txBody>
        </p:sp>
        <p:sp>
          <p:nvSpPr>
            <p:cNvPr id="137" name="tx137"/>
            <p:cNvSpPr/>
            <p:nvPr/>
          </p:nvSpPr>
          <p:spPr>
            <a:xfrm>
              <a:off x="4394998" y="5579980"/>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2.4</a:t>
              </a:r>
            </a:p>
          </p:txBody>
        </p:sp>
        <p:sp>
          <p:nvSpPr>
            <p:cNvPr id="138" name="tx138"/>
            <p:cNvSpPr/>
            <p:nvPr/>
          </p:nvSpPr>
          <p:spPr>
            <a:xfrm>
              <a:off x="5209529" y="5551415"/>
              <a:ext cx="64368"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a:t>
              </a:r>
            </a:p>
          </p:txBody>
        </p:sp>
        <p:sp>
          <p:nvSpPr>
            <p:cNvPr id="139" name="tx139"/>
            <p:cNvSpPr/>
            <p:nvPr/>
          </p:nvSpPr>
          <p:spPr>
            <a:xfrm>
              <a:off x="5925771" y="559769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0.7</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325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5095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8763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705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1501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 name="Title 1"/>
          <p:cNvSpPr>
            <a:spLocks noGrp="1"/>
          </p:cNvSpPr>
          <p:nvPr>
            <p:ph type="title"/>
          </p:nvPr>
        </p:nvSpPr>
        <p:spPr/>
        <p:txBody>
          <a:bodyPr/>
          <a:lstStyle/>
          <a:p>
            <a:r>
              <a:t>Measles cases: Iceland</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35946" y="1463040"/>
              <a:ext cx="228964" cy="14477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35946" y="14630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35946" y="14630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35946" y="14630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434002" y="2186939"/>
              <a:ext cx="228964" cy="723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434002" y="21869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434002" y="21869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434002" y="21869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08254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21869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0" name="pl110"/>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111"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1463040"/>
              <a:ext cx="228964" cy="14477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14630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14630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14630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186939"/>
              <a:ext cx="228964" cy="723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1869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1869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1869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1869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89315" y="21421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21" name="tx221"/>
            <p:cNvSpPr/>
            <p:nvPr/>
          </p:nvSpPr>
          <p:spPr>
            <a:xfrm>
              <a:off x="889315" y="141769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84575"/>
              <a:ext cx="779182" cy="664463"/>
            </a:xfrm>
            <a:prstGeom prst="rect">
              <a:avLst/>
            </a:prstGeom>
            <a:solidFill>
              <a:srgbClr val="FFFFFF">
                <a:alpha val="100000"/>
              </a:srgbClr>
            </a:solidFill>
          </p:spPr>
          <p:txBody>
            <a:bodyPr/>
            <a:lstStyle/>
            <a:p>
              <a:endParaRPr/>
            </a:p>
          </p:txBody>
        </p:sp>
        <p:sp>
          <p:nvSpPr>
            <p:cNvPr id="277" name="rc277"/>
            <p:cNvSpPr/>
            <p:nvPr/>
          </p:nvSpPr>
          <p:spPr>
            <a:xfrm>
              <a:off x="463718" y="319773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4860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9948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5036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Israel</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897272"/>
              <a:ext cx="228964" cy="135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89727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89727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89727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893396"/>
              <a:ext cx="228964" cy="174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8933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8933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89339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893396"/>
              <a:ext cx="228964" cy="174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89339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89339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891458"/>
              <a:ext cx="228964" cy="19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854633"/>
              <a:ext cx="228964" cy="562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848819"/>
              <a:ext cx="228964" cy="58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844942"/>
              <a:ext cx="228964" cy="38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84494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854633"/>
              <a:ext cx="228964" cy="562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844942"/>
              <a:ext cx="228964" cy="96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843004"/>
              <a:ext cx="228964" cy="19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843004"/>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813932"/>
              <a:ext cx="228964" cy="969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767416"/>
              <a:ext cx="228964" cy="465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76741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76741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811994"/>
              <a:ext cx="228964" cy="988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767416"/>
              <a:ext cx="228964" cy="445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765478"/>
              <a:ext cx="228964" cy="19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765478"/>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775169"/>
              <a:ext cx="228964" cy="1356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656942"/>
              <a:ext cx="228964" cy="1182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647251"/>
              <a:ext cx="228964" cy="96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647251"/>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755787"/>
              <a:ext cx="228964" cy="1550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346837"/>
              <a:ext cx="228964" cy="4089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292569"/>
              <a:ext cx="228964" cy="542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29256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666632"/>
              <a:ext cx="228964" cy="2442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1825474"/>
              <a:ext cx="228964" cy="84115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1705309"/>
              <a:ext cx="228964" cy="1201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1703370"/>
              <a:ext cx="228964" cy="19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2320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3557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4794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897272"/>
              <a:ext cx="228964" cy="135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89727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9727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9727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893396"/>
              <a:ext cx="228964" cy="174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933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933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9339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893396"/>
              <a:ext cx="228964" cy="174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9339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9339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91458"/>
              <a:ext cx="228964" cy="19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854633"/>
              <a:ext cx="228964" cy="562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48819"/>
              <a:ext cx="228964" cy="58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44942"/>
              <a:ext cx="228964" cy="38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4494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54633"/>
              <a:ext cx="228964" cy="562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44942"/>
              <a:ext cx="228964" cy="96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43004"/>
              <a:ext cx="228964" cy="19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43004"/>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13932"/>
              <a:ext cx="228964" cy="969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67416"/>
              <a:ext cx="228964" cy="465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76741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6741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11994"/>
              <a:ext cx="228964" cy="988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67416"/>
              <a:ext cx="228964" cy="445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65478"/>
              <a:ext cx="228964" cy="19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65478"/>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775169"/>
              <a:ext cx="228964" cy="1356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656942"/>
              <a:ext cx="228964" cy="11822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47251"/>
              <a:ext cx="228964" cy="96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647251"/>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755787"/>
              <a:ext cx="228964" cy="1550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346837"/>
              <a:ext cx="228964" cy="4089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292569"/>
              <a:ext cx="228964" cy="5426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29256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666632"/>
              <a:ext cx="228964" cy="2442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1825474"/>
              <a:ext cx="228964" cy="84115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1705309"/>
              <a:ext cx="228964" cy="1201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1703370"/>
              <a:ext cx="228964" cy="19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47948"/>
              <a:ext cx="0" cy="1162891"/>
            </a:xfrm>
            <a:custGeom>
              <a:avLst/>
              <a:gdLst/>
              <a:ahLst/>
              <a:cxnLst/>
              <a:rect l="0" t="0" r="0" b="0"/>
              <a:pathLst>
                <a:path h="1162891">
                  <a:moveTo>
                    <a:pt x="0" y="1162891"/>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2320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3557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479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7647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3" name="tx223"/>
            <p:cNvSpPr/>
            <p:nvPr/>
          </p:nvSpPr>
          <p:spPr>
            <a:xfrm>
              <a:off x="747705" y="208884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4" name="tx224"/>
            <p:cNvSpPr/>
            <p:nvPr/>
          </p:nvSpPr>
          <p:spPr>
            <a:xfrm>
              <a:off x="747705" y="170121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736"/>
              <a:ext cx="779182" cy="693303"/>
            </a:xfrm>
            <a:prstGeom prst="rect">
              <a:avLst/>
            </a:prstGeom>
            <a:solidFill>
              <a:srgbClr val="FFFFFF">
                <a:alpha val="100000"/>
              </a:srgbClr>
            </a:solidFill>
          </p:spPr>
          <p:txBody>
            <a:bodyPr/>
            <a:lstStyle/>
            <a:p>
              <a:endParaRPr/>
            </a:p>
          </p:txBody>
        </p:sp>
        <p:sp>
          <p:nvSpPr>
            <p:cNvPr id="280" name="rc280"/>
            <p:cNvSpPr/>
            <p:nvPr/>
          </p:nvSpPr>
          <p:spPr>
            <a:xfrm>
              <a:off x="463718" y="316889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76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64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52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38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06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47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81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6" name="grp2"/>
          <p:cNvGrpSpPr/>
          <p:nvPr/>
        </p:nvGrpSpPr>
        <p:grpSpPr>
          <a:xfrm>
            <a:off x="457200" y="4023360"/>
            <a:ext cx="6675120" cy="2743200"/>
            <a:chOff x="457200" y="4023360"/>
            <a:chExt cx="6675120" cy="2743200"/>
          </a:xfrm>
        </p:grpSpPr>
        <p:sp>
          <p:nvSpPr>
            <p:cNvPr id="417" name="rc4"/>
            <p:cNvSpPr/>
            <p:nvPr/>
          </p:nvSpPr>
          <p:spPr>
            <a:xfrm>
              <a:off x="1223433" y="5747861"/>
              <a:ext cx="382693" cy="128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47861"/>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4786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97506"/>
              <a:ext cx="382693" cy="5503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24715"/>
              <a:ext cx="382693" cy="360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634704"/>
              <a:ext cx="382693" cy="900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634704"/>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168"/>
              <a:ext cx="382693" cy="8615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86139"/>
              <a:ext cx="382693" cy="745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44991"/>
              <a:ext cx="382693" cy="411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4499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020055"/>
              <a:ext cx="382693" cy="6249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40146"/>
              <a:ext cx="382693" cy="205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27287"/>
              <a:ext cx="382693" cy="1285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19572"/>
              <a:ext cx="382693" cy="77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470112"/>
              <a:ext cx="382693" cy="2494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53004"/>
              <a:ext cx="382693" cy="77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37574"/>
              <a:ext cx="382693" cy="1543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32430"/>
              <a:ext cx="382693" cy="514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488114"/>
              <a:ext cx="382693" cy="2443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53004"/>
              <a:ext cx="382693" cy="77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32430"/>
              <a:ext cx="382693" cy="205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98998"/>
              <a:ext cx="382693" cy="334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00973"/>
              <a:ext cx="382693" cy="1980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3004"/>
              <a:ext cx="382693" cy="77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7861"/>
              <a:ext cx="382693" cy="51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786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521547"/>
              <a:ext cx="382693" cy="2263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0354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24637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9891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747861"/>
              <a:ext cx="382693" cy="128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47861"/>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4786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197506"/>
              <a:ext cx="382693" cy="5503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24715"/>
              <a:ext cx="382693" cy="360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634704"/>
              <a:ext cx="382693" cy="9001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634704"/>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773168"/>
              <a:ext cx="382693" cy="8615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86139"/>
              <a:ext cx="382693" cy="745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44991"/>
              <a:ext cx="382693" cy="4114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4499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020055"/>
              <a:ext cx="382693" cy="6249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40146"/>
              <a:ext cx="382693" cy="205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27287"/>
              <a:ext cx="382693" cy="1285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19572"/>
              <a:ext cx="382693" cy="771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470112"/>
              <a:ext cx="382693" cy="2494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53004"/>
              <a:ext cx="382693" cy="77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37574"/>
              <a:ext cx="382693" cy="1543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32430"/>
              <a:ext cx="382693" cy="514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488114"/>
              <a:ext cx="382693" cy="2443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53004"/>
              <a:ext cx="382693" cy="77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32430"/>
              <a:ext cx="382693" cy="2057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98998"/>
              <a:ext cx="382693" cy="3343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500973"/>
              <a:ext cx="382693" cy="1980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53004"/>
              <a:ext cx="382693" cy="77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47861"/>
              <a:ext cx="382693" cy="514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4786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521547"/>
              <a:ext cx="382693" cy="2263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50354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24637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9891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747705" y="545681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3" name="tx73"/>
            <p:cNvSpPr/>
            <p:nvPr/>
          </p:nvSpPr>
          <p:spPr>
            <a:xfrm>
              <a:off x="747705" y="519963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4" name="tx74"/>
            <p:cNvSpPr/>
            <p:nvPr/>
          </p:nvSpPr>
          <p:spPr>
            <a:xfrm>
              <a:off x="747705" y="494246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5" name="tx75"/>
            <p:cNvSpPr/>
            <p:nvPr/>
          </p:nvSpPr>
          <p:spPr>
            <a:xfrm>
              <a:off x="747705" y="468528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172200"/>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93574" y="4249697"/>
              <a:ext cx="403473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Israel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266134"/>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402216"/>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561954"/>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1939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39798"/>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60778"/>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29711"/>
            </a:xfrm>
            <a:custGeom>
              <a:avLst/>
              <a:gdLst/>
              <a:ahLst/>
              <a:cxnLst/>
              <a:rect l="0" t="0" r="0" b="0"/>
              <a:pathLst>
                <a:path w="4592319" h="929711">
                  <a:moveTo>
                    <a:pt x="0" y="0"/>
                  </a:moveTo>
                  <a:lnTo>
                    <a:pt x="765386" y="535066"/>
                  </a:lnTo>
                  <a:lnTo>
                    <a:pt x="1530773" y="671148"/>
                  </a:lnTo>
                  <a:lnTo>
                    <a:pt x="2296159" y="830887"/>
                  </a:lnTo>
                  <a:lnTo>
                    <a:pt x="3061546" y="888329"/>
                  </a:lnTo>
                  <a:lnTo>
                    <a:pt x="3826933" y="908731"/>
                  </a:lnTo>
                  <a:lnTo>
                    <a:pt x="4592319" y="929711"/>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629818"/>
              <a:ext cx="0" cy="1085181"/>
            </a:xfrm>
            <a:custGeom>
              <a:avLst/>
              <a:gdLst/>
              <a:ahLst/>
              <a:cxnLst/>
              <a:rect l="0" t="0" r="0" b="0"/>
              <a:pathLst>
                <a:path h="1085181">
                  <a:moveTo>
                    <a:pt x="0" y="1085181"/>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35327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499154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462981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tx11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9" name="tx119"/>
            <p:cNvSpPr/>
            <p:nvPr/>
          </p:nvSpPr>
          <p:spPr>
            <a:xfrm>
              <a:off x="6461760" y="530654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a:t>
              </a:r>
            </a:p>
          </p:txBody>
        </p:sp>
        <p:sp>
          <p:nvSpPr>
            <p:cNvPr id="120" name="tx120"/>
            <p:cNvSpPr/>
            <p:nvPr/>
          </p:nvSpPr>
          <p:spPr>
            <a:xfrm>
              <a:off x="6461760" y="4944813"/>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1" name="tx121"/>
            <p:cNvSpPr/>
            <p:nvPr/>
          </p:nvSpPr>
          <p:spPr>
            <a:xfrm>
              <a:off x="6461760" y="458308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1500</a:t>
              </a:r>
            </a:p>
          </p:txBody>
        </p:sp>
        <p:sp>
          <p:nvSpPr>
            <p:cNvPr id="122" name="tx12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3" name="tx123"/>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1316.6</a:t>
              </a:r>
            </a:p>
          </p:txBody>
        </p:sp>
        <p:sp>
          <p:nvSpPr>
            <p:cNvPr id="124" name="tx124"/>
            <p:cNvSpPr/>
            <p:nvPr/>
          </p:nvSpPr>
          <p:spPr>
            <a:xfrm>
              <a:off x="2083614" y="5188723"/>
              <a:ext cx="193104"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577</a:t>
              </a:r>
            </a:p>
          </p:txBody>
        </p:sp>
        <p:sp>
          <p:nvSpPr>
            <p:cNvPr id="125" name="tx125"/>
            <p:cNvSpPr/>
            <p:nvPr/>
          </p:nvSpPr>
          <p:spPr>
            <a:xfrm>
              <a:off x="2799856" y="5324011"/>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388.9</a:t>
              </a:r>
            </a:p>
          </p:txBody>
        </p:sp>
        <p:sp>
          <p:nvSpPr>
            <p:cNvPr id="126" name="tx126"/>
            <p:cNvSpPr/>
            <p:nvPr/>
          </p:nvSpPr>
          <p:spPr>
            <a:xfrm>
              <a:off x="3565243" y="5483750"/>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168.1</a:t>
              </a:r>
            </a:p>
          </p:txBody>
        </p:sp>
        <p:sp>
          <p:nvSpPr>
            <p:cNvPr id="127" name="tx127"/>
            <p:cNvSpPr/>
            <p:nvPr/>
          </p:nvSpPr>
          <p:spPr>
            <a:xfrm>
              <a:off x="4362814" y="554119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88.7</a:t>
              </a:r>
            </a:p>
          </p:txBody>
        </p:sp>
        <p:sp>
          <p:nvSpPr>
            <p:cNvPr id="128" name="tx128"/>
            <p:cNvSpPr/>
            <p:nvPr/>
          </p:nvSpPr>
          <p:spPr>
            <a:xfrm>
              <a:off x="5128200" y="556159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60.5</a:t>
              </a:r>
            </a:p>
          </p:txBody>
        </p:sp>
        <p:sp>
          <p:nvSpPr>
            <p:cNvPr id="129" name="tx129"/>
            <p:cNvSpPr/>
            <p:nvPr/>
          </p:nvSpPr>
          <p:spPr>
            <a:xfrm>
              <a:off x="5893587" y="558257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31.5</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539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1304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Italy</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833670"/>
              <a:ext cx="228964" cy="771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818696"/>
              <a:ext cx="228964" cy="149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808330"/>
              <a:ext cx="228964" cy="103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789902"/>
              <a:ext cx="228964" cy="184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628651"/>
              <a:ext cx="228964" cy="2821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594097"/>
              <a:ext cx="228964" cy="3455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569910"/>
              <a:ext cx="228964" cy="241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558392"/>
              <a:ext cx="228964" cy="115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466249"/>
              <a:ext cx="228964" cy="4445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423632"/>
              <a:ext cx="228964" cy="426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356829"/>
              <a:ext cx="228964" cy="668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2319971"/>
              <a:ext cx="228964" cy="368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060818"/>
              <a:ext cx="228964" cy="8500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1945640"/>
              <a:ext cx="228964" cy="1151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1790148"/>
              <a:ext cx="228964" cy="1554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1703764"/>
              <a:ext cx="228964" cy="863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132229"/>
              <a:ext cx="228964" cy="7786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056211"/>
              <a:ext cx="228964" cy="760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1916845"/>
              <a:ext cx="228964" cy="1393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1816639"/>
              <a:ext cx="228964" cy="1002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166783"/>
              <a:ext cx="228964" cy="7440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087310"/>
              <a:ext cx="228964" cy="794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1985952"/>
              <a:ext cx="228964" cy="1013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1866166"/>
              <a:ext cx="228964" cy="1197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278507"/>
              <a:ext cx="228964" cy="6323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242801"/>
              <a:ext cx="228964" cy="357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149506"/>
              <a:ext cx="228964" cy="932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076944"/>
              <a:ext cx="228964" cy="725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343007"/>
              <a:ext cx="228964" cy="5678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286569"/>
              <a:ext cx="228964" cy="564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223221"/>
              <a:ext cx="228964" cy="633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162176"/>
              <a:ext cx="228964" cy="610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665508"/>
              <a:ext cx="228964" cy="2453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653990"/>
              <a:ext cx="228964" cy="115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621740"/>
              <a:ext cx="228964" cy="322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591794"/>
              <a:ext cx="228964" cy="299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746134"/>
              <a:ext cx="228964" cy="1647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741526"/>
              <a:ext cx="228964" cy="46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720794"/>
              <a:ext cx="228964" cy="207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705821"/>
              <a:ext cx="228964" cy="149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786446"/>
              <a:ext cx="228964" cy="1243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785294"/>
              <a:ext cx="228964" cy="11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764562"/>
              <a:ext cx="228964" cy="207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748437"/>
              <a:ext cx="228964" cy="161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846339"/>
              <a:ext cx="228964" cy="645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842884"/>
              <a:ext cx="228964" cy="34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834821"/>
              <a:ext cx="228964" cy="80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818696"/>
              <a:ext cx="228964" cy="161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794509"/>
              <a:ext cx="228964" cy="1163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791053"/>
              <a:ext cx="228964" cy="34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780687"/>
              <a:ext cx="228964" cy="103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763410"/>
              <a:ext cx="228964" cy="172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723098"/>
              <a:ext cx="228964" cy="1877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708124"/>
              <a:ext cx="228964" cy="149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665508"/>
              <a:ext cx="228964" cy="426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645928"/>
              <a:ext cx="228964" cy="195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635562"/>
              <a:ext cx="228964" cy="2752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619437"/>
              <a:ext cx="228964" cy="161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569910"/>
              <a:ext cx="228964" cy="495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2552633"/>
              <a:ext cx="228964" cy="172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581428"/>
              <a:ext cx="228964" cy="3294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557240"/>
              <a:ext cx="228964" cy="241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2480070"/>
              <a:ext cx="228964" cy="771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2446668"/>
              <a:ext cx="228964" cy="334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508865"/>
              <a:ext cx="228964" cy="4019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473159"/>
              <a:ext cx="228964" cy="357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372954"/>
              <a:ext cx="228964" cy="1002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2338400"/>
              <a:ext cx="228964" cy="345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537660"/>
              <a:ext cx="228964" cy="3731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500802"/>
              <a:ext cx="228964" cy="368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417873"/>
              <a:ext cx="228964" cy="829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2383320"/>
              <a:ext cx="228964" cy="345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647080"/>
              <a:ext cx="228964" cy="2637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633258"/>
              <a:ext cx="228964" cy="138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594097"/>
              <a:ext cx="228964" cy="391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559544"/>
              <a:ext cx="228964" cy="345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787598"/>
              <a:ext cx="228964" cy="1232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778384"/>
              <a:ext cx="228964" cy="92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764562"/>
              <a:ext cx="228964" cy="138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746134"/>
              <a:ext cx="228964" cy="184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845187"/>
              <a:ext cx="228964" cy="656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841732"/>
              <a:ext cx="228964" cy="34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831366"/>
              <a:ext cx="228964" cy="103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800268"/>
              <a:ext cx="228964" cy="310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867071"/>
              <a:ext cx="228964" cy="437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861313"/>
              <a:ext cx="228964" cy="575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854402"/>
              <a:ext cx="228964" cy="69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838277"/>
              <a:ext cx="228964" cy="161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875134"/>
              <a:ext cx="228964" cy="357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853250"/>
              <a:ext cx="228964" cy="218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824455"/>
              <a:ext cx="228964" cy="287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811786"/>
              <a:ext cx="228964" cy="126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8048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5012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21976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198940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75905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52869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833670"/>
              <a:ext cx="228964" cy="771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818696"/>
              <a:ext cx="228964" cy="149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808330"/>
              <a:ext cx="228964" cy="103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18"/>
            <p:cNvSpPr/>
            <p:nvPr/>
          </p:nvSpPr>
          <p:spPr>
            <a:xfrm>
              <a:off x="1411675" y="2789902"/>
              <a:ext cx="228964" cy="184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19"/>
            <p:cNvSpPr/>
            <p:nvPr/>
          </p:nvSpPr>
          <p:spPr>
            <a:xfrm>
              <a:off x="1686432" y="2628651"/>
              <a:ext cx="228964" cy="2821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0"/>
            <p:cNvSpPr/>
            <p:nvPr/>
          </p:nvSpPr>
          <p:spPr>
            <a:xfrm>
              <a:off x="1686432" y="2594097"/>
              <a:ext cx="228964" cy="3455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1"/>
            <p:cNvSpPr/>
            <p:nvPr/>
          </p:nvSpPr>
          <p:spPr>
            <a:xfrm>
              <a:off x="1686432" y="2569910"/>
              <a:ext cx="228964" cy="241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2"/>
            <p:cNvSpPr/>
            <p:nvPr/>
          </p:nvSpPr>
          <p:spPr>
            <a:xfrm>
              <a:off x="1686432" y="2558392"/>
              <a:ext cx="228964" cy="115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3"/>
            <p:cNvSpPr/>
            <p:nvPr/>
          </p:nvSpPr>
          <p:spPr>
            <a:xfrm>
              <a:off x="1961189" y="2466249"/>
              <a:ext cx="228964" cy="4445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24"/>
            <p:cNvSpPr/>
            <p:nvPr/>
          </p:nvSpPr>
          <p:spPr>
            <a:xfrm>
              <a:off x="1961189" y="2423632"/>
              <a:ext cx="228964" cy="426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25"/>
            <p:cNvSpPr/>
            <p:nvPr/>
          </p:nvSpPr>
          <p:spPr>
            <a:xfrm>
              <a:off x="1961189" y="2356829"/>
              <a:ext cx="228964" cy="668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26"/>
            <p:cNvSpPr/>
            <p:nvPr/>
          </p:nvSpPr>
          <p:spPr>
            <a:xfrm>
              <a:off x="1961189" y="2319971"/>
              <a:ext cx="228964" cy="368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27"/>
            <p:cNvSpPr/>
            <p:nvPr/>
          </p:nvSpPr>
          <p:spPr>
            <a:xfrm>
              <a:off x="2235946" y="2060818"/>
              <a:ext cx="228964" cy="8500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28"/>
            <p:cNvSpPr/>
            <p:nvPr/>
          </p:nvSpPr>
          <p:spPr>
            <a:xfrm>
              <a:off x="2235946" y="1945640"/>
              <a:ext cx="228964" cy="1151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29"/>
            <p:cNvSpPr/>
            <p:nvPr/>
          </p:nvSpPr>
          <p:spPr>
            <a:xfrm>
              <a:off x="2235946" y="1790148"/>
              <a:ext cx="228964" cy="1554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0"/>
            <p:cNvSpPr/>
            <p:nvPr/>
          </p:nvSpPr>
          <p:spPr>
            <a:xfrm>
              <a:off x="2235946" y="1703764"/>
              <a:ext cx="228964" cy="863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6" name="rc131"/>
            <p:cNvSpPr/>
            <p:nvPr/>
          </p:nvSpPr>
          <p:spPr>
            <a:xfrm>
              <a:off x="2510703" y="2132229"/>
              <a:ext cx="228964" cy="7786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7" name="rc132"/>
            <p:cNvSpPr/>
            <p:nvPr/>
          </p:nvSpPr>
          <p:spPr>
            <a:xfrm>
              <a:off x="2510703" y="2056211"/>
              <a:ext cx="228964" cy="760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33"/>
            <p:cNvSpPr/>
            <p:nvPr/>
          </p:nvSpPr>
          <p:spPr>
            <a:xfrm>
              <a:off x="2510703" y="1916845"/>
              <a:ext cx="228964" cy="1393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9" name="rc134"/>
            <p:cNvSpPr/>
            <p:nvPr/>
          </p:nvSpPr>
          <p:spPr>
            <a:xfrm>
              <a:off x="2510703" y="1816639"/>
              <a:ext cx="228964" cy="1002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0" name="rc135"/>
            <p:cNvSpPr/>
            <p:nvPr/>
          </p:nvSpPr>
          <p:spPr>
            <a:xfrm>
              <a:off x="2785460" y="2166783"/>
              <a:ext cx="228964" cy="7440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087310"/>
              <a:ext cx="228964" cy="794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2785460" y="1985952"/>
              <a:ext cx="228964" cy="1013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2785460" y="1866166"/>
              <a:ext cx="228964" cy="1197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278507"/>
              <a:ext cx="228964" cy="6323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242801"/>
              <a:ext cx="228964" cy="357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149506"/>
              <a:ext cx="228964" cy="932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076944"/>
              <a:ext cx="228964" cy="725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343007"/>
              <a:ext cx="228964" cy="5678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286569"/>
              <a:ext cx="228964" cy="56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223221"/>
              <a:ext cx="228964" cy="6334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162176"/>
              <a:ext cx="228964" cy="610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665508"/>
              <a:ext cx="228964" cy="2453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653990"/>
              <a:ext cx="228964" cy="115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621740"/>
              <a:ext cx="228964" cy="322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591794"/>
              <a:ext cx="228964" cy="299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746134"/>
              <a:ext cx="228964" cy="1647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741526"/>
              <a:ext cx="228964" cy="46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720794"/>
              <a:ext cx="228964" cy="207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705821"/>
              <a:ext cx="228964" cy="149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786446"/>
              <a:ext cx="228964" cy="1243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785294"/>
              <a:ext cx="228964" cy="11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764562"/>
              <a:ext cx="228964" cy="207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748437"/>
              <a:ext cx="228964" cy="161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46339"/>
              <a:ext cx="228964" cy="645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842884"/>
              <a:ext cx="228964" cy="34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834821"/>
              <a:ext cx="228964" cy="80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818696"/>
              <a:ext cx="228964" cy="161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94509"/>
              <a:ext cx="228964" cy="1163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791053"/>
              <a:ext cx="228964" cy="34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780687"/>
              <a:ext cx="228964" cy="103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763410"/>
              <a:ext cx="228964" cy="172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23098"/>
              <a:ext cx="228964" cy="1877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708124"/>
              <a:ext cx="228964" cy="149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665508"/>
              <a:ext cx="228964" cy="426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645928"/>
              <a:ext cx="228964" cy="195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635562"/>
              <a:ext cx="228964" cy="2752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619437"/>
              <a:ext cx="228964" cy="161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569910"/>
              <a:ext cx="228964" cy="4952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552633"/>
              <a:ext cx="228964" cy="172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581428"/>
              <a:ext cx="228964" cy="3294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557240"/>
              <a:ext cx="228964" cy="2418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480070"/>
              <a:ext cx="228964" cy="771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446668"/>
              <a:ext cx="228964" cy="334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508865"/>
              <a:ext cx="228964" cy="4019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473159"/>
              <a:ext cx="228964" cy="357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372954"/>
              <a:ext cx="228964" cy="1002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338400"/>
              <a:ext cx="228964" cy="345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537660"/>
              <a:ext cx="228964" cy="3731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500802"/>
              <a:ext cx="228964" cy="368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417873"/>
              <a:ext cx="228964" cy="829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2383320"/>
              <a:ext cx="228964" cy="345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647080"/>
              <a:ext cx="228964" cy="2637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633258"/>
              <a:ext cx="228964" cy="138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594097"/>
              <a:ext cx="228964" cy="391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559544"/>
              <a:ext cx="228964" cy="345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87598"/>
              <a:ext cx="228964" cy="1232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778384"/>
              <a:ext cx="228964" cy="92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764562"/>
              <a:ext cx="228964" cy="138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746134"/>
              <a:ext cx="228964" cy="184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45187"/>
              <a:ext cx="228964" cy="656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841732"/>
              <a:ext cx="228964" cy="34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831366"/>
              <a:ext cx="228964" cy="103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800268"/>
              <a:ext cx="228964" cy="310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67071"/>
              <a:ext cx="228964" cy="437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61313"/>
              <a:ext cx="228964" cy="575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854402"/>
              <a:ext cx="228964" cy="69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838277"/>
              <a:ext cx="228964" cy="161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75134"/>
              <a:ext cx="228964" cy="357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53250"/>
              <a:ext cx="228964" cy="218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824455"/>
              <a:ext cx="228964" cy="287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811786"/>
              <a:ext cx="228964" cy="126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528692"/>
              <a:ext cx="0" cy="1382147"/>
            </a:xfrm>
            <a:custGeom>
              <a:avLst/>
              <a:gdLst/>
              <a:ahLst/>
              <a:cxnLst/>
              <a:rect l="0" t="0" r="0" b="0"/>
              <a:pathLst>
                <a:path h="1382147">
                  <a:moveTo>
                    <a:pt x="0" y="1382147"/>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804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5012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197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98940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5905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52869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747705" y="263374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9" name="tx229"/>
            <p:cNvSpPr/>
            <p:nvPr/>
          </p:nvSpPr>
          <p:spPr>
            <a:xfrm>
              <a:off x="747705" y="240339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0" name="tx230"/>
            <p:cNvSpPr/>
            <p:nvPr/>
          </p:nvSpPr>
          <p:spPr>
            <a:xfrm>
              <a:off x="747705" y="217303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31" name="tx231"/>
            <p:cNvSpPr/>
            <p:nvPr/>
          </p:nvSpPr>
          <p:spPr>
            <a:xfrm>
              <a:off x="747705" y="194267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232" name="tx232"/>
            <p:cNvSpPr/>
            <p:nvPr/>
          </p:nvSpPr>
          <p:spPr>
            <a:xfrm>
              <a:off x="676900" y="171231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33" name="tx233"/>
            <p:cNvSpPr/>
            <p:nvPr/>
          </p:nvSpPr>
          <p:spPr>
            <a:xfrm>
              <a:off x="676900" y="148195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5689"/>
              <a:ext cx="779182" cy="693350"/>
            </a:xfrm>
            <a:prstGeom prst="rect">
              <a:avLst/>
            </a:prstGeom>
            <a:solidFill>
              <a:srgbClr val="FFFFFF">
                <a:alpha val="100000"/>
              </a:srgbClr>
            </a:solidFill>
          </p:spPr>
          <p:txBody>
            <a:bodyPr/>
            <a:lstStyle/>
            <a:p>
              <a:endParaRPr/>
            </a:p>
          </p:txBody>
        </p:sp>
        <p:sp>
          <p:nvSpPr>
            <p:cNvPr id="289" name="rc289"/>
            <p:cNvSpPr/>
            <p:nvPr/>
          </p:nvSpPr>
          <p:spPr>
            <a:xfrm>
              <a:off x="463718" y="316884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1972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059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147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59336"/>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10014"/>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342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1766"/>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31" name="grp2"/>
          <p:cNvGrpSpPr/>
          <p:nvPr/>
        </p:nvGrpSpPr>
        <p:grpSpPr>
          <a:xfrm>
            <a:off x="457200" y="4023360"/>
            <a:ext cx="6675120" cy="2743200"/>
            <a:chOff x="457200" y="4023360"/>
            <a:chExt cx="6675120" cy="2743200"/>
          </a:xfrm>
        </p:grpSpPr>
        <p:sp>
          <p:nvSpPr>
            <p:cNvPr id="432" name="rc4"/>
            <p:cNvSpPr/>
            <p:nvPr/>
          </p:nvSpPr>
          <p:spPr>
            <a:xfrm>
              <a:off x="1223433" y="5605544"/>
              <a:ext cx="382693" cy="1551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99576"/>
              <a:ext cx="382693" cy="596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9957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98581"/>
              <a:ext cx="382693" cy="9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488168"/>
              <a:ext cx="382693" cy="2725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456337"/>
              <a:ext cx="382693" cy="3183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454348"/>
              <a:ext cx="382693" cy="19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447385"/>
              <a:ext cx="382693" cy="69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76169"/>
              <a:ext cx="382693" cy="845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64232"/>
              <a:ext cx="382693" cy="119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61248"/>
              <a:ext cx="382693" cy="29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60253"/>
              <a:ext cx="382693" cy="9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88105"/>
              <a:ext cx="382693" cy="726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83132"/>
              <a:ext cx="382693" cy="49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78158"/>
              <a:ext cx="382693" cy="49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74179"/>
              <a:ext cx="382693" cy="39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347913"/>
              <a:ext cx="382693" cy="4128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317077"/>
              <a:ext cx="382693" cy="308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00167"/>
              <a:ext cx="382693" cy="169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263363"/>
              <a:ext cx="382693" cy="368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4908250"/>
              <a:ext cx="382693" cy="8524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4872440"/>
              <a:ext cx="382693" cy="358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4866472"/>
              <a:ext cx="382693" cy="59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72969"/>
              <a:ext cx="382693" cy="935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474242"/>
              <a:ext cx="382693" cy="286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463300"/>
              <a:ext cx="382693" cy="109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462305"/>
              <a:ext cx="382693" cy="9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435448"/>
              <a:ext cx="382693" cy="268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6177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6283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6389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6494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6600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56706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605544"/>
              <a:ext cx="382693" cy="1551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99576"/>
              <a:ext cx="382693" cy="596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9957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598581"/>
              <a:ext cx="382693" cy="9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488168"/>
              <a:ext cx="382693" cy="2725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456337"/>
              <a:ext cx="382693" cy="3183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454348"/>
              <a:ext cx="382693" cy="198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447385"/>
              <a:ext cx="382693" cy="69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76169"/>
              <a:ext cx="382693" cy="845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664232"/>
              <a:ext cx="382693" cy="1193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61248"/>
              <a:ext cx="382693" cy="298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660253"/>
              <a:ext cx="382693" cy="9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88105"/>
              <a:ext cx="382693" cy="726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83132"/>
              <a:ext cx="382693" cy="497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78158"/>
              <a:ext cx="382693" cy="497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674179"/>
              <a:ext cx="382693" cy="39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347913"/>
              <a:ext cx="382693" cy="4128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317077"/>
              <a:ext cx="382693" cy="3083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300167"/>
              <a:ext cx="382693" cy="1691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263363"/>
              <a:ext cx="382693" cy="368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4908250"/>
              <a:ext cx="382693" cy="8524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4872440"/>
              <a:ext cx="382693" cy="3580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4866472"/>
              <a:ext cx="382693" cy="596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4772969"/>
              <a:ext cx="382693" cy="935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474242"/>
              <a:ext cx="382693" cy="286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463300"/>
              <a:ext cx="382693" cy="1094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462305"/>
              <a:ext cx="382693" cy="99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435448"/>
              <a:ext cx="382693" cy="268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567063"/>
              <a:ext cx="0" cy="1193656"/>
            </a:xfrm>
            <a:custGeom>
              <a:avLst/>
              <a:gdLst/>
              <a:ahLst/>
              <a:cxnLst/>
              <a:rect l="0" t="0" r="0" b="0"/>
              <a:pathLst>
                <a:path h="1193656">
                  <a:moveTo>
                    <a:pt x="0" y="1193656"/>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617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6283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6389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649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7660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56706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747705" y="551504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7" name="tx77"/>
            <p:cNvSpPr/>
            <p:nvPr/>
          </p:nvSpPr>
          <p:spPr>
            <a:xfrm>
              <a:off x="747705" y="531610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8" name="tx78"/>
            <p:cNvSpPr/>
            <p:nvPr/>
          </p:nvSpPr>
          <p:spPr>
            <a:xfrm>
              <a:off x="747705" y="511715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79" name="tx79"/>
            <p:cNvSpPr/>
            <p:nvPr/>
          </p:nvSpPr>
          <p:spPr>
            <a:xfrm>
              <a:off x="747705" y="491821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80" name="tx80"/>
            <p:cNvSpPr/>
            <p:nvPr/>
          </p:nvSpPr>
          <p:spPr>
            <a:xfrm>
              <a:off x="676900" y="471927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81" name="tx81"/>
            <p:cNvSpPr/>
            <p:nvPr/>
          </p:nvSpPr>
          <p:spPr>
            <a:xfrm>
              <a:off x="676900" y="452033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2282"/>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543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5439"/>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5439"/>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543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5930"/>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5930"/>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5930"/>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5732"/>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721356" y="4249697"/>
              <a:ext cx="397916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Italy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238872"/>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578675"/>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593284"/>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428788"/>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405706"/>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56687"/>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25619"/>
            </a:xfrm>
            <a:custGeom>
              <a:avLst/>
              <a:gdLst/>
              <a:ahLst/>
              <a:cxnLst/>
              <a:rect l="0" t="0" r="0" b="0"/>
              <a:pathLst>
                <a:path w="4592319" h="925619">
                  <a:moveTo>
                    <a:pt x="0" y="0"/>
                  </a:moveTo>
                  <a:lnTo>
                    <a:pt x="765386" y="507805"/>
                  </a:lnTo>
                  <a:lnTo>
                    <a:pt x="1530773" y="847608"/>
                  </a:lnTo>
                  <a:lnTo>
                    <a:pt x="2296159" y="862217"/>
                  </a:lnTo>
                  <a:lnTo>
                    <a:pt x="3061546" y="697720"/>
                  </a:lnTo>
                  <a:lnTo>
                    <a:pt x="3826933" y="674638"/>
                  </a:lnTo>
                  <a:lnTo>
                    <a:pt x="4592319" y="925619"/>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838466"/>
              <a:ext cx="0" cy="876533"/>
            </a:xfrm>
            <a:custGeom>
              <a:avLst/>
              <a:gdLst/>
              <a:ahLst/>
              <a:cxnLst/>
              <a:rect l="0" t="0" r="0" b="0"/>
              <a:pathLst>
                <a:path h="876533">
                  <a:moveTo>
                    <a:pt x="0" y="876533"/>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2282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13064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83846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tx12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5" name="tx125"/>
            <p:cNvSpPr/>
            <p:nvPr/>
          </p:nvSpPr>
          <p:spPr>
            <a:xfrm>
              <a:off x="6461760" y="537609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26" name="tx126"/>
            <p:cNvSpPr/>
            <p:nvPr/>
          </p:nvSpPr>
          <p:spPr>
            <a:xfrm>
              <a:off x="6461760" y="508391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7" name="tx127"/>
            <p:cNvSpPr/>
            <p:nvPr/>
          </p:nvSpPr>
          <p:spPr>
            <a:xfrm>
              <a:off x="6461760" y="479173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a:t>
              </a:r>
            </a:p>
          </p:txBody>
        </p:sp>
        <p:sp>
          <p:nvSpPr>
            <p:cNvPr id="128" name="tx128"/>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9" name="tx129"/>
            <p:cNvSpPr/>
            <p:nvPr/>
          </p:nvSpPr>
          <p:spPr>
            <a:xfrm>
              <a:off x="1318227" y="4652863"/>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326</a:t>
              </a:r>
            </a:p>
          </p:txBody>
        </p:sp>
        <p:sp>
          <p:nvSpPr>
            <p:cNvPr id="130" name="tx130"/>
            <p:cNvSpPr/>
            <p:nvPr/>
          </p:nvSpPr>
          <p:spPr>
            <a:xfrm>
              <a:off x="2034470" y="5160668"/>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152.2</a:t>
              </a:r>
            </a:p>
          </p:txBody>
        </p:sp>
        <p:sp>
          <p:nvSpPr>
            <p:cNvPr id="131" name="tx131"/>
            <p:cNvSpPr/>
            <p:nvPr/>
          </p:nvSpPr>
          <p:spPr>
            <a:xfrm>
              <a:off x="2832040" y="5500471"/>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35.9</a:t>
              </a:r>
            </a:p>
          </p:txBody>
        </p:sp>
        <p:sp>
          <p:nvSpPr>
            <p:cNvPr id="132" name="tx132"/>
            <p:cNvSpPr/>
            <p:nvPr/>
          </p:nvSpPr>
          <p:spPr>
            <a:xfrm>
              <a:off x="3597427" y="551508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30.9</a:t>
              </a:r>
            </a:p>
          </p:txBody>
        </p:sp>
        <p:sp>
          <p:nvSpPr>
            <p:cNvPr id="133" name="tx133"/>
            <p:cNvSpPr/>
            <p:nvPr/>
          </p:nvSpPr>
          <p:spPr>
            <a:xfrm>
              <a:off x="4362814" y="535058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87.2</a:t>
              </a:r>
            </a:p>
          </p:txBody>
        </p:sp>
        <p:sp>
          <p:nvSpPr>
            <p:cNvPr id="134" name="tx134"/>
            <p:cNvSpPr/>
            <p:nvPr/>
          </p:nvSpPr>
          <p:spPr>
            <a:xfrm>
              <a:off x="5128200" y="5327502"/>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95.1</a:t>
              </a:r>
            </a:p>
          </p:txBody>
        </p:sp>
        <p:sp>
          <p:nvSpPr>
            <p:cNvPr id="135" name="tx135"/>
            <p:cNvSpPr/>
            <p:nvPr/>
          </p:nvSpPr>
          <p:spPr>
            <a:xfrm>
              <a:off x="5925771" y="557848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861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5189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2256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3286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862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5396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 name="Title 1"/>
          <p:cNvSpPr>
            <a:spLocks noGrp="1"/>
          </p:cNvSpPr>
          <p:nvPr>
            <p:ph type="title"/>
          </p:nvPr>
        </p:nvSpPr>
        <p:spPr/>
        <p:txBody>
          <a:bodyPr/>
          <a:lstStyle/>
          <a:p>
            <a:r>
              <a:t>Measles cases: Jamaica</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485016"/>
              <a:ext cx="238184" cy="4258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541792"/>
              <a:ext cx="238184" cy="3690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570181"/>
              <a:ext cx="238184" cy="3406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513404"/>
              <a:ext cx="238184" cy="3974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2541792"/>
              <a:ext cx="238184" cy="3690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2712122"/>
              <a:ext cx="238184" cy="1987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854063"/>
              <a:ext cx="238184" cy="567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655345"/>
              <a:ext cx="238184" cy="2554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712122"/>
              <a:ext cx="238184" cy="1987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768898"/>
              <a:ext cx="238184" cy="1419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712122"/>
              <a:ext cx="238184" cy="1987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768898"/>
              <a:ext cx="238184" cy="1419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485016"/>
              <a:ext cx="238184" cy="4258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2626957"/>
              <a:ext cx="238184" cy="2838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2683734"/>
              <a:ext cx="238184" cy="2271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115969"/>
              <a:ext cx="238184" cy="7948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1690145"/>
              <a:ext cx="238184" cy="12206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229522"/>
              <a:ext cx="238184" cy="6813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428240"/>
              <a:ext cx="238184" cy="482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2683734"/>
              <a:ext cx="238184" cy="2271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2343075"/>
              <a:ext cx="238184" cy="5677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2257910"/>
              <a:ext cx="238184" cy="6529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570181"/>
              <a:ext cx="238184" cy="3406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740510"/>
              <a:ext cx="238184" cy="1703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2626957"/>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pl106"/>
            <p:cNvSpPr/>
            <p:nvPr/>
          </p:nvSpPr>
          <p:spPr>
            <a:xfrm>
              <a:off x="1127759" y="2343075"/>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7" name="pl107"/>
            <p:cNvSpPr/>
            <p:nvPr/>
          </p:nvSpPr>
          <p:spPr>
            <a:xfrm>
              <a:off x="1127759" y="2059192"/>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8" name="pl108"/>
            <p:cNvSpPr/>
            <p:nvPr/>
          </p:nvSpPr>
          <p:spPr>
            <a:xfrm>
              <a:off x="1127759" y="177531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9" name="pl109"/>
            <p:cNvSpPr/>
            <p:nvPr/>
          </p:nvSpPr>
          <p:spPr>
            <a:xfrm>
              <a:off x="1127759" y="1491428"/>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10" name="rc110"/>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411675" y="2485016"/>
              <a:ext cx="238184" cy="4258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97496" y="2541792"/>
              <a:ext cx="238184" cy="3690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83317" y="2570181"/>
              <a:ext cx="238184" cy="3406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69138" y="2513404"/>
              <a:ext cx="238184" cy="3974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54959" y="2541792"/>
              <a:ext cx="238184" cy="3690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840780" y="2712122"/>
              <a:ext cx="238184" cy="1987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126601" y="2854063"/>
              <a:ext cx="238184" cy="567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412422" y="2655345"/>
              <a:ext cx="238184" cy="2554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98243" y="2712122"/>
              <a:ext cx="238184" cy="1987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984064" y="2768898"/>
              <a:ext cx="238184" cy="1419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269885" y="2712122"/>
              <a:ext cx="238184" cy="1987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555706" y="2768898"/>
              <a:ext cx="238184" cy="1419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841527" y="2485016"/>
              <a:ext cx="238184" cy="4258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127348" y="2626957"/>
              <a:ext cx="238184" cy="2838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413169" y="2683734"/>
              <a:ext cx="238184" cy="2271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698990" y="2115969"/>
              <a:ext cx="238184" cy="7948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984812" y="1690145"/>
              <a:ext cx="238184" cy="12206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270633" y="2229522"/>
              <a:ext cx="238184" cy="6813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556454" y="2428240"/>
              <a:ext cx="238184" cy="482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842275" y="2683734"/>
              <a:ext cx="238184" cy="2271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128096" y="2343075"/>
              <a:ext cx="238184" cy="5677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413917" y="2257910"/>
              <a:ext cx="238184" cy="6529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699738" y="2570181"/>
              <a:ext cx="238184" cy="3406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985559" y="2740510"/>
              <a:ext cx="238184" cy="1703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pl210"/>
            <p:cNvSpPr/>
            <p:nvPr/>
          </p:nvSpPr>
          <p:spPr>
            <a:xfrm>
              <a:off x="1127759" y="1491428"/>
              <a:ext cx="0" cy="1419411"/>
            </a:xfrm>
            <a:custGeom>
              <a:avLst/>
              <a:gdLst/>
              <a:ahLst/>
              <a:cxnLst/>
              <a:rect l="0" t="0" r="0" b="0"/>
              <a:pathLst>
                <a:path h="1419411">
                  <a:moveTo>
                    <a:pt x="0" y="1419411"/>
                  </a:moveTo>
                  <a:lnTo>
                    <a:pt x="0" y="0"/>
                  </a:lnTo>
                </a:path>
              </a:pathLst>
            </a:custGeom>
            <a:ln w="9525" cap="rnd">
              <a:solidFill>
                <a:srgbClr val="000000">
                  <a:alpha val="100000"/>
                </a:srgbClr>
              </a:solidFill>
              <a:prstDash val="solid"/>
              <a:round/>
            </a:ln>
          </p:spPr>
          <p:txBody>
            <a:bodyPr/>
            <a:lstStyle/>
            <a:p>
              <a:endParaRPr/>
            </a:p>
          </p:txBody>
        </p:sp>
        <p:sp>
          <p:nvSpPr>
            <p:cNvPr id="211" name="pl211"/>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043940" y="262695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3" name="pl213"/>
            <p:cNvSpPr/>
            <p:nvPr/>
          </p:nvSpPr>
          <p:spPr>
            <a:xfrm>
              <a:off x="1043940" y="23430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4" name="pl214"/>
            <p:cNvSpPr/>
            <p:nvPr/>
          </p:nvSpPr>
          <p:spPr>
            <a:xfrm>
              <a:off x="1043940" y="205919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043940" y="17753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149142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tx21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8" name="tx218"/>
            <p:cNvSpPr/>
            <p:nvPr/>
          </p:nvSpPr>
          <p:spPr>
            <a:xfrm>
              <a:off x="818510" y="258022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19" name="tx219"/>
            <p:cNvSpPr/>
            <p:nvPr/>
          </p:nvSpPr>
          <p:spPr>
            <a:xfrm>
              <a:off x="818510" y="229634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0" name="tx220"/>
            <p:cNvSpPr/>
            <p:nvPr/>
          </p:nvSpPr>
          <p:spPr>
            <a:xfrm>
              <a:off x="818510" y="201246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1" name="tx221"/>
            <p:cNvSpPr/>
            <p:nvPr/>
          </p:nvSpPr>
          <p:spPr>
            <a:xfrm>
              <a:off x="818510" y="172857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2" name="tx222"/>
            <p:cNvSpPr/>
            <p:nvPr/>
          </p:nvSpPr>
          <p:spPr>
            <a:xfrm>
              <a:off x="818510" y="144469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23" name="pl223"/>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0" name="tx250"/>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1" name="tx251"/>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2" name="tx252"/>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3" name="tx253"/>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4" name="tx254"/>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5" name="tx255"/>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6" name="tx256"/>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7" name="tx257"/>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8" name="tx258"/>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9" name="tx259"/>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0" name="tx260"/>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1" name="tx261"/>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2" name="tx262"/>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3" name="tx263"/>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4" name="tx264"/>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5" name="tx265"/>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6" name="tx266"/>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7" name="tx267"/>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8" name="tx268"/>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9" name="tx269"/>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0" name="tx270"/>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1" name="tx271"/>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2" name="tx272"/>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3" name="tx273"/>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4" name="pl27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75" name="rc275"/>
            <p:cNvSpPr/>
            <p:nvPr/>
          </p:nvSpPr>
          <p:spPr>
            <a:xfrm>
              <a:off x="457200" y="3057323"/>
              <a:ext cx="754288" cy="691716"/>
            </a:xfrm>
            <a:prstGeom prst="rect">
              <a:avLst/>
            </a:prstGeom>
            <a:solidFill>
              <a:srgbClr val="FFFFFF">
                <a:alpha val="100000"/>
              </a:srgbClr>
            </a:solidFill>
          </p:spPr>
          <p:txBody>
            <a:bodyPr/>
            <a:lstStyle/>
            <a:p>
              <a:endParaRPr/>
            </a:p>
          </p:txBody>
        </p:sp>
        <p:sp>
          <p:nvSpPr>
            <p:cNvPr id="276" name="rc276"/>
            <p:cNvSpPr/>
            <p:nvPr/>
          </p:nvSpPr>
          <p:spPr>
            <a:xfrm>
              <a:off x="457200" y="3170480"/>
              <a:ext cx="72150"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7" name="rc277"/>
            <p:cNvSpPr/>
            <p:nvPr/>
          </p:nvSpPr>
          <p:spPr>
            <a:xfrm>
              <a:off x="457200" y="3321356"/>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57200" y="3472232"/>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57200" y="3623108"/>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0" name="tx280"/>
            <p:cNvSpPr/>
            <p:nvPr/>
          </p:nvSpPr>
          <p:spPr>
            <a:xfrm>
              <a:off x="642507" y="316097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1" name="tx281"/>
            <p:cNvSpPr/>
            <p:nvPr/>
          </p:nvSpPr>
          <p:spPr>
            <a:xfrm>
              <a:off x="642507" y="331164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2" name="tx282"/>
            <p:cNvSpPr/>
            <p:nvPr/>
          </p:nvSpPr>
          <p:spPr>
            <a:xfrm>
              <a:off x="642507" y="344506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3" name="tx283"/>
            <p:cNvSpPr/>
            <p:nvPr/>
          </p:nvSpPr>
          <p:spPr>
            <a:xfrm>
              <a:off x="642507" y="361340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4" name="tx284"/>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5" name="tx285"/>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08788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Title 1"/>
          <p:cNvSpPr>
            <a:spLocks noGrp="1"/>
          </p:cNvSpPr>
          <p:nvPr>
            <p:ph type="title"/>
          </p:nvPr>
        </p:nvSpPr>
        <p:spPr/>
        <p:txBody>
          <a:bodyPr/>
          <a:lstStyle/>
          <a:p>
            <a:r>
              <a:t>Measles cases: Jordan</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807425"/>
              <a:ext cx="238184" cy="1034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497182"/>
              <a:ext cx="23818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652304"/>
              <a:ext cx="238184" cy="2585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1876697"/>
              <a:ext cx="238184" cy="10341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2445475"/>
              <a:ext cx="238184" cy="4653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652304"/>
              <a:ext cx="238184" cy="2585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548889"/>
              <a:ext cx="238184" cy="361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393768"/>
              <a:ext cx="238184" cy="5170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859132"/>
              <a:ext cx="238184" cy="517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652304"/>
              <a:ext cx="238184" cy="2585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445475"/>
              <a:ext cx="238184" cy="4653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2497182"/>
              <a:ext cx="23818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2652304"/>
              <a:ext cx="238184" cy="2585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342061"/>
              <a:ext cx="238184" cy="5687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1773282"/>
              <a:ext cx="238184" cy="11375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600597"/>
              <a:ext cx="238184" cy="3102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393768"/>
              <a:ext cx="238184" cy="5170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2342061"/>
              <a:ext cx="238184" cy="5687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2393768"/>
              <a:ext cx="238184" cy="5170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1669868"/>
              <a:ext cx="238184" cy="12409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859132"/>
              <a:ext cx="238184" cy="517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2393768"/>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pl106"/>
            <p:cNvSpPr/>
            <p:nvPr/>
          </p:nvSpPr>
          <p:spPr>
            <a:xfrm>
              <a:off x="1127759" y="1876697"/>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7" name="rc107"/>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411675" y="2807425"/>
              <a:ext cx="238184" cy="1034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697496" y="2497182"/>
              <a:ext cx="23818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983317" y="2652304"/>
              <a:ext cx="238184" cy="2585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269138"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54959" y="1876697"/>
              <a:ext cx="238184" cy="10341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445475"/>
              <a:ext cx="238184" cy="4653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652304"/>
              <a:ext cx="238184" cy="2585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548889"/>
              <a:ext cx="238184" cy="361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393768"/>
              <a:ext cx="238184" cy="5170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859132"/>
              <a:ext cx="238184" cy="517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652304"/>
              <a:ext cx="238184" cy="2585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445475"/>
              <a:ext cx="238184" cy="4653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497182"/>
              <a:ext cx="23818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652304"/>
              <a:ext cx="238184" cy="2585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342061"/>
              <a:ext cx="238184" cy="5687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1773282"/>
              <a:ext cx="238184" cy="11375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600597"/>
              <a:ext cx="238184" cy="3102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393768"/>
              <a:ext cx="238184" cy="5170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342061"/>
              <a:ext cx="238184" cy="5687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393768"/>
              <a:ext cx="238184" cy="5170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1669868"/>
              <a:ext cx="238184" cy="12409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859132"/>
              <a:ext cx="238184" cy="517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pl207"/>
            <p:cNvSpPr/>
            <p:nvPr/>
          </p:nvSpPr>
          <p:spPr>
            <a:xfrm>
              <a:off x="1127759" y="1876697"/>
              <a:ext cx="0" cy="1034142"/>
            </a:xfrm>
            <a:custGeom>
              <a:avLst/>
              <a:gdLst/>
              <a:ahLst/>
              <a:cxnLst/>
              <a:rect l="0" t="0" r="0" b="0"/>
              <a:pathLst>
                <a:path h="1034142">
                  <a:moveTo>
                    <a:pt x="0" y="1034142"/>
                  </a:move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39376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18766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tx21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2" name="tx212"/>
            <p:cNvSpPr/>
            <p:nvPr/>
          </p:nvSpPr>
          <p:spPr>
            <a:xfrm>
              <a:off x="818510" y="234703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13" name="tx213"/>
            <p:cNvSpPr/>
            <p:nvPr/>
          </p:nvSpPr>
          <p:spPr>
            <a:xfrm>
              <a:off x="818510" y="18299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14" name="pl214"/>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tx240"/>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1" name="tx241"/>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2" name="tx242"/>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3" name="tx243"/>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4" name="tx244"/>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5" name="tx245"/>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6" name="tx246"/>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7" name="tx247"/>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8" name="tx248"/>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9" name="tx249"/>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0" name="tx250"/>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1" name="tx251"/>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2" name="tx252"/>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3" name="tx253"/>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4" name="tx254"/>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5" name="tx255"/>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6" name="tx256"/>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7" name="tx257"/>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8" name="tx258"/>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9" name="tx259"/>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0" name="tx260"/>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1" name="tx261"/>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2" name="tx262"/>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3" name="tx263"/>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4" name="tx264"/>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5" name="pl265"/>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6" name="rc266"/>
            <p:cNvSpPr/>
            <p:nvPr/>
          </p:nvSpPr>
          <p:spPr>
            <a:xfrm>
              <a:off x="457200" y="3059756"/>
              <a:ext cx="754288" cy="689283"/>
            </a:xfrm>
            <a:prstGeom prst="rect">
              <a:avLst/>
            </a:prstGeom>
            <a:solidFill>
              <a:srgbClr val="FFFFFF">
                <a:alpha val="100000"/>
              </a:srgbClr>
            </a:solidFill>
          </p:spPr>
          <p:txBody>
            <a:bodyPr/>
            <a:lstStyle/>
            <a:p>
              <a:endParaRPr/>
            </a:p>
          </p:txBody>
        </p:sp>
        <p:sp>
          <p:nvSpPr>
            <p:cNvPr id="267" name="rc267"/>
            <p:cNvSpPr/>
            <p:nvPr/>
          </p:nvSpPr>
          <p:spPr>
            <a:xfrm>
              <a:off x="457200" y="3172913"/>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8" name="rc268"/>
            <p:cNvSpPr/>
            <p:nvPr/>
          </p:nvSpPr>
          <p:spPr>
            <a:xfrm>
              <a:off x="457200" y="3323789"/>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9" name="rc269"/>
            <p:cNvSpPr/>
            <p:nvPr/>
          </p:nvSpPr>
          <p:spPr>
            <a:xfrm>
              <a:off x="457200" y="3474665"/>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0" name="rc270"/>
            <p:cNvSpPr/>
            <p:nvPr/>
          </p:nvSpPr>
          <p:spPr>
            <a:xfrm>
              <a:off x="457200" y="3625541"/>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1" name="tx271"/>
            <p:cNvSpPr/>
            <p:nvPr/>
          </p:nvSpPr>
          <p:spPr>
            <a:xfrm>
              <a:off x="642507" y="3163404"/>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2" name="tx272"/>
            <p:cNvSpPr/>
            <p:nvPr/>
          </p:nvSpPr>
          <p:spPr>
            <a:xfrm>
              <a:off x="642507" y="3314082"/>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3" name="tx273"/>
            <p:cNvSpPr/>
            <p:nvPr/>
          </p:nvSpPr>
          <p:spPr>
            <a:xfrm>
              <a:off x="642507" y="3447495"/>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4" name="tx274"/>
            <p:cNvSpPr/>
            <p:nvPr/>
          </p:nvSpPr>
          <p:spPr>
            <a:xfrm>
              <a:off x="642507" y="3615834"/>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5" name="tx27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6" name="tx27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Antigua and Barbuda</a:t>
            </a:r>
          </a:p>
        </p:txBody>
      </p:sp>
      <p:grpSp>
        <p:nvGrpSpPr>
          <p:cNvPr id="2" name="grp2"/>
          <p:cNvGrpSpPr/>
          <p:nvPr/>
        </p:nvGrpSpPr>
        <p:grpSpPr>
          <a:xfrm>
            <a:off x="457200" y="1463040"/>
            <a:ext cx="8503920" cy="2286000"/>
            <a:chOff x="457200" y="1463040"/>
            <a:chExt cx="8503920" cy="2286000"/>
          </a:xfrm>
        </p:grpSpPr>
        <p:sp>
          <p:nvSpPr>
            <p:cNvPr id="277"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8"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9"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0"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1"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2"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3"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4" name="rc11"/>
            <p:cNvSpPr/>
            <p:nvPr/>
          </p:nvSpPr>
          <p:spPr>
            <a:xfrm>
              <a:off x="16974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5"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6"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7"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8" name="rc15"/>
            <p:cNvSpPr/>
            <p:nvPr/>
          </p:nvSpPr>
          <p:spPr>
            <a:xfrm>
              <a:off x="19833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9"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0"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1"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2" name="rc19"/>
            <p:cNvSpPr/>
            <p:nvPr/>
          </p:nvSpPr>
          <p:spPr>
            <a:xfrm>
              <a:off x="22691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3"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23"/>
            <p:cNvSpPr/>
            <p:nvPr/>
          </p:nvSpPr>
          <p:spPr>
            <a:xfrm>
              <a:off x="25549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27"/>
            <p:cNvSpPr/>
            <p:nvPr/>
          </p:nvSpPr>
          <p:spPr>
            <a:xfrm>
              <a:off x="28407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31"/>
            <p:cNvSpPr/>
            <p:nvPr/>
          </p:nvSpPr>
          <p:spPr>
            <a:xfrm>
              <a:off x="3126601"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35"/>
            <p:cNvSpPr/>
            <p:nvPr/>
          </p:nvSpPr>
          <p:spPr>
            <a:xfrm>
              <a:off x="341242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39"/>
            <p:cNvSpPr/>
            <p:nvPr/>
          </p:nvSpPr>
          <p:spPr>
            <a:xfrm>
              <a:off x="369824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43"/>
            <p:cNvSpPr/>
            <p:nvPr/>
          </p:nvSpPr>
          <p:spPr>
            <a:xfrm>
              <a:off x="398406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52"/>
            <p:cNvSpPr/>
            <p:nvPr/>
          </p:nvSpPr>
          <p:spPr>
            <a:xfrm>
              <a:off x="4841527" y="2186939"/>
              <a:ext cx="238184" cy="7239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53"/>
            <p:cNvSpPr/>
            <p:nvPr/>
          </p:nvSpPr>
          <p:spPr>
            <a:xfrm>
              <a:off x="4841527" y="21869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54"/>
            <p:cNvSpPr/>
            <p:nvPr/>
          </p:nvSpPr>
          <p:spPr>
            <a:xfrm>
              <a:off x="4841527" y="21869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55"/>
            <p:cNvSpPr/>
            <p:nvPr/>
          </p:nvSpPr>
          <p:spPr>
            <a:xfrm>
              <a:off x="4841527" y="1463040"/>
              <a:ext cx="238184" cy="723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59"/>
            <p:cNvSpPr/>
            <p:nvPr/>
          </p:nvSpPr>
          <p:spPr>
            <a:xfrm>
              <a:off x="5127348"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63"/>
            <p:cNvSpPr/>
            <p:nvPr/>
          </p:nvSpPr>
          <p:spPr>
            <a:xfrm>
              <a:off x="541316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67"/>
            <p:cNvSpPr/>
            <p:nvPr/>
          </p:nvSpPr>
          <p:spPr>
            <a:xfrm>
              <a:off x="569899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71"/>
            <p:cNvSpPr/>
            <p:nvPr/>
          </p:nvSpPr>
          <p:spPr>
            <a:xfrm>
              <a:off x="5984812"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75"/>
            <p:cNvSpPr/>
            <p:nvPr/>
          </p:nvSpPr>
          <p:spPr>
            <a:xfrm>
              <a:off x="627063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79"/>
            <p:cNvSpPr/>
            <p:nvPr/>
          </p:nvSpPr>
          <p:spPr>
            <a:xfrm>
              <a:off x="655645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83"/>
            <p:cNvSpPr/>
            <p:nvPr/>
          </p:nvSpPr>
          <p:spPr>
            <a:xfrm>
              <a:off x="68422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87"/>
            <p:cNvSpPr/>
            <p:nvPr/>
          </p:nvSpPr>
          <p:spPr>
            <a:xfrm>
              <a:off x="71280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78" name="pl105"/>
            <p:cNvSpPr/>
            <p:nvPr/>
          </p:nvSpPr>
          <p:spPr>
            <a:xfrm>
              <a:off x="1127759" y="21869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79" name="pl106"/>
            <p:cNvSpPr/>
            <p:nvPr/>
          </p:nvSpPr>
          <p:spPr>
            <a:xfrm>
              <a:off x="1127759" y="14630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80" name="rc107"/>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1" name="rc108"/>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2" name="rc109"/>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83" name="rc110"/>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4" name="rc111"/>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5" name="rc112"/>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6" name="rc113"/>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87" name="rc114"/>
            <p:cNvSpPr/>
            <p:nvPr/>
          </p:nvSpPr>
          <p:spPr>
            <a:xfrm>
              <a:off x="16974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8" name="rc115"/>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9" name="rc116"/>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0" name="rc117"/>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1" name="rc118"/>
            <p:cNvSpPr/>
            <p:nvPr/>
          </p:nvSpPr>
          <p:spPr>
            <a:xfrm>
              <a:off x="19833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2" name="rc119"/>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3" name="rc120"/>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4" name="rc121"/>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5" name="rc122"/>
            <p:cNvSpPr/>
            <p:nvPr/>
          </p:nvSpPr>
          <p:spPr>
            <a:xfrm>
              <a:off x="22691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6" name="rc123"/>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549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186939"/>
              <a:ext cx="238184" cy="7239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1869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1869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1463040"/>
              <a:ext cx="238184" cy="723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pl207"/>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1869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tx21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2" name="tx212"/>
            <p:cNvSpPr/>
            <p:nvPr/>
          </p:nvSpPr>
          <p:spPr>
            <a:xfrm>
              <a:off x="889315" y="21421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13" name="tx213"/>
            <p:cNvSpPr/>
            <p:nvPr/>
          </p:nvSpPr>
          <p:spPr>
            <a:xfrm>
              <a:off x="889315" y="141769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214" name="pl214"/>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tx240"/>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1" name="tx241"/>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2" name="tx242"/>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3" name="tx243"/>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4" name="tx244"/>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5" name="tx245"/>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6" name="tx246"/>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7" name="tx247"/>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8" name="tx248"/>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9" name="tx249"/>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0" name="tx250"/>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1" name="tx251"/>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2" name="tx252"/>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3" name="tx253"/>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4" name="tx254"/>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5" name="tx255"/>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6" name="tx256"/>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7" name="tx257"/>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8" name="tx258"/>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9" name="tx259"/>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0" name="tx260"/>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1" name="tx261"/>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2" name="tx262"/>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3" name="tx263"/>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4" name="tx264"/>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5" name="pl265"/>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6" name="rc266"/>
            <p:cNvSpPr/>
            <p:nvPr/>
          </p:nvSpPr>
          <p:spPr>
            <a:xfrm>
              <a:off x="457200" y="3084575"/>
              <a:ext cx="754288" cy="664463"/>
            </a:xfrm>
            <a:prstGeom prst="rect">
              <a:avLst/>
            </a:prstGeom>
            <a:solidFill>
              <a:srgbClr val="FFFFFF">
                <a:alpha val="100000"/>
              </a:srgbClr>
            </a:solidFill>
          </p:spPr>
          <p:txBody>
            <a:bodyPr/>
            <a:lstStyle/>
            <a:p>
              <a:endParaRPr/>
            </a:p>
          </p:txBody>
        </p:sp>
        <p:sp>
          <p:nvSpPr>
            <p:cNvPr id="267" name="rc267"/>
            <p:cNvSpPr/>
            <p:nvPr/>
          </p:nvSpPr>
          <p:spPr>
            <a:xfrm>
              <a:off x="457200" y="3197733"/>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8" name="rc268"/>
            <p:cNvSpPr/>
            <p:nvPr/>
          </p:nvSpPr>
          <p:spPr>
            <a:xfrm>
              <a:off x="457200" y="3348609"/>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9" name="rc269"/>
            <p:cNvSpPr/>
            <p:nvPr/>
          </p:nvSpPr>
          <p:spPr>
            <a:xfrm>
              <a:off x="457200" y="3499485"/>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0" name="rc270"/>
            <p:cNvSpPr/>
            <p:nvPr/>
          </p:nvSpPr>
          <p:spPr>
            <a:xfrm>
              <a:off x="457200" y="3650361"/>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1" name="tx271"/>
            <p:cNvSpPr/>
            <p:nvPr/>
          </p:nvSpPr>
          <p:spPr>
            <a:xfrm>
              <a:off x="642507"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2" name="tx272"/>
            <p:cNvSpPr/>
            <p:nvPr/>
          </p:nvSpPr>
          <p:spPr>
            <a:xfrm>
              <a:off x="642507"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3" name="tx273"/>
            <p:cNvSpPr/>
            <p:nvPr/>
          </p:nvSpPr>
          <p:spPr>
            <a:xfrm>
              <a:off x="642507"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4" name="tx274"/>
            <p:cNvSpPr/>
            <p:nvPr/>
          </p:nvSpPr>
          <p:spPr>
            <a:xfrm>
              <a:off x="642507"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5" name="tx27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6" name="tx27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397" name="grp2"/>
          <p:cNvGrpSpPr/>
          <p:nvPr/>
        </p:nvGrpSpPr>
        <p:grpSpPr>
          <a:xfrm>
            <a:off x="457200" y="4023360"/>
            <a:ext cx="6675120" cy="2743200"/>
            <a:chOff x="457200" y="4023360"/>
            <a:chExt cx="6675120" cy="2743200"/>
          </a:xfrm>
        </p:grpSpPr>
        <p:sp>
          <p:nvSpPr>
            <p:cNvPr id="398"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14350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14350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875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69" name="tx69"/>
            <p:cNvSpPr/>
            <p:nvPr/>
          </p:nvSpPr>
          <p:spPr>
            <a:xfrm>
              <a:off x="889315" y="448093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223635"/>
              <a:ext cx="3312528" cy="301752"/>
            </a:xfrm>
            <a:prstGeom prst="rect">
              <a:avLst/>
            </a:prstGeom>
            <a:solidFill>
              <a:srgbClr val="FFFFFF">
                <a:alpha val="100000"/>
              </a:srgbClr>
            </a:solidFill>
          </p:spPr>
          <p:txBody>
            <a:bodyPr/>
            <a:lstStyle/>
            <a:p>
              <a:endParaRPr/>
            </a:p>
          </p:txBody>
        </p:sp>
        <p:sp>
          <p:nvSpPr>
            <p:cNvPr id="87" name="rc87"/>
            <p:cNvSpPr/>
            <p:nvPr/>
          </p:nvSpPr>
          <p:spPr>
            <a:xfrm>
              <a:off x="2167832" y="633679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36792"/>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36792"/>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3679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32728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32728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32728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32708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280328" y="4249697"/>
              <a:ext cx="486122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Antigua and Barbuda age distribution, vaccination status, and incidence, 2017-12 to 2018-11</a:t>
              </a:r>
            </a:p>
          </p:txBody>
        </p:sp>
        <p:sp>
          <p:nvSpPr>
            <p:cNvPr id="98" name="pt98"/>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6835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47310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952500"/>
                  </a:moveTo>
                  <a:lnTo>
                    <a:pt x="765386" y="952500"/>
                  </a:lnTo>
                  <a:lnTo>
                    <a:pt x="1530773" y="952500"/>
                  </a:lnTo>
                  <a:lnTo>
                    <a:pt x="2296159" y="952500"/>
                  </a:lnTo>
                  <a:lnTo>
                    <a:pt x="3061546" y="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817825"/>
              <a:ext cx="0" cy="897174"/>
            </a:xfrm>
            <a:custGeom>
              <a:avLst/>
              <a:gdLst/>
              <a:ahLst/>
              <a:cxnLst/>
              <a:rect l="0" t="0" r="0" b="0"/>
              <a:pathLst>
                <a:path h="897174">
                  <a:moveTo>
                    <a:pt x="0" y="897174"/>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41594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511688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481782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tx112"/>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3" name="tx113"/>
            <p:cNvSpPr/>
            <p:nvPr/>
          </p:nvSpPr>
          <p:spPr>
            <a:xfrm>
              <a:off x="6461760" y="536920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14" name="tx114"/>
            <p:cNvSpPr/>
            <p:nvPr/>
          </p:nvSpPr>
          <p:spPr>
            <a:xfrm>
              <a:off x="6461760" y="507015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15" name="tx115"/>
            <p:cNvSpPr/>
            <p:nvPr/>
          </p:nvSpPr>
          <p:spPr>
            <a:xfrm>
              <a:off x="6461760" y="477109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a:t>
              </a:r>
            </a:p>
          </p:txBody>
        </p:sp>
        <p:sp>
          <p:nvSpPr>
            <p:cNvPr id="116" name="tx116"/>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7" name="tx117"/>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214798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1" name="tx121"/>
            <p:cNvSpPr/>
            <p:nvPr/>
          </p:nvSpPr>
          <p:spPr>
            <a:xfrm>
              <a:off x="4362814"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63.7</a:t>
              </a:r>
            </a:p>
          </p:txBody>
        </p:sp>
        <p:sp>
          <p:nvSpPr>
            <p:cNvPr id="122" name="tx122"/>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3" name="tx123"/>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6248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Japan</a:t>
            </a:r>
          </a:p>
        </p:txBody>
      </p:sp>
      <p:grpSp>
        <p:nvGrpSpPr>
          <p:cNvPr id="2" name="grp2"/>
          <p:cNvGrpSpPr/>
          <p:nvPr/>
        </p:nvGrpSpPr>
        <p:grpSpPr>
          <a:xfrm>
            <a:off x="457200" y="1463040"/>
            <a:ext cx="8503920" cy="2286000"/>
            <a:chOff x="457200" y="1463040"/>
            <a:chExt cx="8503920" cy="2286000"/>
          </a:xfrm>
        </p:grpSpPr>
        <p:sp>
          <p:nvSpPr>
            <p:cNvPr id="299" name="rc4"/>
            <p:cNvSpPr/>
            <p:nvPr/>
          </p:nvSpPr>
          <p:spPr>
            <a:xfrm>
              <a:off x="1411675" y="2885601"/>
              <a:ext cx="228964" cy="252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411675" y="28856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411675" y="288560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411675" y="2830534"/>
              <a:ext cx="228964" cy="550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686432" y="2874128"/>
              <a:ext cx="228964" cy="367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686432" y="28741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686432" y="287412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686432" y="2830534"/>
              <a:ext cx="228964" cy="435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1961189" y="2851184"/>
              <a:ext cx="228964" cy="596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1961189" y="285118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1961189" y="2848889"/>
              <a:ext cx="228964" cy="22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1961189" y="2768583"/>
              <a:ext cx="228964" cy="803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2235946" y="2754817"/>
              <a:ext cx="228964" cy="1560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2235946" y="27548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2235946" y="275481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2235946" y="2633211"/>
              <a:ext cx="228964" cy="1216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2510703" y="2805295"/>
              <a:ext cx="228964" cy="1055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2510703" y="280529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2510703" y="280529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2510703" y="2644683"/>
              <a:ext cx="228964" cy="1606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2785460" y="2903956"/>
              <a:ext cx="228964" cy="68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2785460" y="290395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2785460" y="290395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2785460" y="2745639"/>
              <a:ext cx="228964" cy="1583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3060217" y="2903956"/>
              <a:ext cx="228964" cy="68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3060217" y="290395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3060217" y="2899367"/>
              <a:ext cx="228964" cy="45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3060217" y="2766289"/>
              <a:ext cx="228964" cy="1330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32"/>
            <p:cNvSpPr/>
            <p:nvPr/>
          </p:nvSpPr>
          <p:spPr>
            <a:xfrm>
              <a:off x="3334974" y="2906251"/>
              <a:ext cx="228964" cy="45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33"/>
            <p:cNvSpPr/>
            <p:nvPr/>
          </p:nvSpPr>
          <p:spPr>
            <a:xfrm>
              <a:off x="3334974" y="29062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4"/>
            <p:cNvSpPr/>
            <p:nvPr/>
          </p:nvSpPr>
          <p:spPr>
            <a:xfrm>
              <a:off x="3334974" y="290625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35"/>
            <p:cNvSpPr/>
            <p:nvPr/>
          </p:nvSpPr>
          <p:spPr>
            <a:xfrm>
              <a:off x="3334974" y="2832828"/>
              <a:ext cx="228964" cy="734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36"/>
            <p:cNvSpPr/>
            <p:nvPr/>
          </p:nvSpPr>
          <p:spPr>
            <a:xfrm>
              <a:off x="3609731" y="2894778"/>
              <a:ext cx="228964" cy="160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3609731" y="28947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3609731" y="289477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3609731" y="2821356"/>
              <a:ext cx="228964" cy="734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3884488" y="2890189"/>
              <a:ext cx="228964" cy="206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3884488" y="28901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3884488" y="28901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3884488" y="2812178"/>
              <a:ext cx="228964" cy="780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4159245" y="2903956"/>
              <a:ext cx="228964" cy="68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4159245" y="290395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4159245" y="290395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4159245" y="2819061"/>
              <a:ext cx="228964" cy="848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4434002" y="2855773"/>
              <a:ext cx="228964" cy="550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708759" y="2908545"/>
              <a:ext cx="228964" cy="22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708759" y="29085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708759" y="2906251"/>
              <a:ext cx="228964" cy="22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708759" y="2871834"/>
              <a:ext cx="228964" cy="344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4983516" y="2908545"/>
              <a:ext cx="228964" cy="22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4983516" y="290854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4983516" y="290854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4983516" y="2825945"/>
              <a:ext cx="228964" cy="82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258273" y="2894778"/>
              <a:ext cx="228964" cy="160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258273" y="28947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258273" y="289477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258273" y="2853478"/>
              <a:ext cx="228964" cy="41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64"/>
            <p:cNvSpPr/>
            <p:nvPr/>
          </p:nvSpPr>
          <p:spPr>
            <a:xfrm>
              <a:off x="5533030" y="2864950"/>
              <a:ext cx="228964" cy="458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65"/>
            <p:cNvSpPr/>
            <p:nvPr/>
          </p:nvSpPr>
          <p:spPr>
            <a:xfrm>
              <a:off x="5533030" y="28649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66"/>
            <p:cNvSpPr/>
            <p:nvPr/>
          </p:nvSpPr>
          <p:spPr>
            <a:xfrm>
              <a:off x="5533030" y="286495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67"/>
            <p:cNvSpPr/>
            <p:nvPr/>
          </p:nvSpPr>
          <p:spPr>
            <a:xfrm>
              <a:off x="5533030" y="2768583"/>
              <a:ext cx="228964" cy="963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68"/>
            <p:cNvSpPr/>
            <p:nvPr/>
          </p:nvSpPr>
          <p:spPr>
            <a:xfrm>
              <a:off x="5807787" y="2688278"/>
              <a:ext cx="228964" cy="222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69"/>
            <p:cNvSpPr/>
            <p:nvPr/>
          </p:nvSpPr>
          <p:spPr>
            <a:xfrm>
              <a:off x="5807787" y="268827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70"/>
            <p:cNvSpPr/>
            <p:nvPr/>
          </p:nvSpPr>
          <p:spPr>
            <a:xfrm>
              <a:off x="5807787" y="2672216"/>
              <a:ext cx="228964" cy="160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71"/>
            <p:cNvSpPr/>
            <p:nvPr/>
          </p:nvSpPr>
          <p:spPr>
            <a:xfrm>
              <a:off x="5807787" y="2038947"/>
              <a:ext cx="228964" cy="6332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72"/>
            <p:cNvSpPr/>
            <p:nvPr/>
          </p:nvSpPr>
          <p:spPr>
            <a:xfrm>
              <a:off x="6082544" y="2807589"/>
              <a:ext cx="228964" cy="1032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73"/>
            <p:cNvSpPr/>
            <p:nvPr/>
          </p:nvSpPr>
          <p:spPr>
            <a:xfrm>
              <a:off x="6082544" y="280758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74"/>
            <p:cNvSpPr/>
            <p:nvPr/>
          </p:nvSpPr>
          <p:spPr>
            <a:xfrm>
              <a:off x="6082544" y="28075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75"/>
            <p:cNvSpPr/>
            <p:nvPr/>
          </p:nvSpPr>
          <p:spPr>
            <a:xfrm>
              <a:off x="6082544" y="1703957"/>
              <a:ext cx="228964" cy="11036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76"/>
            <p:cNvSpPr/>
            <p:nvPr/>
          </p:nvSpPr>
          <p:spPr>
            <a:xfrm>
              <a:off x="6357301" y="2881012"/>
              <a:ext cx="228964" cy="298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77"/>
            <p:cNvSpPr/>
            <p:nvPr/>
          </p:nvSpPr>
          <p:spPr>
            <a:xfrm>
              <a:off x="6357301" y="288101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78"/>
            <p:cNvSpPr/>
            <p:nvPr/>
          </p:nvSpPr>
          <p:spPr>
            <a:xfrm>
              <a:off x="6357301" y="288101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79"/>
            <p:cNvSpPr/>
            <p:nvPr/>
          </p:nvSpPr>
          <p:spPr>
            <a:xfrm>
              <a:off x="6357301" y="2601088"/>
              <a:ext cx="228964" cy="2799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80"/>
            <p:cNvSpPr/>
            <p:nvPr/>
          </p:nvSpPr>
          <p:spPr>
            <a:xfrm>
              <a:off x="6632058" y="2885601"/>
              <a:ext cx="228964" cy="252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81"/>
            <p:cNvSpPr/>
            <p:nvPr/>
          </p:nvSpPr>
          <p:spPr>
            <a:xfrm>
              <a:off x="6632058" y="28856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82"/>
            <p:cNvSpPr/>
            <p:nvPr/>
          </p:nvSpPr>
          <p:spPr>
            <a:xfrm>
              <a:off x="6632058" y="288560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83"/>
            <p:cNvSpPr/>
            <p:nvPr/>
          </p:nvSpPr>
          <p:spPr>
            <a:xfrm>
              <a:off x="6632058" y="2727283"/>
              <a:ext cx="228964" cy="1583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84"/>
            <p:cNvSpPr/>
            <p:nvPr/>
          </p:nvSpPr>
          <p:spPr>
            <a:xfrm>
              <a:off x="6906815" y="2903956"/>
              <a:ext cx="228964" cy="68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85"/>
            <p:cNvSpPr/>
            <p:nvPr/>
          </p:nvSpPr>
          <p:spPr>
            <a:xfrm>
              <a:off x="6906815" y="290395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86"/>
            <p:cNvSpPr/>
            <p:nvPr/>
          </p:nvSpPr>
          <p:spPr>
            <a:xfrm>
              <a:off x="6906815" y="2901662"/>
              <a:ext cx="228964" cy="22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87"/>
            <p:cNvSpPr/>
            <p:nvPr/>
          </p:nvSpPr>
          <p:spPr>
            <a:xfrm>
              <a:off x="6906815" y="2743344"/>
              <a:ext cx="228964" cy="1583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88"/>
            <p:cNvSpPr/>
            <p:nvPr/>
          </p:nvSpPr>
          <p:spPr>
            <a:xfrm>
              <a:off x="7181572" y="2883306"/>
              <a:ext cx="228964" cy="275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89"/>
            <p:cNvSpPr/>
            <p:nvPr/>
          </p:nvSpPr>
          <p:spPr>
            <a:xfrm>
              <a:off x="7181572" y="28833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90"/>
            <p:cNvSpPr/>
            <p:nvPr/>
          </p:nvSpPr>
          <p:spPr>
            <a:xfrm>
              <a:off x="7181572" y="2878717"/>
              <a:ext cx="228964" cy="45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7181572" y="2731872"/>
              <a:ext cx="228964" cy="1468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7456329" y="2844300"/>
              <a:ext cx="228964" cy="665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7456329" y="28443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94"/>
            <p:cNvSpPr/>
            <p:nvPr/>
          </p:nvSpPr>
          <p:spPr>
            <a:xfrm>
              <a:off x="7456329" y="28443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95"/>
            <p:cNvSpPr/>
            <p:nvPr/>
          </p:nvSpPr>
          <p:spPr>
            <a:xfrm>
              <a:off x="7456329" y="2601088"/>
              <a:ext cx="228964" cy="2432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rc96"/>
            <p:cNvSpPr/>
            <p:nvPr/>
          </p:nvSpPr>
          <p:spPr>
            <a:xfrm>
              <a:off x="7731086" y="2885601"/>
              <a:ext cx="228964" cy="252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2" name="rc97"/>
            <p:cNvSpPr/>
            <p:nvPr/>
          </p:nvSpPr>
          <p:spPr>
            <a:xfrm>
              <a:off x="7731086" y="28856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3" name="rc98"/>
            <p:cNvSpPr/>
            <p:nvPr/>
          </p:nvSpPr>
          <p:spPr>
            <a:xfrm>
              <a:off x="7731086" y="2874128"/>
              <a:ext cx="228964" cy="114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4" name="rc99"/>
            <p:cNvSpPr/>
            <p:nvPr/>
          </p:nvSpPr>
          <p:spPr>
            <a:xfrm>
              <a:off x="7731086" y="2688278"/>
              <a:ext cx="228964" cy="1858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7"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8" name="rc103"/>
            <p:cNvSpPr/>
            <p:nvPr/>
          </p:nvSpPr>
          <p:spPr>
            <a:xfrm>
              <a:off x="8005843" y="2908545"/>
              <a:ext cx="228964" cy="22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9"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0"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1"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3"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09"/>
            <p:cNvSpPr/>
            <p:nvPr/>
          </p:nvSpPr>
          <p:spPr>
            <a:xfrm>
              <a:off x="1127759" y="268139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pl110"/>
            <p:cNvSpPr/>
            <p:nvPr/>
          </p:nvSpPr>
          <p:spPr>
            <a:xfrm>
              <a:off x="1127759" y="245194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6" name="pl111"/>
            <p:cNvSpPr/>
            <p:nvPr/>
          </p:nvSpPr>
          <p:spPr>
            <a:xfrm>
              <a:off x="1127759" y="222250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7" name="pl112"/>
            <p:cNvSpPr/>
            <p:nvPr/>
          </p:nvSpPr>
          <p:spPr>
            <a:xfrm>
              <a:off x="1127759" y="199305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8" name="pl113"/>
            <p:cNvSpPr/>
            <p:nvPr/>
          </p:nvSpPr>
          <p:spPr>
            <a:xfrm>
              <a:off x="1127759" y="176361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9" name="pl114"/>
            <p:cNvSpPr/>
            <p:nvPr/>
          </p:nvSpPr>
          <p:spPr>
            <a:xfrm>
              <a:off x="1127759" y="153416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10" name="rc115"/>
            <p:cNvSpPr/>
            <p:nvPr/>
          </p:nvSpPr>
          <p:spPr>
            <a:xfrm>
              <a:off x="1411675" y="2885601"/>
              <a:ext cx="228964" cy="252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16"/>
            <p:cNvSpPr/>
            <p:nvPr/>
          </p:nvSpPr>
          <p:spPr>
            <a:xfrm>
              <a:off x="1411675" y="28856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17"/>
            <p:cNvSpPr/>
            <p:nvPr/>
          </p:nvSpPr>
          <p:spPr>
            <a:xfrm>
              <a:off x="1411675" y="288560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18"/>
            <p:cNvSpPr/>
            <p:nvPr/>
          </p:nvSpPr>
          <p:spPr>
            <a:xfrm>
              <a:off x="1411675" y="2830534"/>
              <a:ext cx="228964" cy="550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19"/>
            <p:cNvSpPr/>
            <p:nvPr/>
          </p:nvSpPr>
          <p:spPr>
            <a:xfrm>
              <a:off x="1686432" y="2874128"/>
              <a:ext cx="228964" cy="367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0"/>
            <p:cNvSpPr/>
            <p:nvPr/>
          </p:nvSpPr>
          <p:spPr>
            <a:xfrm>
              <a:off x="1686432" y="28741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21"/>
            <p:cNvSpPr/>
            <p:nvPr/>
          </p:nvSpPr>
          <p:spPr>
            <a:xfrm>
              <a:off x="1686432" y="287412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22"/>
            <p:cNvSpPr/>
            <p:nvPr/>
          </p:nvSpPr>
          <p:spPr>
            <a:xfrm>
              <a:off x="1686432" y="2830534"/>
              <a:ext cx="228964" cy="435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23"/>
            <p:cNvSpPr/>
            <p:nvPr/>
          </p:nvSpPr>
          <p:spPr>
            <a:xfrm>
              <a:off x="1961189" y="2851184"/>
              <a:ext cx="228964" cy="596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24"/>
            <p:cNvSpPr/>
            <p:nvPr/>
          </p:nvSpPr>
          <p:spPr>
            <a:xfrm>
              <a:off x="1961189" y="285118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25"/>
            <p:cNvSpPr/>
            <p:nvPr/>
          </p:nvSpPr>
          <p:spPr>
            <a:xfrm>
              <a:off x="1961189" y="2848889"/>
              <a:ext cx="228964" cy="22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26"/>
            <p:cNvSpPr/>
            <p:nvPr/>
          </p:nvSpPr>
          <p:spPr>
            <a:xfrm>
              <a:off x="1961189" y="2768583"/>
              <a:ext cx="228964" cy="803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27"/>
            <p:cNvSpPr/>
            <p:nvPr/>
          </p:nvSpPr>
          <p:spPr>
            <a:xfrm>
              <a:off x="2235946" y="2754817"/>
              <a:ext cx="228964" cy="1560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28"/>
            <p:cNvSpPr/>
            <p:nvPr/>
          </p:nvSpPr>
          <p:spPr>
            <a:xfrm>
              <a:off x="2235946" y="27548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29"/>
            <p:cNvSpPr/>
            <p:nvPr/>
          </p:nvSpPr>
          <p:spPr>
            <a:xfrm>
              <a:off x="2235946" y="275481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0"/>
            <p:cNvSpPr/>
            <p:nvPr/>
          </p:nvSpPr>
          <p:spPr>
            <a:xfrm>
              <a:off x="2235946" y="2633211"/>
              <a:ext cx="228964" cy="1216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6" name="rc131"/>
            <p:cNvSpPr/>
            <p:nvPr/>
          </p:nvSpPr>
          <p:spPr>
            <a:xfrm>
              <a:off x="2510703" y="2805295"/>
              <a:ext cx="228964" cy="1055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7" name="rc132"/>
            <p:cNvSpPr/>
            <p:nvPr/>
          </p:nvSpPr>
          <p:spPr>
            <a:xfrm>
              <a:off x="2510703" y="280529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33"/>
            <p:cNvSpPr/>
            <p:nvPr/>
          </p:nvSpPr>
          <p:spPr>
            <a:xfrm>
              <a:off x="2510703" y="280529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9" name="rc134"/>
            <p:cNvSpPr/>
            <p:nvPr/>
          </p:nvSpPr>
          <p:spPr>
            <a:xfrm>
              <a:off x="2510703" y="2644683"/>
              <a:ext cx="228964" cy="1606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0" name="rc135"/>
            <p:cNvSpPr/>
            <p:nvPr/>
          </p:nvSpPr>
          <p:spPr>
            <a:xfrm>
              <a:off x="2785460" y="2903956"/>
              <a:ext cx="228964" cy="68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1" name="rc136"/>
            <p:cNvSpPr/>
            <p:nvPr/>
          </p:nvSpPr>
          <p:spPr>
            <a:xfrm>
              <a:off x="2785460" y="290395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2" name="rc137"/>
            <p:cNvSpPr/>
            <p:nvPr/>
          </p:nvSpPr>
          <p:spPr>
            <a:xfrm>
              <a:off x="2785460" y="290395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3" name="rc138"/>
            <p:cNvSpPr/>
            <p:nvPr/>
          </p:nvSpPr>
          <p:spPr>
            <a:xfrm>
              <a:off x="2785460" y="2745639"/>
              <a:ext cx="228964" cy="1583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03956"/>
              <a:ext cx="228964" cy="68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90395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060217" y="2899367"/>
              <a:ext cx="228964" cy="45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060217" y="2766289"/>
              <a:ext cx="228964" cy="1330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06251"/>
              <a:ext cx="228964" cy="45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9062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334974" y="290625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334974" y="2832828"/>
              <a:ext cx="228964" cy="734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94778"/>
              <a:ext cx="228964" cy="160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947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609731" y="289477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609731" y="2821356"/>
              <a:ext cx="228964" cy="734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90189"/>
              <a:ext cx="228964" cy="206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8901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3884488" y="28901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3884488" y="2812178"/>
              <a:ext cx="228964" cy="780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03956"/>
              <a:ext cx="228964" cy="68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90395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159245" y="290395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159245" y="2819061"/>
              <a:ext cx="228964" cy="848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434002" y="2855773"/>
              <a:ext cx="228964" cy="550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08545"/>
              <a:ext cx="228964" cy="22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9085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708759" y="2906251"/>
              <a:ext cx="228964" cy="22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708759" y="2871834"/>
              <a:ext cx="228964" cy="344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08545"/>
              <a:ext cx="228964" cy="22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90854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4983516" y="290854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4983516" y="2825945"/>
              <a:ext cx="228964" cy="82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94778"/>
              <a:ext cx="228964" cy="160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8947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258273" y="289477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258273" y="2853478"/>
              <a:ext cx="228964" cy="41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64950"/>
              <a:ext cx="228964" cy="458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8649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533030" y="286495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533030" y="2768583"/>
              <a:ext cx="228964" cy="963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688278"/>
              <a:ext cx="228964" cy="2225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68827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5807787" y="2672216"/>
              <a:ext cx="228964" cy="160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5807787" y="2038947"/>
              <a:ext cx="228964" cy="6332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807589"/>
              <a:ext cx="228964" cy="1032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80758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082544" y="28075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082544" y="1703957"/>
              <a:ext cx="228964" cy="11036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81012"/>
              <a:ext cx="228964" cy="298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88101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357301" y="288101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357301" y="2601088"/>
              <a:ext cx="228964" cy="2799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85601"/>
              <a:ext cx="228964" cy="252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8856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632058" y="288560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632058" y="2727283"/>
              <a:ext cx="228964" cy="1583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03956"/>
              <a:ext cx="228964" cy="68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90395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6906815" y="2901662"/>
              <a:ext cx="228964" cy="22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6906815" y="2743344"/>
              <a:ext cx="228964" cy="1583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83306"/>
              <a:ext cx="228964" cy="275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8833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181572" y="2878717"/>
              <a:ext cx="228964" cy="45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181572" y="2731872"/>
              <a:ext cx="228964" cy="1468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44300"/>
              <a:ext cx="228964" cy="665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8443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456329" y="28443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456329" y="2601088"/>
              <a:ext cx="228964" cy="2432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85601"/>
              <a:ext cx="228964" cy="252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8856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7731086" y="2874128"/>
              <a:ext cx="228964" cy="114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7731086" y="2688278"/>
              <a:ext cx="228964" cy="1858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005843" y="2908545"/>
              <a:ext cx="228964" cy="22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7"/>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8"/>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9"/>
            <p:cNvSpPr/>
            <p:nvPr/>
          </p:nvSpPr>
          <p:spPr>
            <a:xfrm>
              <a:off x="1127759" y="1534168"/>
              <a:ext cx="0" cy="1376671"/>
            </a:xfrm>
            <a:custGeom>
              <a:avLst/>
              <a:gdLst/>
              <a:ahLst/>
              <a:cxnLst/>
              <a:rect l="0" t="0" r="0" b="0"/>
              <a:pathLst>
                <a:path h="1376671">
                  <a:moveTo>
                    <a:pt x="0" y="1376671"/>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268139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245194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043940" y="222250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043940" y="199305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1043940" y="17636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043940" y="153416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7" name="tx22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8" name="tx228"/>
            <p:cNvSpPr/>
            <p:nvPr/>
          </p:nvSpPr>
          <p:spPr>
            <a:xfrm>
              <a:off x="747705" y="263466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9" name="tx229"/>
            <p:cNvSpPr/>
            <p:nvPr/>
          </p:nvSpPr>
          <p:spPr>
            <a:xfrm>
              <a:off x="747705" y="240521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30" name="tx230"/>
            <p:cNvSpPr/>
            <p:nvPr/>
          </p:nvSpPr>
          <p:spPr>
            <a:xfrm>
              <a:off x="747705" y="217577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31" name="tx231"/>
            <p:cNvSpPr/>
            <p:nvPr/>
          </p:nvSpPr>
          <p:spPr>
            <a:xfrm>
              <a:off x="747705" y="194632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32" name="tx232"/>
            <p:cNvSpPr/>
            <p:nvPr/>
          </p:nvSpPr>
          <p:spPr>
            <a:xfrm>
              <a:off x="747705" y="171688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233" name="tx233"/>
            <p:cNvSpPr/>
            <p:nvPr/>
          </p:nvSpPr>
          <p:spPr>
            <a:xfrm>
              <a:off x="747705" y="148743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34" name="pl234"/>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pl255"/>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6" name="pl256"/>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7" name="pl257"/>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8" name="pl258"/>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9" name="pl259"/>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0" name="pl260"/>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61" name="tx261"/>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62" name="tx262"/>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63" name="tx263"/>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64" name="tx264"/>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65" name="tx265"/>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6" name="tx266"/>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7" name="tx267"/>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8" name="tx268"/>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9" name="tx269"/>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70" name="tx270"/>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71" name="tx271"/>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72" name="tx272"/>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73" name="tx273"/>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74" name="tx274"/>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75" name="tx275"/>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6" name="tx276"/>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7" name="tx277"/>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8" name="tx278"/>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9" name="tx279"/>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80" name="tx280"/>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81" name="tx281"/>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82" name="tx282"/>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83" name="tx283"/>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84" name="tx284"/>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85" name="tx285"/>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6" name="tx286"/>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7" name="pl287"/>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8" name="rc288"/>
            <p:cNvSpPr/>
            <p:nvPr/>
          </p:nvSpPr>
          <p:spPr>
            <a:xfrm>
              <a:off x="457200" y="3055665"/>
              <a:ext cx="779182" cy="693374"/>
            </a:xfrm>
            <a:prstGeom prst="rect">
              <a:avLst/>
            </a:prstGeom>
            <a:solidFill>
              <a:srgbClr val="FFFFFF">
                <a:alpha val="100000"/>
              </a:srgbClr>
            </a:solidFill>
          </p:spPr>
          <p:txBody>
            <a:bodyPr/>
            <a:lstStyle/>
            <a:p>
              <a:endParaRPr/>
            </a:p>
          </p:txBody>
        </p:sp>
        <p:sp>
          <p:nvSpPr>
            <p:cNvPr id="289" name="rc289"/>
            <p:cNvSpPr/>
            <p:nvPr/>
          </p:nvSpPr>
          <p:spPr>
            <a:xfrm>
              <a:off x="463718" y="316882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0" name="rc290"/>
            <p:cNvSpPr/>
            <p:nvPr/>
          </p:nvSpPr>
          <p:spPr>
            <a:xfrm>
              <a:off x="463718" y="3319698"/>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91" name="rc291"/>
            <p:cNvSpPr/>
            <p:nvPr/>
          </p:nvSpPr>
          <p:spPr>
            <a:xfrm>
              <a:off x="463718" y="3470574"/>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92" name="rc292"/>
            <p:cNvSpPr/>
            <p:nvPr/>
          </p:nvSpPr>
          <p:spPr>
            <a:xfrm>
              <a:off x="463718" y="3621450"/>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3" name="tx293"/>
            <p:cNvSpPr/>
            <p:nvPr/>
          </p:nvSpPr>
          <p:spPr>
            <a:xfrm>
              <a:off x="667401" y="315931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94" name="tx294"/>
            <p:cNvSpPr/>
            <p:nvPr/>
          </p:nvSpPr>
          <p:spPr>
            <a:xfrm>
              <a:off x="667401" y="330999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95" name="tx295"/>
            <p:cNvSpPr/>
            <p:nvPr/>
          </p:nvSpPr>
          <p:spPr>
            <a:xfrm>
              <a:off x="667401" y="344340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6" name="tx296"/>
            <p:cNvSpPr/>
            <p:nvPr/>
          </p:nvSpPr>
          <p:spPr>
            <a:xfrm>
              <a:off x="667401" y="361174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7" name="tx297"/>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8" name="tx298"/>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34" name="grp2"/>
          <p:cNvGrpSpPr/>
          <p:nvPr/>
        </p:nvGrpSpPr>
        <p:grpSpPr>
          <a:xfrm>
            <a:off x="457200" y="4023360"/>
            <a:ext cx="6675120" cy="2743200"/>
            <a:chOff x="457200" y="4023360"/>
            <a:chExt cx="6675120" cy="2743200"/>
          </a:xfrm>
        </p:grpSpPr>
        <p:sp>
          <p:nvSpPr>
            <p:cNvPr id="435" name="rc4"/>
            <p:cNvSpPr/>
            <p:nvPr/>
          </p:nvSpPr>
          <p:spPr>
            <a:xfrm>
              <a:off x="1223433" y="5634756"/>
              <a:ext cx="382693" cy="1259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17961"/>
              <a:ext cx="382693" cy="167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1796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1796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676744"/>
              <a:ext cx="382693" cy="83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84371"/>
              <a:ext cx="382693" cy="923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8437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58437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01937"/>
              <a:ext cx="382693" cy="587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85142"/>
              <a:ext cx="382693" cy="167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68346"/>
              <a:ext cx="382693" cy="167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59949"/>
              <a:ext cx="382693" cy="83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01937"/>
              <a:ext cx="382693" cy="587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01937"/>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59949"/>
              <a:ext cx="382693" cy="419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26359"/>
              <a:ext cx="382693" cy="335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18732"/>
              <a:ext cx="382693" cy="419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76744"/>
              <a:ext cx="382693" cy="419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75973"/>
              <a:ext cx="382693" cy="1007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408022"/>
              <a:ext cx="382693" cy="1679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68346"/>
              <a:ext cx="382693" cy="923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391227"/>
              <a:ext cx="382693" cy="2771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256866"/>
              <a:ext cx="382693" cy="1343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69808"/>
              <a:ext cx="382693" cy="4870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10334"/>
              <a:ext cx="382693" cy="503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93539"/>
              <a:ext cx="382693" cy="167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685142"/>
              <a:ext cx="382693" cy="83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424817"/>
              <a:ext cx="382693" cy="2603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9276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2481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5686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8891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92096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75301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pl39"/>
            <p:cNvSpPr/>
            <p:nvPr/>
          </p:nvSpPr>
          <p:spPr>
            <a:xfrm>
              <a:off x="1127759" y="458506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40" name="rc40"/>
            <p:cNvSpPr/>
            <p:nvPr/>
          </p:nvSpPr>
          <p:spPr>
            <a:xfrm>
              <a:off x="1223433" y="5634756"/>
              <a:ext cx="382693" cy="1259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617961"/>
              <a:ext cx="382693" cy="167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61796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223433" y="561796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676744"/>
              <a:ext cx="382693" cy="83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584371"/>
              <a:ext cx="382693" cy="9237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58437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1988820" y="558437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701937"/>
              <a:ext cx="382693" cy="587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85142"/>
              <a:ext cx="382693" cy="167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668346"/>
              <a:ext cx="382693" cy="1679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2754206" y="5659949"/>
              <a:ext cx="382693" cy="83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01937"/>
              <a:ext cx="382693" cy="587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01937"/>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659949"/>
              <a:ext cx="382693" cy="419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3519593" y="5626359"/>
              <a:ext cx="382693" cy="335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18732"/>
              <a:ext cx="382693" cy="419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76744"/>
              <a:ext cx="382693" cy="4198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575973"/>
              <a:ext cx="382693" cy="10077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284979" y="5408022"/>
              <a:ext cx="382693" cy="1679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68346"/>
              <a:ext cx="382693" cy="923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391227"/>
              <a:ext cx="382693" cy="27711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256866"/>
              <a:ext cx="382693" cy="13436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050366" y="4769808"/>
              <a:ext cx="382693" cy="4870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10334"/>
              <a:ext cx="382693" cy="503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693539"/>
              <a:ext cx="382693" cy="167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685142"/>
              <a:ext cx="382693" cy="839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815753" y="5424817"/>
              <a:ext cx="382693" cy="2603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8" name="pl68"/>
            <p:cNvSpPr/>
            <p:nvPr/>
          </p:nvSpPr>
          <p:spPr>
            <a:xfrm>
              <a:off x="1127759" y="4585062"/>
              <a:ext cx="0" cy="1175657"/>
            </a:xfrm>
            <a:custGeom>
              <a:avLst/>
              <a:gdLst/>
              <a:ahLst/>
              <a:cxnLst/>
              <a:rect l="0" t="0" r="0" b="0"/>
              <a:pathLst>
                <a:path h="1175657">
                  <a:moveTo>
                    <a:pt x="0" y="1175657"/>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59276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42481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2568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508891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92096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1043940" y="475301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1043940" y="458506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7" name="tx7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8" name="tx78"/>
            <p:cNvSpPr/>
            <p:nvPr/>
          </p:nvSpPr>
          <p:spPr>
            <a:xfrm>
              <a:off x="818510" y="5546036"/>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9" name="tx79"/>
            <p:cNvSpPr/>
            <p:nvPr/>
          </p:nvSpPr>
          <p:spPr>
            <a:xfrm>
              <a:off x="818510" y="537808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80" name="tx80"/>
            <p:cNvSpPr/>
            <p:nvPr/>
          </p:nvSpPr>
          <p:spPr>
            <a:xfrm>
              <a:off x="818510" y="521013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81" name="tx81"/>
            <p:cNvSpPr/>
            <p:nvPr/>
          </p:nvSpPr>
          <p:spPr>
            <a:xfrm>
              <a:off x="818510" y="504218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82" name="tx82"/>
            <p:cNvSpPr/>
            <p:nvPr/>
          </p:nvSpPr>
          <p:spPr>
            <a:xfrm>
              <a:off x="747705" y="487423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83" name="tx83"/>
            <p:cNvSpPr/>
            <p:nvPr/>
          </p:nvSpPr>
          <p:spPr>
            <a:xfrm>
              <a:off x="747705" y="470628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a:t>
              </a:r>
            </a:p>
          </p:txBody>
        </p:sp>
        <p:sp>
          <p:nvSpPr>
            <p:cNvPr id="84" name="tx84"/>
            <p:cNvSpPr/>
            <p:nvPr/>
          </p:nvSpPr>
          <p:spPr>
            <a:xfrm>
              <a:off x="747705" y="453833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140</a:t>
              </a:r>
            </a:p>
          </p:txBody>
        </p:sp>
        <p:sp>
          <p:nvSpPr>
            <p:cNvPr id="85" name="pl85"/>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pl90"/>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1" name="pl91"/>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2" name="pl92"/>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3" name="tx93"/>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4" name="tx94"/>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5" name="tx95"/>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6" name="tx96"/>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7" name="tx97"/>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8" name="tx98"/>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9" name="tx99"/>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100" name="pl100"/>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101" name="rc101"/>
            <p:cNvSpPr/>
            <p:nvPr/>
          </p:nvSpPr>
          <p:spPr>
            <a:xfrm>
              <a:off x="2054675" y="6173599"/>
              <a:ext cx="3312528" cy="301751"/>
            </a:xfrm>
            <a:prstGeom prst="rect">
              <a:avLst/>
            </a:prstGeom>
            <a:solidFill>
              <a:srgbClr val="FFFFFF">
                <a:alpha val="100000"/>
              </a:srgbClr>
            </a:solidFill>
          </p:spPr>
          <p:txBody>
            <a:bodyPr/>
            <a:lstStyle/>
            <a:p>
              <a:endParaRPr/>
            </a:p>
          </p:txBody>
        </p:sp>
        <p:sp>
          <p:nvSpPr>
            <p:cNvPr id="102" name="rc102"/>
            <p:cNvSpPr/>
            <p:nvPr/>
          </p:nvSpPr>
          <p:spPr>
            <a:xfrm>
              <a:off x="2167832" y="6286756"/>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2981820" y="6286756"/>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3795807" y="6286756"/>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4609795" y="6286756"/>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6" name="tx106"/>
            <p:cNvSpPr/>
            <p:nvPr/>
          </p:nvSpPr>
          <p:spPr>
            <a:xfrm>
              <a:off x="2371515" y="62772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7" name="tx107"/>
            <p:cNvSpPr/>
            <p:nvPr/>
          </p:nvSpPr>
          <p:spPr>
            <a:xfrm>
              <a:off x="3185502" y="62772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8" name="tx108"/>
            <p:cNvSpPr/>
            <p:nvPr/>
          </p:nvSpPr>
          <p:spPr>
            <a:xfrm>
              <a:off x="3999490" y="62772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9" name="tx109"/>
            <p:cNvSpPr/>
            <p:nvPr/>
          </p:nvSpPr>
          <p:spPr>
            <a:xfrm>
              <a:off x="4813477" y="62770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10" name="tx110"/>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11" name="tx111"/>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12" name="tx112"/>
            <p:cNvSpPr/>
            <p:nvPr/>
          </p:nvSpPr>
          <p:spPr>
            <a:xfrm>
              <a:off x="1685451" y="4249697"/>
              <a:ext cx="405097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Japan age distribution, vaccination status, and incidence, 2017-12 to 2018-11</a:t>
              </a:r>
            </a:p>
          </p:txBody>
        </p:sp>
        <p:sp>
          <p:nvSpPr>
            <p:cNvPr id="113" name="pt113"/>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2148734" y="5394931"/>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2914120" y="5556567"/>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3679507" y="5516158"/>
              <a:ext cx="62865" cy="62865"/>
            </a:xfrm>
            <a:prstGeom prst="ellipse">
              <a:avLst/>
            </a:prstGeom>
            <a:ln w="9525" cap="rnd">
              <a:solidFill>
                <a:srgbClr val="000000">
                  <a:alpha val="100000"/>
                </a:srgbClr>
              </a:solidFill>
              <a:prstDash val="solid"/>
              <a:round/>
            </a:ln>
          </p:spPr>
          <p:txBody>
            <a:bodyPr/>
            <a:lstStyle/>
            <a:p>
              <a:endParaRPr/>
            </a:p>
          </p:txBody>
        </p:sp>
        <p:sp>
          <p:nvSpPr>
            <p:cNvPr id="117" name="pt117"/>
            <p:cNvSpPr/>
            <p:nvPr/>
          </p:nvSpPr>
          <p:spPr>
            <a:xfrm>
              <a:off x="4444894" y="5481522"/>
              <a:ext cx="62865" cy="62865"/>
            </a:xfrm>
            <a:prstGeom prst="ellipse">
              <a:avLst/>
            </a:prstGeom>
            <a:ln w="9525" cap="rnd">
              <a:solidFill>
                <a:srgbClr val="000000">
                  <a:alpha val="100000"/>
                </a:srgbClr>
              </a:solidFill>
              <a:prstDash val="solid"/>
              <a:round/>
            </a:ln>
          </p:spPr>
          <p:txBody>
            <a:bodyPr/>
            <a:lstStyle/>
            <a:p>
              <a:endParaRPr/>
            </a:p>
          </p:txBody>
        </p:sp>
        <p:sp>
          <p:nvSpPr>
            <p:cNvPr id="118" name="pt118"/>
            <p:cNvSpPr/>
            <p:nvPr/>
          </p:nvSpPr>
          <p:spPr>
            <a:xfrm>
              <a:off x="5210280" y="5383385"/>
              <a:ext cx="62865" cy="62865"/>
            </a:xfrm>
            <a:prstGeom prst="ellipse">
              <a:avLst/>
            </a:prstGeom>
            <a:ln w="9525" cap="rnd">
              <a:solidFill>
                <a:srgbClr val="000000">
                  <a:alpha val="100000"/>
                </a:srgbClr>
              </a:solidFill>
              <a:prstDash val="solid"/>
              <a:round/>
            </a:ln>
          </p:spPr>
          <p:txBody>
            <a:bodyPr/>
            <a:lstStyle/>
            <a:p>
              <a:endParaRPr/>
            </a:p>
          </p:txBody>
        </p:sp>
        <p:sp>
          <p:nvSpPr>
            <p:cNvPr id="119" name="pt119"/>
            <p:cNvSpPr/>
            <p:nvPr/>
          </p:nvSpPr>
          <p:spPr>
            <a:xfrm>
              <a:off x="5975667" y="5654703"/>
              <a:ext cx="62865" cy="62865"/>
            </a:xfrm>
            <a:prstGeom prst="ellipse">
              <a:avLst/>
            </a:prstGeom>
            <a:ln w="9525" cap="rnd">
              <a:solidFill>
                <a:srgbClr val="000000">
                  <a:alpha val="100000"/>
                </a:srgbClr>
              </a:solidFill>
              <a:prstDash val="solid"/>
              <a:round/>
            </a:ln>
          </p:spPr>
          <p:txBody>
            <a:bodyPr/>
            <a:lstStyle/>
            <a:p>
              <a:endParaRPr/>
            </a:p>
          </p:txBody>
        </p:sp>
        <p:sp>
          <p:nvSpPr>
            <p:cNvPr id="120" name="pl120"/>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21" name="pl121"/>
            <p:cNvSpPr/>
            <p:nvPr/>
          </p:nvSpPr>
          <p:spPr>
            <a:xfrm>
              <a:off x="1414780" y="4762500"/>
              <a:ext cx="4592320" cy="923636"/>
            </a:xfrm>
            <a:custGeom>
              <a:avLst/>
              <a:gdLst/>
              <a:ahLst/>
              <a:cxnLst/>
              <a:rect l="0" t="0" r="0" b="0"/>
              <a:pathLst>
                <a:path w="4592319" h="923636">
                  <a:moveTo>
                    <a:pt x="0" y="0"/>
                  </a:moveTo>
                  <a:lnTo>
                    <a:pt x="765386" y="663863"/>
                  </a:lnTo>
                  <a:lnTo>
                    <a:pt x="1530773" y="825500"/>
                  </a:lnTo>
                  <a:lnTo>
                    <a:pt x="2296159" y="785090"/>
                  </a:lnTo>
                  <a:lnTo>
                    <a:pt x="3061546" y="750454"/>
                  </a:lnTo>
                  <a:lnTo>
                    <a:pt x="3826933" y="652318"/>
                  </a:lnTo>
                  <a:lnTo>
                    <a:pt x="4592319" y="923636"/>
                  </a:lnTo>
                </a:path>
              </a:pathLst>
            </a:custGeom>
            <a:ln w="28575" cap="rnd">
              <a:solidFill>
                <a:srgbClr val="00008B">
                  <a:alpha val="100000"/>
                </a:srgbClr>
              </a:solidFill>
              <a:prstDash val="solid"/>
              <a:round/>
            </a:ln>
          </p:spPr>
          <p:txBody>
            <a:bodyPr/>
            <a:lstStyle/>
            <a:p>
              <a:endParaRPr/>
            </a:p>
          </p:txBody>
        </p:sp>
        <p:sp>
          <p:nvSpPr>
            <p:cNvPr id="122" name="pl122"/>
            <p:cNvSpPr/>
            <p:nvPr/>
          </p:nvSpPr>
          <p:spPr>
            <a:xfrm>
              <a:off x="6294120" y="4849090"/>
              <a:ext cx="0" cy="865909"/>
            </a:xfrm>
            <a:custGeom>
              <a:avLst/>
              <a:gdLst/>
              <a:ahLst/>
              <a:cxnLst/>
              <a:rect l="0" t="0" r="0" b="0"/>
              <a:pathLst>
                <a:path h="865909">
                  <a:moveTo>
                    <a:pt x="0" y="865909"/>
                  </a:moveTo>
                  <a:lnTo>
                    <a:pt x="0"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542636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513772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pl126"/>
            <p:cNvSpPr/>
            <p:nvPr/>
          </p:nvSpPr>
          <p:spPr>
            <a:xfrm>
              <a:off x="6294120" y="484909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7" name="tx12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8" name="tx128"/>
            <p:cNvSpPr/>
            <p:nvPr/>
          </p:nvSpPr>
          <p:spPr>
            <a:xfrm>
              <a:off x="6461760" y="5380822"/>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29" name="tx129"/>
            <p:cNvSpPr/>
            <p:nvPr/>
          </p:nvSpPr>
          <p:spPr>
            <a:xfrm>
              <a:off x="6461760" y="509099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30" name="tx130"/>
            <p:cNvSpPr/>
            <p:nvPr/>
          </p:nvSpPr>
          <p:spPr>
            <a:xfrm>
              <a:off x="6461760" y="4802954"/>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a:t>
              </a:r>
            </a:p>
          </p:txBody>
        </p:sp>
        <p:sp>
          <p:nvSpPr>
            <p:cNvPr id="131" name="tx13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2" name="tx132"/>
            <p:cNvSpPr/>
            <p:nvPr/>
          </p:nvSpPr>
          <p:spPr>
            <a:xfrm>
              <a:off x="1301267" y="4652962"/>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16.5</a:t>
              </a:r>
            </a:p>
          </p:txBody>
        </p:sp>
        <p:sp>
          <p:nvSpPr>
            <p:cNvPr id="133" name="tx133"/>
            <p:cNvSpPr/>
            <p:nvPr/>
          </p:nvSpPr>
          <p:spPr>
            <a:xfrm>
              <a:off x="2147982" y="5317520"/>
              <a:ext cx="64368"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a:t>
              </a:r>
            </a:p>
          </p:txBody>
        </p:sp>
        <p:sp>
          <p:nvSpPr>
            <p:cNvPr id="134" name="tx134"/>
            <p:cNvSpPr/>
            <p:nvPr/>
          </p:nvSpPr>
          <p:spPr>
            <a:xfrm>
              <a:off x="2864224" y="5479256"/>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a:t>
              </a:r>
            </a:p>
          </p:txBody>
        </p:sp>
        <p:sp>
          <p:nvSpPr>
            <p:cNvPr id="135" name="tx135"/>
            <p:cNvSpPr/>
            <p:nvPr/>
          </p:nvSpPr>
          <p:spPr>
            <a:xfrm>
              <a:off x="3629611" y="543795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a:t>
              </a:r>
            </a:p>
          </p:txBody>
        </p:sp>
        <p:sp>
          <p:nvSpPr>
            <p:cNvPr id="136" name="tx136"/>
            <p:cNvSpPr/>
            <p:nvPr/>
          </p:nvSpPr>
          <p:spPr>
            <a:xfrm>
              <a:off x="4394998" y="540331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3.5</a:t>
              </a:r>
            </a:p>
          </p:txBody>
        </p:sp>
        <p:sp>
          <p:nvSpPr>
            <p:cNvPr id="137" name="tx137"/>
            <p:cNvSpPr/>
            <p:nvPr/>
          </p:nvSpPr>
          <p:spPr>
            <a:xfrm>
              <a:off x="5160384" y="530518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5.2</a:t>
              </a:r>
            </a:p>
          </p:txBody>
        </p:sp>
        <p:sp>
          <p:nvSpPr>
            <p:cNvPr id="138" name="tx138"/>
            <p:cNvSpPr/>
            <p:nvPr/>
          </p:nvSpPr>
          <p:spPr>
            <a:xfrm>
              <a:off x="5925771" y="557649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0.5</a:t>
              </a:r>
            </a:p>
          </p:txBody>
        </p:sp>
      </p:grpSp>
      <p:graphicFrame>
        <p:nvGraphicFramePr>
          <p:cNvPr id="4" name="nvGraphicFrame 4"/>
          <p:cNvGraphicFramePr>
            <a:graphicFrameLocks noGrp="1"/>
          </p:cNvGraphicFramePr>
          <p:nvPr/>
        </p:nvGraphicFramePr>
        <p:xfrm>
          <a:off x="7315200" y="4114800"/>
          <a:ext cx="1463040" cy="22504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10939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705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454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Kazakhstan</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766060"/>
              <a:ext cx="228964" cy="1447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76606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76606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766060"/>
              <a:ext cx="228964" cy="1447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76606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766060"/>
              <a:ext cx="228964" cy="1447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76606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76606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76606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766060"/>
              <a:ext cx="228964" cy="1447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76606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331720"/>
              <a:ext cx="228964" cy="5791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3317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33172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33172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1752600"/>
              <a:ext cx="228964" cy="11582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17526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17526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1607820"/>
              <a:ext cx="228964" cy="1447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1869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766060"/>
              <a:ext cx="228964" cy="1447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76606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76606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66060"/>
              <a:ext cx="228964" cy="1447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6606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766060"/>
              <a:ext cx="228964" cy="1447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76606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76606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76606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66060"/>
              <a:ext cx="228964" cy="1447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6606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331720"/>
              <a:ext cx="228964" cy="5791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3317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33172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33172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1752600"/>
              <a:ext cx="228964" cy="11582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17526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17526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1607820"/>
              <a:ext cx="228964" cy="1447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463040"/>
              <a:ext cx="0" cy="1447799"/>
            </a:xfrm>
            <a:custGeom>
              <a:avLst/>
              <a:gdLst/>
              <a:ahLst/>
              <a:cxnLst/>
              <a:rect l="0" t="0" r="0" b="0"/>
              <a:pathLst>
                <a:path h="1447799">
                  <a:moveTo>
                    <a:pt x="0" y="1447799"/>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1869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89315" y="214139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21" name="tx221"/>
            <p:cNvSpPr/>
            <p:nvPr/>
          </p:nvSpPr>
          <p:spPr>
            <a:xfrm>
              <a:off x="818510" y="14163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67202"/>
              <a:ext cx="779182" cy="681837"/>
            </a:xfrm>
            <a:prstGeom prst="rect">
              <a:avLst/>
            </a:prstGeom>
            <a:solidFill>
              <a:srgbClr val="FFFFFF">
                <a:alpha val="100000"/>
              </a:srgbClr>
            </a:solidFill>
          </p:spPr>
          <p:txBody>
            <a:bodyPr/>
            <a:lstStyle/>
            <a:p>
              <a:endParaRPr/>
            </a:p>
          </p:txBody>
        </p:sp>
        <p:sp>
          <p:nvSpPr>
            <p:cNvPr id="277" name="rc277"/>
            <p:cNvSpPr/>
            <p:nvPr/>
          </p:nvSpPr>
          <p:spPr>
            <a:xfrm>
              <a:off x="463718" y="318035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3123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8211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3298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7085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21527"/>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5494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23279"/>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6" name="grp2"/>
          <p:cNvGrpSpPr/>
          <p:nvPr/>
        </p:nvGrpSpPr>
        <p:grpSpPr>
          <a:xfrm>
            <a:off x="457200" y="4023360"/>
            <a:ext cx="6675120" cy="2743200"/>
            <a:chOff x="457200" y="4023360"/>
            <a:chExt cx="6675120" cy="2743200"/>
          </a:xfrm>
        </p:grpSpPr>
        <p:sp>
          <p:nvSpPr>
            <p:cNvPr id="407" name="rc4"/>
            <p:cNvSpPr/>
            <p:nvPr/>
          </p:nvSpPr>
          <p:spPr>
            <a:xfrm>
              <a:off x="1223433" y="5584371"/>
              <a:ext cx="382693" cy="1763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84371"/>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8437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8437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4878977"/>
              <a:ext cx="382693" cy="8817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702628"/>
              <a:ext cx="382693" cy="1763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70262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02628"/>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84371"/>
              <a:ext cx="382693" cy="1763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84371"/>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8437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58437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584371"/>
              <a:ext cx="382693" cy="1763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58437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8437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584371"/>
              <a:ext cx="382693" cy="1763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8437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84371"/>
              <a:ext cx="382693" cy="1763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84371"/>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84371"/>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408022"/>
              <a:ext cx="382693" cy="1763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408022"/>
              <a:ext cx="382693" cy="3526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87897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584371"/>
              <a:ext cx="382693" cy="1763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584371"/>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58437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58437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4878977"/>
              <a:ext cx="382693" cy="8817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4702628"/>
              <a:ext cx="382693" cy="17634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470262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702628"/>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584371"/>
              <a:ext cx="382693" cy="1763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584371"/>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58437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58437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584371"/>
              <a:ext cx="382693" cy="17634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58437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58437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584371"/>
              <a:ext cx="382693" cy="17634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58437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584371"/>
              <a:ext cx="382693" cy="1763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584371"/>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584371"/>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408022"/>
              <a:ext cx="382693" cy="1763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408022"/>
              <a:ext cx="382693" cy="3526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878977"/>
              <a:ext cx="0" cy="881742"/>
            </a:xfrm>
            <a:custGeom>
              <a:avLst/>
              <a:gdLst/>
              <a:ahLst/>
              <a:cxnLst/>
              <a:rect l="0" t="0" r="0" b="0"/>
              <a:pathLst>
                <a:path h="881742">
                  <a:moveTo>
                    <a:pt x="0" y="881742"/>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8789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833435"/>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15-19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20-29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30+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201591"/>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1474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14748"/>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14748"/>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1474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30523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30523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30523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305040"/>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537336" y="4249697"/>
              <a:ext cx="434720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Kazakhstan age distribution, vaccination status, and incidence, 2017-12 to 2018-11</a:t>
              </a:r>
            </a:p>
          </p:txBody>
        </p:sp>
        <p:sp>
          <p:nvSpPr>
            <p:cNvPr id="95" name="pt95"/>
            <p:cNvSpPr/>
            <p:nvPr/>
          </p:nvSpPr>
          <p:spPr>
            <a:xfrm>
              <a:off x="1383347" y="5006791"/>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533172"/>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457975"/>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583304"/>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558238"/>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08370"/>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877302"/>
            </a:xfrm>
            <a:custGeom>
              <a:avLst/>
              <a:gdLst/>
              <a:ahLst/>
              <a:cxnLst/>
              <a:rect l="0" t="0" r="0" b="0"/>
              <a:pathLst>
                <a:path w="4592319" h="877302">
                  <a:moveTo>
                    <a:pt x="0" y="275723"/>
                  </a:moveTo>
                  <a:lnTo>
                    <a:pt x="765386" y="0"/>
                  </a:lnTo>
                  <a:lnTo>
                    <a:pt x="1530773" y="802105"/>
                  </a:lnTo>
                  <a:lnTo>
                    <a:pt x="2296159" y="726907"/>
                  </a:lnTo>
                  <a:lnTo>
                    <a:pt x="3061546" y="852236"/>
                  </a:lnTo>
                  <a:lnTo>
                    <a:pt x="3826933" y="827171"/>
                  </a:lnTo>
                  <a:lnTo>
                    <a:pt x="4592319" y="877302"/>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712368"/>
              <a:ext cx="0" cy="1002631"/>
            </a:xfrm>
            <a:custGeom>
              <a:avLst/>
              <a:gdLst/>
              <a:ahLst/>
              <a:cxnLst/>
              <a:rect l="0" t="0" r="0" b="0"/>
              <a:pathLst>
                <a:path h="1002631">
                  <a:moveTo>
                    <a:pt x="0" y="1002631"/>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46434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521368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496302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471236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tx11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1" name="tx111"/>
            <p:cNvSpPr/>
            <p:nvPr/>
          </p:nvSpPr>
          <p:spPr>
            <a:xfrm>
              <a:off x="6461760" y="5419594"/>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a:t>
              </a:r>
            </a:p>
          </p:txBody>
        </p:sp>
        <p:sp>
          <p:nvSpPr>
            <p:cNvPr id="112" name="tx112"/>
            <p:cNvSpPr/>
            <p:nvPr/>
          </p:nvSpPr>
          <p:spPr>
            <a:xfrm>
              <a:off x="6461760" y="5168341"/>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a:t>
              </a:r>
            </a:p>
          </p:txBody>
        </p:sp>
        <p:sp>
          <p:nvSpPr>
            <p:cNvPr id="113" name="tx113"/>
            <p:cNvSpPr/>
            <p:nvPr/>
          </p:nvSpPr>
          <p:spPr>
            <a:xfrm>
              <a:off x="6461760" y="4916294"/>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a:t>
              </a:r>
            </a:p>
          </p:txBody>
        </p:sp>
        <p:sp>
          <p:nvSpPr>
            <p:cNvPr id="114" name="tx114"/>
            <p:cNvSpPr/>
            <p:nvPr/>
          </p:nvSpPr>
          <p:spPr>
            <a:xfrm>
              <a:off x="6461760" y="4667422"/>
              <a:ext cx="70804" cy="8909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a:t>
              </a:r>
            </a:p>
          </p:txBody>
        </p:sp>
        <p:sp>
          <p:nvSpPr>
            <p:cNvPr id="115" name="tx11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6" name="tx116"/>
            <p:cNvSpPr/>
            <p:nvPr/>
          </p:nvSpPr>
          <p:spPr>
            <a:xfrm>
              <a:off x="1333451" y="4929479"/>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2.7</a:t>
              </a:r>
            </a:p>
          </p:txBody>
        </p:sp>
        <p:sp>
          <p:nvSpPr>
            <p:cNvPr id="117" name="tx117"/>
            <p:cNvSpPr/>
            <p:nvPr/>
          </p:nvSpPr>
          <p:spPr>
            <a:xfrm>
              <a:off x="2098838"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3.8</a:t>
              </a:r>
            </a:p>
          </p:txBody>
        </p:sp>
        <p:sp>
          <p:nvSpPr>
            <p:cNvPr id="118" name="tx118"/>
            <p:cNvSpPr/>
            <p:nvPr/>
          </p:nvSpPr>
          <p:spPr>
            <a:xfrm>
              <a:off x="2864224" y="545496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0.6</a:t>
              </a:r>
            </a:p>
          </p:txBody>
        </p:sp>
        <p:sp>
          <p:nvSpPr>
            <p:cNvPr id="119" name="tx119"/>
            <p:cNvSpPr/>
            <p:nvPr/>
          </p:nvSpPr>
          <p:spPr>
            <a:xfrm>
              <a:off x="3629611" y="537977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0.9</a:t>
              </a:r>
            </a:p>
          </p:txBody>
        </p:sp>
        <p:sp>
          <p:nvSpPr>
            <p:cNvPr id="120" name="tx120"/>
            <p:cNvSpPr/>
            <p:nvPr/>
          </p:nvSpPr>
          <p:spPr>
            <a:xfrm>
              <a:off x="4394998" y="550510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sp>
          <p:nvSpPr>
            <p:cNvPr id="121" name="tx121"/>
            <p:cNvSpPr/>
            <p:nvPr/>
          </p:nvSpPr>
          <p:spPr>
            <a:xfrm>
              <a:off x="5160384" y="5480034"/>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0.5</a:t>
              </a:r>
            </a:p>
          </p:txBody>
        </p:sp>
        <p:sp>
          <p:nvSpPr>
            <p:cNvPr id="122" name="tx122"/>
            <p:cNvSpPr/>
            <p:nvPr/>
          </p:nvSpPr>
          <p:spPr>
            <a:xfrm>
              <a:off x="5925771" y="553016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0.3</a:t>
              </a:r>
            </a:p>
          </p:txBody>
        </p:sp>
      </p:grpSp>
      <p:graphicFrame>
        <p:nvGraphicFramePr>
          <p:cNvPr id="4" name="nvGraphicFrame 4"/>
          <p:cNvGraphicFramePr>
            <a:graphicFrameLocks noGrp="1"/>
          </p:cNvGraphicFramePr>
          <p:nvPr/>
        </p:nvGraphicFramePr>
        <p:xfrm>
          <a:off x="7315200" y="4114800"/>
          <a:ext cx="1463040" cy="22504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Kenya</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06543"/>
              <a:ext cx="228964" cy="42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897951"/>
              <a:ext cx="228964" cy="8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02247"/>
              <a:ext cx="228964" cy="85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713217"/>
              <a:ext cx="228964" cy="1890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02247"/>
              <a:ext cx="228964" cy="85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022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885063"/>
              <a:ext cx="228964" cy="171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674552"/>
              <a:ext cx="228964" cy="2105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02247"/>
              <a:ext cx="228964" cy="85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022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885063"/>
              <a:ext cx="228964" cy="171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511298"/>
              <a:ext cx="228964" cy="3737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885063"/>
              <a:ext cx="228964" cy="257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876470"/>
              <a:ext cx="228964" cy="85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872174"/>
              <a:ext cx="228964" cy="42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717513"/>
              <a:ext cx="228964" cy="1546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02247"/>
              <a:ext cx="228964" cy="85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022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897951"/>
              <a:ext cx="228964" cy="42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670256"/>
              <a:ext cx="228964" cy="2276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897951"/>
              <a:ext cx="228964" cy="128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794844"/>
              <a:ext cx="228964" cy="1031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79484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644479"/>
              <a:ext cx="228964" cy="1503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06543"/>
              <a:ext cx="228964" cy="42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764771"/>
              <a:ext cx="228964" cy="1417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02247"/>
              <a:ext cx="228964" cy="85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022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897951"/>
              <a:ext cx="228964" cy="42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812028"/>
              <a:ext cx="228964" cy="85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02247"/>
              <a:ext cx="228964" cy="85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756178"/>
              <a:ext cx="228964" cy="1460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893655"/>
              <a:ext cx="228964" cy="171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89365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89365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691736"/>
              <a:ext cx="228964" cy="2019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760475"/>
              <a:ext cx="228964" cy="1503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876470"/>
              <a:ext cx="228964" cy="343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02247"/>
              <a:ext cx="228964" cy="85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859286"/>
              <a:ext cx="228964" cy="429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85928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597221"/>
              <a:ext cx="228964" cy="2620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867878"/>
              <a:ext cx="228964" cy="429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691736"/>
              <a:ext cx="228964" cy="1761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6917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425375"/>
              <a:ext cx="228964" cy="2663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02247"/>
              <a:ext cx="228964" cy="85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554260"/>
              <a:ext cx="228964" cy="3479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55426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369526"/>
              <a:ext cx="228964" cy="1847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06543"/>
              <a:ext cx="228964" cy="42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863582"/>
              <a:ext cx="228964" cy="429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86358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721809"/>
              <a:ext cx="228964" cy="1417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902247"/>
              <a:ext cx="228964" cy="85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9022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897951"/>
              <a:ext cx="228964" cy="42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627294"/>
              <a:ext cx="228964" cy="2706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889359"/>
              <a:ext cx="228964" cy="214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803436"/>
              <a:ext cx="228964" cy="859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8034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631590"/>
              <a:ext cx="228964" cy="1718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863582"/>
              <a:ext cx="228964" cy="472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622998"/>
              <a:ext cx="228964" cy="2405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614406"/>
              <a:ext cx="228964" cy="85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403895"/>
              <a:ext cx="228964" cy="2105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786251"/>
              <a:ext cx="228964" cy="1245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382414"/>
              <a:ext cx="228964" cy="4038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38241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094572"/>
              <a:ext cx="228964" cy="2878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769067"/>
              <a:ext cx="228964" cy="1417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244937"/>
              <a:ext cx="228964" cy="52412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201976"/>
              <a:ext cx="228964" cy="429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1703623"/>
              <a:ext cx="228964" cy="4983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734698"/>
              <a:ext cx="228964" cy="1761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313676"/>
              <a:ext cx="228964" cy="4210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287899"/>
              <a:ext cx="228964" cy="257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1750881"/>
              <a:ext cx="228964" cy="5370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829213"/>
              <a:ext cx="228964" cy="816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674552"/>
              <a:ext cx="228964" cy="1546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657367"/>
              <a:ext cx="228964" cy="171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352341"/>
              <a:ext cx="228964" cy="3050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880767"/>
              <a:ext cx="228964" cy="300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88076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8122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05161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62199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06543"/>
              <a:ext cx="228964" cy="4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897951"/>
              <a:ext cx="228964" cy="8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02247"/>
              <a:ext cx="228964" cy="85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713217"/>
              <a:ext cx="228964" cy="1890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02247"/>
              <a:ext cx="228964" cy="85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022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885063"/>
              <a:ext cx="228964" cy="171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674552"/>
              <a:ext cx="228964" cy="2105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02247"/>
              <a:ext cx="228964" cy="85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022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885063"/>
              <a:ext cx="228964" cy="171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511298"/>
              <a:ext cx="228964" cy="3737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885063"/>
              <a:ext cx="228964" cy="257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876470"/>
              <a:ext cx="228964" cy="85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872174"/>
              <a:ext cx="228964" cy="4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717513"/>
              <a:ext cx="228964" cy="1546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02247"/>
              <a:ext cx="228964" cy="85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022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897951"/>
              <a:ext cx="228964" cy="4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670256"/>
              <a:ext cx="228964" cy="2276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897951"/>
              <a:ext cx="228964" cy="128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794844"/>
              <a:ext cx="228964" cy="1031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9484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644479"/>
              <a:ext cx="228964" cy="1503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06543"/>
              <a:ext cx="228964" cy="4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764771"/>
              <a:ext cx="228964" cy="1417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02247"/>
              <a:ext cx="228964" cy="85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022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97951"/>
              <a:ext cx="228964" cy="4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12028"/>
              <a:ext cx="228964" cy="85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02247"/>
              <a:ext cx="228964" cy="85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756178"/>
              <a:ext cx="228964" cy="1460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893655"/>
              <a:ext cx="228964" cy="171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9365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9365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691736"/>
              <a:ext cx="228964" cy="2019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760475"/>
              <a:ext cx="228964" cy="1503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76470"/>
              <a:ext cx="228964" cy="343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02247"/>
              <a:ext cx="228964" cy="85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59286"/>
              <a:ext cx="228964" cy="429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5928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597221"/>
              <a:ext cx="228964" cy="2620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67878"/>
              <a:ext cx="228964" cy="429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691736"/>
              <a:ext cx="228964" cy="17614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917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425375"/>
              <a:ext cx="228964" cy="2663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02247"/>
              <a:ext cx="228964" cy="85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554260"/>
              <a:ext cx="228964" cy="34798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55426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369526"/>
              <a:ext cx="228964" cy="1847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06543"/>
              <a:ext cx="228964" cy="4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63582"/>
              <a:ext cx="228964" cy="429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6358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721809"/>
              <a:ext cx="228964" cy="1417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02247"/>
              <a:ext cx="228964" cy="85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022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97951"/>
              <a:ext cx="228964" cy="4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627294"/>
              <a:ext cx="228964" cy="2706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89359"/>
              <a:ext cx="228964" cy="214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03436"/>
              <a:ext cx="228964" cy="859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034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631590"/>
              <a:ext cx="228964" cy="1718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63582"/>
              <a:ext cx="228964" cy="472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622998"/>
              <a:ext cx="228964" cy="24058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614406"/>
              <a:ext cx="228964" cy="85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403895"/>
              <a:ext cx="228964" cy="2105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786251"/>
              <a:ext cx="228964" cy="1245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382414"/>
              <a:ext cx="228964" cy="4038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38241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094572"/>
              <a:ext cx="228964" cy="2878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769067"/>
              <a:ext cx="228964" cy="1417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244937"/>
              <a:ext cx="228964" cy="52412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201976"/>
              <a:ext cx="228964" cy="429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1703623"/>
              <a:ext cx="228964" cy="4983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734698"/>
              <a:ext cx="228964" cy="1761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313676"/>
              <a:ext cx="228964" cy="4210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287899"/>
              <a:ext cx="228964" cy="257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1750881"/>
              <a:ext cx="228964" cy="5370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829213"/>
              <a:ext cx="228964" cy="816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674552"/>
              <a:ext cx="228964" cy="1546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657367"/>
              <a:ext cx="228964" cy="171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352341"/>
              <a:ext cx="228964" cy="3050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880767"/>
              <a:ext cx="228964" cy="300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88076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621997"/>
              <a:ext cx="0" cy="1288842"/>
            </a:xfrm>
            <a:custGeom>
              <a:avLst/>
              <a:gdLst/>
              <a:ahLst/>
              <a:cxnLst/>
              <a:rect l="0" t="0" r="0" b="0"/>
              <a:pathLst>
                <a:path h="1288842">
                  <a:moveTo>
                    <a:pt x="0" y="1288842"/>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812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516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6219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3449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200487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57526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705"/>
              <a:ext cx="779182" cy="693334"/>
            </a:xfrm>
            <a:prstGeom prst="rect">
              <a:avLst/>
            </a:prstGeom>
            <a:solidFill>
              <a:srgbClr val="FFFFFF">
                <a:alpha val="100000"/>
              </a:srgbClr>
            </a:solidFill>
          </p:spPr>
          <p:txBody>
            <a:bodyPr/>
            <a:lstStyle/>
            <a:p>
              <a:endParaRPr/>
            </a:p>
          </p:txBody>
        </p:sp>
        <p:sp>
          <p:nvSpPr>
            <p:cNvPr id="280" name="rc280"/>
            <p:cNvSpPr/>
            <p:nvPr/>
          </p:nvSpPr>
          <p:spPr>
            <a:xfrm>
              <a:off x="463718" y="316886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738"/>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614"/>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90"/>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35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03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44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8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7" name="grp2"/>
          <p:cNvGrpSpPr/>
          <p:nvPr/>
        </p:nvGrpSpPr>
        <p:grpSpPr>
          <a:xfrm>
            <a:off x="457200" y="4023360"/>
            <a:ext cx="6675120" cy="2743200"/>
            <a:chOff x="457200" y="4023360"/>
            <a:chExt cx="6675120" cy="2743200"/>
          </a:xfrm>
        </p:grpSpPr>
        <p:sp>
          <p:nvSpPr>
            <p:cNvPr id="418" name="rc4"/>
            <p:cNvSpPr/>
            <p:nvPr/>
          </p:nvSpPr>
          <p:spPr>
            <a:xfrm>
              <a:off x="1223433" y="5566736"/>
              <a:ext cx="382693" cy="1939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57919"/>
              <a:ext cx="382693" cy="88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53510"/>
              <a:ext cx="382693" cy="44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65336"/>
              <a:ext cx="382693" cy="881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341892"/>
              <a:ext cx="382693" cy="4188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218448"/>
              <a:ext cx="382693" cy="1234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209630"/>
              <a:ext cx="382693" cy="88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168"/>
              <a:ext cx="382693" cy="4364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438883"/>
              <a:ext cx="382693" cy="3218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377161"/>
              <a:ext cx="382693" cy="617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68344"/>
              <a:ext cx="382693" cy="88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169952"/>
              <a:ext cx="382693" cy="1983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32867"/>
              <a:ext cx="382693" cy="1278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10823"/>
              <a:ext cx="382693" cy="220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06415"/>
              <a:ext cx="382693" cy="44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22649"/>
              <a:ext cx="382693" cy="837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452110"/>
              <a:ext cx="382693" cy="3086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434475"/>
              <a:ext cx="382693" cy="176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425657"/>
              <a:ext cx="382693" cy="88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011238"/>
              <a:ext cx="382693" cy="4144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63728"/>
              <a:ext cx="382693" cy="969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63728"/>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6372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447701"/>
              <a:ext cx="382693" cy="2160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47493"/>
              <a:ext cx="382693" cy="132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749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749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98998"/>
              <a:ext cx="382693" cy="484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4028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1984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09941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87897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65854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566736"/>
              <a:ext cx="382693" cy="1939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557919"/>
              <a:ext cx="382693" cy="881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53510"/>
              <a:ext cx="382693" cy="440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465336"/>
              <a:ext cx="382693" cy="881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341892"/>
              <a:ext cx="382693" cy="4188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218448"/>
              <a:ext cx="382693" cy="12344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209630"/>
              <a:ext cx="382693" cy="881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773168"/>
              <a:ext cx="382693" cy="4364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438883"/>
              <a:ext cx="382693" cy="3218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77161"/>
              <a:ext cx="382693" cy="6172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368344"/>
              <a:ext cx="382693" cy="881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169952"/>
              <a:ext cx="382693" cy="1983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32867"/>
              <a:ext cx="382693" cy="1278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10823"/>
              <a:ext cx="382693" cy="2204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606415"/>
              <a:ext cx="382693" cy="440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522649"/>
              <a:ext cx="382693" cy="837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452110"/>
              <a:ext cx="382693" cy="3086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434475"/>
              <a:ext cx="382693" cy="1763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425657"/>
              <a:ext cx="382693" cy="881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011238"/>
              <a:ext cx="382693" cy="4144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663728"/>
              <a:ext cx="382693" cy="969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63728"/>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6372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447701"/>
              <a:ext cx="382693" cy="2160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47493"/>
              <a:ext cx="382693" cy="132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4749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4749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698998"/>
              <a:ext cx="382693" cy="484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658541"/>
              <a:ext cx="0" cy="1102178"/>
            </a:xfrm>
            <a:custGeom>
              <a:avLst/>
              <a:gdLst/>
              <a:ahLst/>
              <a:cxnLst/>
              <a:rect l="0" t="0" r="0" b="0"/>
              <a:pathLst>
                <a:path h="1102178">
                  <a:moveTo>
                    <a:pt x="0" y="1102178"/>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402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198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09941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87897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65854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818510" y="549355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5" name="tx75"/>
            <p:cNvSpPr/>
            <p:nvPr/>
          </p:nvSpPr>
          <p:spPr>
            <a:xfrm>
              <a:off x="747705" y="527311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6" name="tx76"/>
            <p:cNvSpPr/>
            <p:nvPr/>
          </p:nvSpPr>
          <p:spPr>
            <a:xfrm>
              <a:off x="747705" y="505268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77" name="tx77"/>
            <p:cNvSpPr/>
            <p:nvPr/>
          </p:nvSpPr>
          <p:spPr>
            <a:xfrm>
              <a:off x="747705" y="483224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8" name="tx78"/>
            <p:cNvSpPr/>
            <p:nvPr/>
          </p:nvSpPr>
          <p:spPr>
            <a:xfrm>
              <a:off x="747705" y="461180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2200"/>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75126" y="4249697"/>
              <a:ext cx="407162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Kenya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4845622"/>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244441"/>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479914"/>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280505"/>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535070"/>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45382"/>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14315"/>
            </a:xfrm>
            <a:custGeom>
              <a:avLst/>
              <a:gdLst/>
              <a:ahLst/>
              <a:cxnLst/>
              <a:rect l="0" t="0" r="0" b="0"/>
              <a:pathLst>
                <a:path w="4592319" h="914315">
                  <a:moveTo>
                    <a:pt x="0" y="0"/>
                  </a:moveTo>
                  <a:lnTo>
                    <a:pt x="765386" y="114554"/>
                  </a:lnTo>
                  <a:lnTo>
                    <a:pt x="1530773" y="513374"/>
                  </a:lnTo>
                  <a:lnTo>
                    <a:pt x="2296159" y="748847"/>
                  </a:lnTo>
                  <a:lnTo>
                    <a:pt x="3061546" y="549437"/>
                  </a:lnTo>
                  <a:lnTo>
                    <a:pt x="3826933" y="804003"/>
                  </a:lnTo>
                  <a:lnTo>
                    <a:pt x="4592319" y="914315"/>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866447"/>
              <a:ext cx="0" cy="848552"/>
            </a:xfrm>
            <a:custGeom>
              <a:avLst/>
              <a:gdLst/>
              <a:ahLst/>
              <a:cxnLst/>
              <a:rect l="0" t="0" r="0" b="0"/>
              <a:pathLst>
                <a:path h="848552">
                  <a:moveTo>
                    <a:pt x="0" y="848552"/>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29072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486644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tx12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1" name="tx121"/>
            <p:cNvSpPr/>
            <p:nvPr/>
          </p:nvSpPr>
          <p:spPr>
            <a:xfrm>
              <a:off x="6461760" y="524399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22" name="tx122"/>
            <p:cNvSpPr/>
            <p:nvPr/>
          </p:nvSpPr>
          <p:spPr>
            <a:xfrm>
              <a:off x="6461760" y="481971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23" name="tx12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4" name="tx124"/>
            <p:cNvSpPr/>
            <p:nvPr/>
          </p:nvSpPr>
          <p:spPr>
            <a:xfrm>
              <a:off x="1301267" y="465286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44.9</a:t>
              </a:r>
            </a:p>
          </p:txBody>
        </p:sp>
        <p:sp>
          <p:nvSpPr>
            <p:cNvPr id="125" name="tx125"/>
            <p:cNvSpPr/>
            <p:nvPr/>
          </p:nvSpPr>
          <p:spPr>
            <a:xfrm>
              <a:off x="2066654" y="476741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39.5</a:t>
              </a:r>
            </a:p>
          </p:txBody>
        </p:sp>
        <p:sp>
          <p:nvSpPr>
            <p:cNvPr id="126" name="tx126"/>
            <p:cNvSpPr/>
            <p:nvPr/>
          </p:nvSpPr>
          <p:spPr>
            <a:xfrm>
              <a:off x="2832040" y="516623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20.7</a:t>
              </a:r>
            </a:p>
          </p:txBody>
        </p:sp>
        <p:sp>
          <p:nvSpPr>
            <p:cNvPr id="127" name="tx127"/>
            <p:cNvSpPr/>
            <p:nvPr/>
          </p:nvSpPr>
          <p:spPr>
            <a:xfrm>
              <a:off x="3629611" y="540171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9.6</a:t>
              </a:r>
            </a:p>
          </p:txBody>
        </p:sp>
        <p:sp>
          <p:nvSpPr>
            <p:cNvPr id="128" name="tx128"/>
            <p:cNvSpPr/>
            <p:nvPr/>
          </p:nvSpPr>
          <p:spPr>
            <a:xfrm>
              <a:off x="4411958" y="5202300"/>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19</a:t>
              </a:r>
            </a:p>
          </p:txBody>
        </p:sp>
        <p:sp>
          <p:nvSpPr>
            <p:cNvPr id="129" name="tx129"/>
            <p:cNvSpPr/>
            <p:nvPr/>
          </p:nvSpPr>
          <p:spPr>
            <a:xfrm>
              <a:off x="5209529" y="5459148"/>
              <a:ext cx="64368" cy="8056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a:t>
              </a:r>
            </a:p>
          </p:txBody>
        </p:sp>
        <p:sp>
          <p:nvSpPr>
            <p:cNvPr id="130" name="tx130"/>
            <p:cNvSpPr/>
            <p:nvPr/>
          </p:nvSpPr>
          <p:spPr>
            <a:xfrm>
              <a:off x="5925771" y="556717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2350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486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2462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2380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390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Kyrgyzstan</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813319"/>
              <a:ext cx="228964" cy="975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753307"/>
              <a:ext cx="228964" cy="1575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03338"/>
              <a:ext cx="228964" cy="75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0333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0333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783313"/>
              <a:ext cx="228964" cy="1200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775812"/>
              <a:ext cx="228964" cy="1350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813319"/>
              <a:ext cx="228964" cy="975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798316"/>
              <a:ext cx="228964" cy="1125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813319"/>
              <a:ext cx="228964" cy="975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828322"/>
              <a:ext cx="228964" cy="825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895836"/>
              <a:ext cx="228964" cy="150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858329"/>
              <a:ext cx="228964" cy="525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813319"/>
              <a:ext cx="228964" cy="975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895836"/>
              <a:ext cx="228964" cy="150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8958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8958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805818"/>
              <a:ext cx="228964" cy="90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895836"/>
              <a:ext cx="228964" cy="150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8958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8958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783313"/>
              <a:ext cx="228964" cy="1125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685793"/>
              <a:ext cx="228964" cy="2250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68579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68579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183189"/>
              <a:ext cx="228964" cy="5026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798316"/>
              <a:ext cx="228964" cy="1125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79831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79831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1815613"/>
              <a:ext cx="228964" cy="9827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670790"/>
              <a:ext cx="228964" cy="2400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663288"/>
              <a:ext cx="228964" cy="75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66328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138179"/>
              <a:ext cx="228964" cy="525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558266"/>
              <a:ext cx="228964" cy="3525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520759"/>
              <a:ext cx="228964" cy="375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393232"/>
              <a:ext cx="228964" cy="1275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033158"/>
              <a:ext cx="228964" cy="3600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393232"/>
              <a:ext cx="228964" cy="5176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355724"/>
              <a:ext cx="228964" cy="375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348223"/>
              <a:ext cx="228964" cy="75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1868123"/>
              <a:ext cx="228964" cy="4800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228198"/>
              <a:ext cx="228964" cy="6826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183189"/>
              <a:ext cx="228964" cy="450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168186"/>
              <a:ext cx="228964" cy="150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1703089"/>
              <a:ext cx="228964" cy="4650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468248"/>
              <a:ext cx="228964" cy="4425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460746"/>
              <a:ext cx="228964" cy="75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46074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1890628"/>
              <a:ext cx="228964" cy="5701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790815"/>
              <a:ext cx="228964" cy="1200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693294"/>
              <a:ext cx="228964" cy="975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69329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303214"/>
              <a:ext cx="228964" cy="3900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625780"/>
              <a:ext cx="228964" cy="2850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400734"/>
              <a:ext cx="228964" cy="2250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355724"/>
              <a:ext cx="228964" cy="450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063164"/>
              <a:ext cx="228964" cy="2925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468248"/>
              <a:ext cx="228964" cy="4425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280709"/>
              <a:ext cx="228964" cy="1875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213195"/>
              <a:ext cx="228964" cy="675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1868123"/>
              <a:ext cx="228964" cy="3450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03338"/>
              <a:ext cx="228964" cy="75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0333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0333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865830"/>
              <a:ext cx="228964" cy="375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3576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6068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856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813319"/>
              <a:ext cx="228964" cy="975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753307"/>
              <a:ext cx="228964" cy="1575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03338"/>
              <a:ext cx="228964" cy="75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0333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0333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783313"/>
              <a:ext cx="228964" cy="1200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775812"/>
              <a:ext cx="228964" cy="1350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813319"/>
              <a:ext cx="228964" cy="975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798316"/>
              <a:ext cx="228964" cy="1125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13319"/>
              <a:ext cx="228964" cy="975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28322"/>
              <a:ext cx="228964" cy="825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95836"/>
              <a:ext cx="228964" cy="150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58329"/>
              <a:ext cx="228964" cy="525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13319"/>
              <a:ext cx="228964" cy="975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95836"/>
              <a:ext cx="228964" cy="150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958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958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05818"/>
              <a:ext cx="228964" cy="900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95836"/>
              <a:ext cx="228964" cy="150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958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958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83313"/>
              <a:ext cx="228964" cy="1125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685793"/>
              <a:ext cx="228964" cy="2250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68579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68579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183189"/>
              <a:ext cx="228964" cy="5026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798316"/>
              <a:ext cx="228964" cy="1125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79831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79831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1815613"/>
              <a:ext cx="228964" cy="9827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670790"/>
              <a:ext cx="228964" cy="2400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663288"/>
              <a:ext cx="228964" cy="75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66328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138179"/>
              <a:ext cx="228964" cy="5251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558266"/>
              <a:ext cx="228964" cy="3525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520759"/>
              <a:ext cx="228964" cy="375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393232"/>
              <a:ext cx="228964" cy="12752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033158"/>
              <a:ext cx="228964" cy="3600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393232"/>
              <a:ext cx="228964" cy="5176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355724"/>
              <a:ext cx="228964" cy="375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348223"/>
              <a:ext cx="228964" cy="75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868123"/>
              <a:ext cx="228964" cy="4800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228198"/>
              <a:ext cx="228964" cy="6826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183189"/>
              <a:ext cx="228964" cy="4500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168186"/>
              <a:ext cx="228964" cy="150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1703089"/>
              <a:ext cx="228964" cy="4650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468248"/>
              <a:ext cx="228964" cy="4425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460746"/>
              <a:ext cx="228964" cy="75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46074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1890628"/>
              <a:ext cx="228964" cy="5701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790815"/>
              <a:ext cx="228964" cy="1200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693294"/>
              <a:ext cx="228964" cy="9752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69329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303214"/>
              <a:ext cx="228964" cy="3900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625780"/>
              <a:ext cx="228964" cy="2850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400734"/>
              <a:ext cx="228964" cy="2250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355724"/>
              <a:ext cx="228964" cy="450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063164"/>
              <a:ext cx="228964" cy="2925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468248"/>
              <a:ext cx="228964" cy="4425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280709"/>
              <a:ext cx="228964" cy="1875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213195"/>
              <a:ext cx="228964" cy="675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1868123"/>
              <a:ext cx="228964" cy="3450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03338"/>
              <a:ext cx="228964" cy="75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0333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0333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65830"/>
              <a:ext cx="228964" cy="375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85606"/>
              <a:ext cx="0" cy="1125233"/>
            </a:xfrm>
            <a:custGeom>
              <a:avLst/>
              <a:gdLst/>
              <a:ahLst/>
              <a:cxnLst/>
              <a:rect l="0" t="0" r="0" b="0"/>
              <a:pathLst>
                <a:path h="1125233">
                  <a:moveTo>
                    <a:pt x="0" y="1125233"/>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3576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606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856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8903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23" name="tx223"/>
            <p:cNvSpPr/>
            <p:nvPr/>
          </p:nvSpPr>
          <p:spPr>
            <a:xfrm>
              <a:off x="747705" y="211395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4" name="tx224"/>
            <p:cNvSpPr/>
            <p:nvPr/>
          </p:nvSpPr>
          <p:spPr>
            <a:xfrm>
              <a:off x="747705" y="173887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770"/>
              <a:ext cx="779182" cy="693269"/>
            </a:xfrm>
            <a:prstGeom prst="rect">
              <a:avLst/>
            </a:prstGeom>
            <a:solidFill>
              <a:srgbClr val="FFFFFF">
                <a:alpha val="100000"/>
              </a:srgbClr>
            </a:solidFill>
          </p:spPr>
          <p:txBody>
            <a:bodyPr/>
            <a:lstStyle/>
            <a:p>
              <a:endParaRPr/>
            </a:p>
          </p:txBody>
        </p:sp>
        <p:sp>
          <p:nvSpPr>
            <p:cNvPr id="280" name="rc280"/>
            <p:cNvSpPr/>
            <p:nvPr/>
          </p:nvSpPr>
          <p:spPr>
            <a:xfrm>
              <a:off x="463718" y="316892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803"/>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679"/>
              <a:ext cx="90525" cy="754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55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41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09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50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84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2" name="grp2"/>
          <p:cNvGrpSpPr/>
          <p:nvPr/>
        </p:nvGrpSpPr>
        <p:grpSpPr>
          <a:xfrm>
            <a:off x="457200" y="4023360"/>
            <a:ext cx="6675120" cy="2743200"/>
            <a:chOff x="457200" y="4023360"/>
            <a:chExt cx="6675120" cy="2743200"/>
          </a:xfrm>
        </p:grpSpPr>
        <p:sp>
          <p:nvSpPr>
            <p:cNvPr id="423" name="rc4"/>
            <p:cNvSpPr/>
            <p:nvPr/>
          </p:nvSpPr>
          <p:spPr>
            <a:xfrm>
              <a:off x="1223433" y="4777215"/>
              <a:ext cx="382693" cy="9835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4773168"/>
              <a:ext cx="382693" cy="404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77316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773168"/>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4931014"/>
              <a:ext cx="382693" cy="8297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41972"/>
              <a:ext cx="382693" cy="890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4197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97452"/>
              <a:ext cx="382693" cy="445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79773"/>
              <a:ext cx="382693" cy="809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75725"/>
              <a:ext cx="382693" cy="404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7572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71678"/>
              <a:ext cx="382693" cy="40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52625"/>
              <a:ext cx="382693" cy="80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44530"/>
              <a:ext cx="382693" cy="80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28341"/>
              <a:ext cx="382693" cy="161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24293"/>
              <a:ext cx="382693" cy="40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52625"/>
              <a:ext cx="382693" cy="80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36435"/>
              <a:ext cx="382693" cy="161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23110"/>
              <a:ext cx="382693" cy="113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52625"/>
              <a:ext cx="382693" cy="80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52625"/>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48577"/>
              <a:ext cx="382693" cy="40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79773"/>
              <a:ext cx="382693" cy="688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08104"/>
              <a:ext cx="382693" cy="526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5835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5598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5361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95125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74888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54651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4777215"/>
              <a:ext cx="382693" cy="9835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4773168"/>
              <a:ext cx="382693" cy="404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477316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4773168"/>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931014"/>
              <a:ext cx="382693" cy="8297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841972"/>
              <a:ext cx="382693" cy="8904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84197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797452"/>
              <a:ext cx="382693" cy="445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79773"/>
              <a:ext cx="382693" cy="809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675725"/>
              <a:ext cx="382693" cy="404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7572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671678"/>
              <a:ext cx="382693" cy="40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52625"/>
              <a:ext cx="382693" cy="80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44530"/>
              <a:ext cx="382693" cy="809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728341"/>
              <a:ext cx="382693" cy="1618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724293"/>
              <a:ext cx="382693" cy="40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52625"/>
              <a:ext cx="382693" cy="809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36435"/>
              <a:ext cx="382693" cy="1618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623110"/>
              <a:ext cx="382693" cy="113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52625"/>
              <a:ext cx="382693" cy="80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52625"/>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748577"/>
              <a:ext cx="382693" cy="404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679773"/>
              <a:ext cx="382693" cy="688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08104"/>
              <a:ext cx="382693" cy="526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546516"/>
              <a:ext cx="0" cy="1214203"/>
            </a:xfrm>
            <a:custGeom>
              <a:avLst/>
              <a:gdLst/>
              <a:ahLst/>
              <a:cxnLst/>
              <a:rect l="0" t="0" r="0" b="0"/>
              <a:pathLst>
                <a:path h="1214203">
                  <a:moveTo>
                    <a:pt x="0" y="1214203"/>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5835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5598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15361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95125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74888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54651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18510" y="551162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77" name="tx77"/>
            <p:cNvSpPr/>
            <p:nvPr/>
          </p:nvSpPr>
          <p:spPr>
            <a:xfrm>
              <a:off x="747705" y="530925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8" name="tx78"/>
            <p:cNvSpPr/>
            <p:nvPr/>
          </p:nvSpPr>
          <p:spPr>
            <a:xfrm>
              <a:off x="747705" y="510688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79" name="tx79"/>
            <p:cNvSpPr/>
            <p:nvPr/>
          </p:nvSpPr>
          <p:spPr>
            <a:xfrm>
              <a:off x="747705" y="490451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80" name="tx80"/>
            <p:cNvSpPr/>
            <p:nvPr/>
          </p:nvSpPr>
          <p:spPr>
            <a:xfrm>
              <a:off x="747705" y="470215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250</a:t>
              </a:r>
            </a:p>
          </p:txBody>
        </p:sp>
        <p:sp>
          <p:nvSpPr>
            <p:cNvPr id="81" name="tx81"/>
            <p:cNvSpPr/>
            <p:nvPr/>
          </p:nvSpPr>
          <p:spPr>
            <a:xfrm>
              <a:off x="747705" y="449978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2200"/>
              <a:ext cx="3312528" cy="301751"/>
            </a:xfrm>
            <a:prstGeom prst="rect">
              <a:avLst/>
            </a:prstGeom>
            <a:solidFill>
              <a:srgbClr val="FFFFFF">
                <a:alpha val="100000"/>
              </a:srgbClr>
            </a:solidFill>
          </p:spPr>
          <p:txBody>
            <a:bodyPr/>
            <a:lstStyle/>
            <a:p>
              <a:endParaRPr/>
            </a:p>
          </p:txBody>
        </p:sp>
        <p:sp>
          <p:nvSpPr>
            <p:cNvPr id="99" name="rc99"/>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551753" y="4249697"/>
              <a:ext cx="431837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Kyrgyzstan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5460120"/>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5662008"/>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672581"/>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665138"/>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75061"/>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78724"/>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47656"/>
            </a:xfrm>
            <a:custGeom>
              <a:avLst/>
              <a:gdLst/>
              <a:ahLst/>
              <a:cxnLst/>
              <a:rect l="0" t="0" r="0" b="0"/>
              <a:pathLst>
                <a:path w="4592319" h="947656">
                  <a:moveTo>
                    <a:pt x="0" y="0"/>
                  </a:moveTo>
                  <a:lnTo>
                    <a:pt x="765386" y="729052"/>
                  </a:lnTo>
                  <a:lnTo>
                    <a:pt x="1530773" y="930940"/>
                  </a:lnTo>
                  <a:lnTo>
                    <a:pt x="2296159" y="941513"/>
                  </a:lnTo>
                  <a:lnTo>
                    <a:pt x="3061546" y="934071"/>
                  </a:lnTo>
                  <a:lnTo>
                    <a:pt x="3826933" y="943994"/>
                  </a:lnTo>
                  <a:lnTo>
                    <a:pt x="4592319" y="947656"/>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829008"/>
              <a:ext cx="0" cy="885991"/>
            </a:xfrm>
            <a:custGeom>
              <a:avLst/>
              <a:gdLst/>
              <a:ahLst/>
              <a:cxnLst/>
              <a:rect l="0" t="0" r="0" b="0"/>
              <a:pathLst>
                <a:path h="885991">
                  <a:moveTo>
                    <a:pt x="0" y="885991"/>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1966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12433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82900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tx12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5" name="tx125"/>
            <p:cNvSpPr/>
            <p:nvPr/>
          </p:nvSpPr>
          <p:spPr>
            <a:xfrm>
              <a:off x="6461760" y="537293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a:t>
              </a:r>
            </a:p>
          </p:txBody>
        </p:sp>
        <p:sp>
          <p:nvSpPr>
            <p:cNvPr id="126" name="tx126"/>
            <p:cNvSpPr/>
            <p:nvPr/>
          </p:nvSpPr>
          <p:spPr>
            <a:xfrm>
              <a:off x="6461760" y="507760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7" name="tx127"/>
            <p:cNvSpPr/>
            <p:nvPr/>
          </p:nvSpPr>
          <p:spPr>
            <a:xfrm>
              <a:off x="6461760" y="478227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1500</a:t>
              </a:r>
            </a:p>
          </p:txBody>
        </p:sp>
        <p:sp>
          <p:nvSpPr>
            <p:cNvPr id="128" name="tx128"/>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9" name="tx129"/>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1612.6</a:t>
              </a:r>
            </a:p>
          </p:txBody>
        </p:sp>
        <p:sp>
          <p:nvSpPr>
            <p:cNvPr id="130" name="tx130"/>
            <p:cNvSpPr/>
            <p:nvPr/>
          </p:nvSpPr>
          <p:spPr>
            <a:xfrm>
              <a:off x="2034470" y="538191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378.3</a:t>
              </a:r>
            </a:p>
          </p:txBody>
        </p:sp>
        <p:sp>
          <p:nvSpPr>
            <p:cNvPr id="131" name="tx131"/>
            <p:cNvSpPr/>
            <p:nvPr/>
          </p:nvSpPr>
          <p:spPr>
            <a:xfrm>
              <a:off x="2832040" y="558380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36.5</a:t>
              </a:r>
            </a:p>
          </p:txBody>
        </p:sp>
        <p:sp>
          <p:nvSpPr>
            <p:cNvPr id="132" name="tx132"/>
            <p:cNvSpPr/>
            <p:nvPr/>
          </p:nvSpPr>
          <p:spPr>
            <a:xfrm>
              <a:off x="3597427" y="559437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18.6</a:t>
              </a:r>
            </a:p>
          </p:txBody>
        </p:sp>
        <p:sp>
          <p:nvSpPr>
            <p:cNvPr id="133" name="tx133"/>
            <p:cNvSpPr/>
            <p:nvPr/>
          </p:nvSpPr>
          <p:spPr>
            <a:xfrm>
              <a:off x="4362814" y="558693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31.2</a:t>
              </a:r>
            </a:p>
          </p:txBody>
        </p:sp>
        <p:sp>
          <p:nvSpPr>
            <p:cNvPr id="134" name="tx134"/>
            <p:cNvSpPr/>
            <p:nvPr/>
          </p:nvSpPr>
          <p:spPr>
            <a:xfrm>
              <a:off x="5128200" y="5598246"/>
              <a:ext cx="227024"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14.4</a:t>
              </a:r>
            </a:p>
          </p:txBody>
        </p:sp>
        <p:sp>
          <p:nvSpPr>
            <p:cNvPr id="135" name="tx135"/>
            <p:cNvSpPr/>
            <p:nvPr/>
          </p:nvSpPr>
          <p:spPr>
            <a:xfrm>
              <a:off x="5925771" y="560051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17779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578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Cambodia</a:t>
            </a:r>
          </a:p>
        </p:txBody>
      </p:sp>
      <p:grpSp>
        <p:nvGrpSpPr>
          <p:cNvPr id="2" name="grp2"/>
          <p:cNvGrpSpPr/>
          <p:nvPr/>
        </p:nvGrpSpPr>
        <p:grpSpPr>
          <a:xfrm>
            <a:off x="457200" y="1463040"/>
            <a:ext cx="8503920" cy="2286000"/>
            <a:chOff x="457200" y="1463040"/>
            <a:chExt cx="8503920" cy="2286000"/>
          </a:xfrm>
        </p:grpSpPr>
        <p:sp>
          <p:nvSpPr>
            <p:cNvPr id="297" name="rc4"/>
            <p:cNvSpPr/>
            <p:nvPr/>
          </p:nvSpPr>
          <p:spPr>
            <a:xfrm>
              <a:off x="1411675" y="2822017"/>
              <a:ext cx="228964" cy="888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5"/>
            <p:cNvSpPr/>
            <p:nvPr/>
          </p:nvSpPr>
          <p:spPr>
            <a:xfrm>
              <a:off x="1411675" y="28220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6"/>
            <p:cNvSpPr/>
            <p:nvPr/>
          </p:nvSpPr>
          <p:spPr>
            <a:xfrm>
              <a:off x="1411675" y="282201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7"/>
            <p:cNvSpPr/>
            <p:nvPr/>
          </p:nvSpPr>
          <p:spPr>
            <a:xfrm>
              <a:off x="1411675" y="2093676"/>
              <a:ext cx="228964" cy="7283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8"/>
            <p:cNvSpPr/>
            <p:nvPr/>
          </p:nvSpPr>
          <p:spPr>
            <a:xfrm>
              <a:off x="1686432" y="2875311"/>
              <a:ext cx="228964" cy="355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9"/>
            <p:cNvSpPr/>
            <p:nvPr/>
          </p:nvSpPr>
          <p:spPr>
            <a:xfrm>
              <a:off x="1686432" y="287531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0"/>
            <p:cNvSpPr/>
            <p:nvPr/>
          </p:nvSpPr>
          <p:spPr>
            <a:xfrm>
              <a:off x="1686432" y="287531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1"/>
            <p:cNvSpPr/>
            <p:nvPr/>
          </p:nvSpPr>
          <p:spPr>
            <a:xfrm>
              <a:off x="1686432" y="2422318"/>
              <a:ext cx="228964" cy="4529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2"/>
            <p:cNvSpPr/>
            <p:nvPr/>
          </p:nvSpPr>
          <p:spPr>
            <a:xfrm>
              <a:off x="1961189" y="2866428"/>
              <a:ext cx="228964" cy="444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3"/>
            <p:cNvSpPr/>
            <p:nvPr/>
          </p:nvSpPr>
          <p:spPr>
            <a:xfrm>
              <a:off x="1961189" y="286642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4"/>
            <p:cNvSpPr/>
            <p:nvPr/>
          </p:nvSpPr>
          <p:spPr>
            <a:xfrm>
              <a:off x="1961189" y="286642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5"/>
            <p:cNvSpPr/>
            <p:nvPr/>
          </p:nvSpPr>
          <p:spPr>
            <a:xfrm>
              <a:off x="1961189" y="2191381"/>
              <a:ext cx="228964" cy="6750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19"/>
            <p:cNvSpPr/>
            <p:nvPr/>
          </p:nvSpPr>
          <p:spPr>
            <a:xfrm>
              <a:off x="2235946" y="1907150"/>
              <a:ext cx="228964" cy="10036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3"/>
            <p:cNvSpPr/>
            <p:nvPr/>
          </p:nvSpPr>
          <p:spPr>
            <a:xfrm>
              <a:off x="2510703" y="2626609"/>
              <a:ext cx="228964" cy="2842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27"/>
            <p:cNvSpPr/>
            <p:nvPr/>
          </p:nvSpPr>
          <p:spPr>
            <a:xfrm>
              <a:off x="2785460" y="2537787"/>
              <a:ext cx="228964" cy="3730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28"/>
            <p:cNvSpPr/>
            <p:nvPr/>
          </p:nvSpPr>
          <p:spPr>
            <a:xfrm>
              <a:off x="3060217" y="2901957"/>
              <a:ext cx="228964" cy="88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29"/>
            <p:cNvSpPr/>
            <p:nvPr/>
          </p:nvSpPr>
          <p:spPr>
            <a:xfrm>
              <a:off x="3060217" y="290195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0"/>
            <p:cNvSpPr/>
            <p:nvPr/>
          </p:nvSpPr>
          <p:spPr>
            <a:xfrm>
              <a:off x="3060217" y="290195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1"/>
            <p:cNvSpPr/>
            <p:nvPr/>
          </p:nvSpPr>
          <p:spPr>
            <a:xfrm>
              <a:off x="3060217" y="2138087"/>
              <a:ext cx="228964" cy="7638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5"/>
            <p:cNvSpPr/>
            <p:nvPr/>
          </p:nvSpPr>
          <p:spPr>
            <a:xfrm>
              <a:off x="3334974" y="2244674"/>
              <a:ext cx="228964" cy="6661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39"/>
            <p:cNvSpPr/>
            <p:nvPr/>
          </p:nvSpPr>
          <p:spPr>
            <a:xfrm>
              <a:off x="3609731" y="1800563"/>
              <a:ext cx="228964" cy="11102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3"/>
            <p:cNvSpPr/>
            <p:nvPr/>
          </p:nvSpPr>
          <p:spPr>
            <a:xfrm>
              <a:off x="3884488" y="2182498"/>
              <a:ext cx="228964" cy="7283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47"/>
            <p:cNvSpPr/>
            <p:nvPr/>
          </p:nvSpPr>
          <p:spPr>
            <a:xfrm>
              <a:off x="4159245" y="2413436"/>
              <a:ext cx="228964" cy="4974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1"/>
            <p:cNvSpPr/>
            <p:nvPr/>
          </p:nvSpPr>
          <p:spPr>
            <a:xfrm>
              <a:off x="4434002" y="2537787"/>
              <a:ext cx="228964" cy="3730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5"/>
            <p:cNvSpPr/>
            <p:nvPr/>
          </p:nvSpPr>
          <p:spPr>
            <a:xfrm>
              <a:off x="4708759" y="2120323"/>
              <a:ext cx="228964" cy="7905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59"/>
            <p:cNvSpPr/>
            <p:nvPr/>
          </p:nvSpPr>
          <p:spPr>
            <a:xfrm>
              <a:off x="4983516" y="2155852"/>
              <a:ext cx="228964" cy="7549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3"/>
            <p:cNvSpPr/>
            <p:nvPr/>
          </p:nvSpPr>
          <p:spPr>
            <a:xfrm>
              <a:off x="5258273" y="2360143"/>
              <a:ext cx="228964" cy="5506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67"/>
            <p:cNvSpPr/>
            <p:nvPr/>
          </p:nvSpPr>
          <p:spPr>
            <a:xfrm>
              <a:off x="5533030" y="2235792"/>
              <a:ext cx="228964" cy="6750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1"/>
            <p:cNvSpPr/>
            <p:nvPr/>
          </p:nvSpPr>
          <p:spPr>
            <a:xfrm>
              <a:off x="5807787" y="2315732"/>
              <a:ext cx="228964" cy="5951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5"/>
            <p:cNvSpPr/>
            <p:nvPr/>
          </p:nvSpPr>
          <p:spPr>
            <a:xfrm>
              <a:off x="6082544" y="2262438"/>
              <a:ext cx="228964" cy="6484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79"/>
            <p:cNvSpPr/>
            <p:nvPr/>
          </p:nvSpPr>
          <p:spPr>
            <a:xfrm>
              <a:off x="6357301" y="1702859"/>
              <a:ext cx="228964" cy="12079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3"/>
            <p:cNvSpPr/>
            <p:nvPr/>
          </p:nvSpPr>
          <p:spPr>
            <a:xfrm>
              <a:off x="6632058" y="2146970"/>
              <a:ext cx="228964" cy="7638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4"/>
            <p:cNvSpPr/>
            <p:nvPr/>
          </p:nvSpPr>
          <p:spPr>
            <a:xfrm>
              <a:off x="6906815" y="2893075"/>
              <a:ext cx="228964" cy="177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5"/>
            <p:cNvSpPr/>
            <p:nvPr/>
          </p:nvSpPr>
          <p:spPr>
            <a:xfrm>
              <a:off x="6906815" y="289307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86"/>
            <p:cNvSpPr/>
            <p:nvPr/>
          </p:nvSpPr>
          <p:spPr>
            <a:xfrm>
              <a:off x="6906815" y="289307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87"/>
            <p:cNvSpPr/>
            <p:nvPr/>
          </p:nvSpPr>
          <p:spPr>
            <a:xfrm>
              <a:off x="6906815" y="1729506"/>
              <a:ext cx="228964" cy="11635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1"/>
            <p:cNvSpPr/>
            <p:nvPr/>
          </p:nvSpPr>
          <p:spPr>
            <a:xfrm>
              <a:off x="7181572" y="1924914"/>
              <a:ext cx="228964" cy="9859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5"/>
            <p:cNvSpPr/>
            <p:nvPr/>
          </p:nvSpPr>
          <p:spPr>
            <a:xfrm>
              <a:off x="7456329" y="2226909"/>
              <a:ext cx="228964" cy="6839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99"/>
            <p:cNvSpPr/>
            <p:nvPr/>
          </p:nvSpPr>
          <p:spPr>
            <a:xfrm>
              <a:off x="7731086" y="2138087"/>
              <a:ext cx="228964" cy="7727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3"/>
            <p:cNvSpPr/>
            <p:nvPr/>
          </p:nvSpPr>
          <p:spPr>
            <a:xfrm>
              <a:off x="8005843" y="2635491"/>
              <a:ext cx="228964" cy="2753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09"/>
            <p:cNvSpPr/>
            <p:nvPr/>
          </p:nvSpPr>
          <p:spPr>
            <a:xfrm>
              <a:off x="1127759" y="246672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0"/>
            <p:cNvSpPr/>
            <p:nvPr/>
          </p:nvSpPr>
          <p:spPr>
            <a:xfrm>
              <a:off x="1127759" y="202261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1"/>
            <p:cNvSpPr/>
            <p:nvPr/>
          </p:nvSpPr>
          <p:spPr>
            <a:xfrm>
              <a:off x="1127759" y="157850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rc112"/>
            <p:cNvSpPr/>
            <p:nvPr/>
          </p:nvSpPr>
          <p:spPr>
            <a:xfrm>
              <a:off x="1411675" y="2822017"/>
              <a:ext cx="228964" cy="888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6" name="rc113"/>
            <p:cNvSpPr/>
            <p:nvPr/>
          </p:nvSpPr>
          <p:spPr>
            <a:xfrm>
              <a:off x="1411675" y="28220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7" name="rc114"/>
            <p:cNvSpPr/>
            <p:nvPr/>
          </p:nvSpPr>
          <p:spPr>
            <a:xfrm>
              <a:off x="1411675" y="282201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8" name="rc115"/>
            <p:cNvSpPr/>
            <p:nvPr/>
          </p:nvSpPr>
          <p:spPr>
            <a:xfrm>
              <a:off x="1411675" y="2093676"/>
              <a:ext cx="228964" cy="7283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9" name="rc116"/>
            <p:cNvSpPr/>
            <p:nvPr/>
          </p:nvSpPr>
          <p:spPr>
            <a:xfrm>
              <a:off x="1686432" y="2875311"/>
              <a:ext cx="228964" cy="355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117"/>
            <p:cNvSpPr/>
            <p:nvPr/>
          </p:nvSpPr>
          <p:spPr>
            <a:xfrm>
              <a:off x="1686432" y="287531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18"/>
            <p:cNvSpPr/>
            <p:nvPr/>
          </p:nvSpPr>
          <p:spPr>
            <a:xfrm>
              <a:off x="1686432" y="287531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2" name="rc119"/>
            <p:cNvSpPr/>
            <p:nvPr/>
          </p:nvSpPr>
          <p:spPr>
            <a:xfrm>
              <a:off x="1686432" y="2422318"/>
              <a:ext cx="228964" cy="4529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3" name="rc120"/>
            <p:cNvSpPr/>
            <p:nvPr/>
          </p:nvSpPr>
          <p:spPr>
            <a:xfrm>
              <a:off x="1961189" y="2866428"/>
              <a:ext cx="228964" cy="444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21"/>
            <p:cNvSpPr/>
            <p:nvPr/>
          </p:nvSpPr>
          <p:spPr>
            <a:xfrm>
              <a:off x="1961189" y="286642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22"/>
            <p:cNvSpPr/>
            <p:nvPr/>
          </p:nvSpPr>
          <p:spPr>
            <a:xfrm>
              <a:off x="1961189" y="286642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23"/>
            <p:cNvSpPr/>
            <p:nvPr/>
          </p:nvSpPr>
          <p:spPr>
            <a:xfrm>
              <a:off x="1961189" y="2191381"/>
              <a:ext cx="228964" cy="6750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1907150"/>
              <a:ext cx="228964" cy="10036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626609"/>
              <a:ext cx="228964" cy="2842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537787"/>
              <a:ext cx="228964" cy="3730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01957"/>
              <a:ext cx="228964" cy="88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0195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0195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138087"/>
              <a:ext cx="228964" cy="7638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244674"/>
              <a:ext cx="228964" cy="6661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1800563"/>
              <a:ext cx="228964" cy="11102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182498"/>
              <a:ext cx="228964" cy="7283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413436"/>
              <a:ext cx="228964" cy="4974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537787"/>
              <a:ext cx="228964" cy="3730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120323"/>
              <a:ext cx="228964" cy="7905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155852"/>
              <a:ext cx="228964" cy="7549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360143"/>
              <a:ext cx="228964" cy="5506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235792"/>
              <a:ext cx="228964" cy="6750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315732"/>
              <a:ext cx="228964" cy="5951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262438"/>
              <a:ext cx="228964" cy="6484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1702859"/>
              <a:ext cx="228964" cy="12079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146970"/>
              <a:ext cx="228964" cy="7638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93075"/>
              <a:ext cx="228964" cy="177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9307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9307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1729506"/>
              <a:ext cx="228964" cy="11635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1924914"/>
              <a:ext cx="228964" cy="9859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226909"/>
              <a:ext cx="228964" cy="6839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138087"/>
              <a:ext cx="228964" cy="7727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635491"/>
              <a:ext cx="228964" cy="2753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78508"/>
              <a:ext cx="0" cy="1332331"/>
            </a:xfrm>
            <a:custGeom>
              <a:avLst/>
              <a:gdLst/>
              <a:ahLst/>
              <a:cxnLst/>
              <a:rect l="0" t="0" r="0" b="0"/>
              <a:pathLst>
                <a:path h="1332331">
                  <a:moveTo>
                    <a:pt x="0" y="1332331"/>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6672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2261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7850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1999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23" name="tx223"/>
            <p:cNvSpPr/>
            <p:nvPr/>
          </p:nvSpPr>
          <p:spPr>
            <a:xfrm>
              <a:off x="747705" y="197588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4" name="tx224"/>
            <p:cNvSpPr/>
            <p:nvPr/>
          </p:nvSpPr>
          <p:spPr>
            <a:xfrm>
              <a:off x="747705" y="153177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797"/>
              <a:ext cx="779182" cy="693242"/>
            </a:xfrm>
            <a:prstGeom prst="rect">
              <a:avLst/>
            </a:prstGeom>
            <a:solidFill>
              <a:srgbClr val="FFFFFF">
                <a:alpha val="100000"/>
              </a:srgbClr>
            </a:solidFill>
          </p:spPr>
          <p:txBody>
            <a:bodyPr/>
            <a:lstStyle/>
            <a:p>
              <a:endParaRPr/>
            </a:p>
          </p:txBody>
        </p:sp>
        <p:sp>
          <p:nvSpPr>
            <p:cNvPr id="280" name="rc280"/>
            <p:cNvSpPr/>
            <p:nvPr/>
          </p:nvSpPr>
          <p:spPr>
            <a:xfrm>
              <a:off x="463718" y="3168954"/>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830"/>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706"/>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58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445"/>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123"/>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536"/>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875"/>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g290"/>
            <p:cNvSpPr/>
            <p:nvPr/>
          </p:nvSpPr>
          <p:spPr>
            <a:xfrm>
              <a:off x="2311033" y="1619011"/>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1"/>
            <p:cNvSpPr/>
            <p:nvPr/>
          </p:nvSpPr>
          <p:spPr>
            <a:xfrm>
              <a:off x="1985154" y="1400859"/>
              <a:ext cx="73054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(6-59 M)</a:t>
              </a:r>
            </a:p>
          </p:txBody>
        </p:sp>
        <p:sp>
          <p:nvSpPr>
            <p:cNvPr id="292" name="tx292"/>
            <p:cNvSpPr/>
            <p:nvPr/>
          </p:nvSpPr>
          <p:spPr>
            <a:xfrm>
              <a:off x="2160722" y="1532892"/>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90%</a:t>
              </a:r>
            </a:p>
          </p:txBody>
        </p:sp>
        <p:sp>
          <p:nvSpPr>
            <p:cNvPr id="293" name="pg293"/>
            <p:cNvSpPr/>
            <p:nvPr/>
          </p:nvSpPr>
          <p:spPr>
            <a:xfrm>
              <a:off x="6295899" y="3685159"/>
              <a:ext cx="70910" cy="63880"/>
            </a:xfrm>
            <a:custGeom>
              <a:avLst/>
              <a:gdLst/>
              <a:ahLst/>
              <a:cxnLst/>
              <a:rect l="0" t="0" r="0" b="0"/>
              <a:pathLst>
                <a:path w="70910" h="63880">
                  <a:moveTo>
                    <a:pt x="42485" y="63880"/>
                  </a:moveTo>
                  <a:lnTo>
                    <a:pt x="70910" y="35455"/>
                  </a:lnTo>
                  <a:lnTo>
                    <a:pt x="35455" y="0"/>
                  </a:lnTo>
                  <a:lnTo>
                    <a:pt x="0" y="35455"/>
                  </a:lnTo>
                  <a:lnTo>
                    <a:pt x="28425" y="63880"/>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4"/>
            <p:cNvSpPr/>
            <p:nvPr/>
          </p:nvSpPr>
          <p:spPr>
            <a:xfrm>
              <a:off x="7375529" y="3692325"/>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5"/>
            <p:cNvSpPr/>
            <p:nvPr/>
          </p:nvSpPr>
          <p:spPr>
            <a:xfrm>
              <a:off x="6444511" y="3673187"/>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6" name="tx296"/>
            <p:cNvSpPr/>
            <p:nvPr/>
          </p:nvSpPr>
          <p:spPr>
            <a:xfrm>
              <a:off x="7516975" y="3673187"/>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17" name="grp2"/>
          <p:cNvGrpSpPr/>
          <p:nvPr/>
        </p:nvGrpSpPr>
        <p:grpSpPr>
          <a:xfrm>
            <a:off x="457200" y="4023360"/>
            <a:ext cx="6675120" cy="2743200"/>
            <a:chOff x="457200" y="4023360"/>
            <a:chExt cx="6675120" cy="2743200"/>
          </a:xfrm>
        </p:grpSpPr>
        <p:sp>
          <p:nvSpPr>
            <p:cNvPr id="418"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143500"/>
              <a:ext cx="382693" cy="6172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43500"/>
              <a:ext cx="382693" cy="6172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143500"/>
              <a:ext cx="382693" cy="61722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43500"/>
              <a:ext cx="382693" cy="61722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875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69" name="tx69"/>
            <p:cNvSpPr/>
            <p:nvPr/>
          </p:nvSpPr>
          <p:spPr>
            <a:xfrm>
              <a:off x="889315" y="448093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223635"/>
              <a:ext cx="3312528" cy="301752"/>
            </a:xfrm>
            <a:prstGeom prst="rect">
              <a:avLst/>
            </a:prstGeom>
            <a:solidFill>
              <a:srgbClr val="FFFFFF">
                <a:alpha val="100000"/>
              </a:srgbClr>
            </a:solidFill>
          </p:spPr>
          <p:txBody>
            <a:bodyPr/>
            <a:lstStyle/>
            <a:p>
              <a:endParaRPr/>
            </a:p>
          </p:txBody>
        </p:sp>
        <p:sp>
          <p:nvSpPr>
            <p:cNvPr id="87" name="rc87"/>
            <p:cNvSpPr/>
            <p:nvPr/>
          </p:nvSpPr>
          <p:spPr>
            <a:xfrm>
              <a:off x="2167832" y="633679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36792"/>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36792"/>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3679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32728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32728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32728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32708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571473" y="4249697"/>
              <a:ext cx="427893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Cambodia age distribution, vaccination status, and incidence, 2017-12 to 2018-11</a:t>
              </a:r>
            </a:p>
          </p:txBody>
        </p:sp>
        <p:sp>
          <p:nvSpPr>
            <p:cNvPr id="98" name="pt98"/>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445442"/>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0"/>
                  </a:moveTo>
                  <a:lnTo>
                    <a:pt x="765386" y="714375"/>
                  </a:lnTo>
                  <a:lnTo>
                    <a:pt x="1530773" y="952500"/>
                  </a:lnTo>
                  <a:lnTo>
                    <a:pt x="2296159" y="952500"/>
                  </a:lnTo>
                  <a:lnTo>
                    <a:pt x="3061546" y="95250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694464"/>
              <a:ext cx="0" cy="1020535"/>
            </a:xfrm>
            <a:custGeom>
              <a:avLst/>
              <a:gdLst/>
              <a:ahLst/>
              <a:cxnLst/>
              <a:rect l="0" t="0" r="0" b="0"/>
              <a:pathLst>
                <a:path h="1020535">
                  <a:moveTo>
                    <a:pt x="0" y="1020535"/>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37482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503464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469446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tx112"/>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3" name="tx113"/>
            <p:cNvSpPr/>
            <p:nvPr/>
          </p:nvSpPr>
          <p:spPr>
            <a:xfrm>
              <a:off x="6461760" y="5330073"/>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a:t>
              </a:r>
            </a:p>
          </p:txBody>
        </p:sp>
        <p:sp>
          <p:nvSpPr>
            <p:cNvPr id="114" name="tx114"/>
            <p:cNvSpPr/>
            <p:nvPr/>
          </p:nvSpPr>
          <p:spPr>
            <a:xfrm>
              <a:off x="6461760" y="4989299"/>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a:t>
              </a:r>
            </a:p>
          </p:txBody>
        </p:sp>
        <p:sp>
          <p:nvSpPr>
            <p:cNvPr id="115" name="tx115"/>
            <p:cNvSpPr/>
            <p:nvPr/>
          </p:nvSpPr>
          <p:spPr>
            <a:xfrm>
              <a:off x="6461760" y="4647732"/>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a:t>
              </a:r>
            </a:p>
          </p:txBody>
        </p:sp>
        <p:sp>
          <p:nvSpPr>
            <p:cNvPr id="116" name="tx116"/>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7" name="tx117"/>
            <p:cNvSpPr/>
            <p:nvPr/>
          </p:nvSpPr>
          <p:spPr>
            <a:xfrm>
              <a:off x="1333451"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2.8</a:t>
              </a:r>
            </a:p>
          </p:txBody>
        </p:sp>
        <p:sp>
          <p:nvSpPr>
            <p:cNvPr id="118" name="tx118"/>
            <p:cNvSpPr/>
            <p:nvPr/>
          </p:nvSpPr>
          <p:spPr>
            <a:xfrm>
              <a:off x="2098838" y="536723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0.7</a:t>
              </a:r>
            </a:p>
          </p:txBody>
        </p:sp>
        <p:sp>
          <p:nvSpPr>
            <p:cNvPr id="119" name="tx119"/>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1" name="tx121"/>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2" name="tx122"/>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3" name="tx123"/>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394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1156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Title 1"/>
          <p:cNvSpPr>
            <a:spLocks noGrp="1"/>
          </p:cNvSpPr>
          <p:nvPr>
            <p:ph type="title"/>
          </p:nvPr>
        </p:nvSpPr>
        <p:spPr/>
        <p:txBody>
          <a:bodyPr/>
          <a:lstStyle/>
          <a:p>
            <a:r>
              <a:t>Measles cases: Saint Kitts and Nevis</a:t>
            </a:r>
          </a:p>
        </p:txBody>
      </p:sp>
      <p:grpSp>
        <p:nvGrpSpPr>
          <p:cNvPr id="2" name="grp2"/>
          <p:cNvGrpSpPr/>
          <p:nvPr/>
        </p:nvGrpSpPr>
        <p:grpSpPr>
          <a:xfrm>
            <a:off x="457200" y="1463040"/>
            <a:ext cx="8503920" cy="2286000"/>
            <a:chOff x="457200" y="1463040"/>
            <a:chExt cx="8503920" cy="2286000"/>
          </a:xfrm>
        </p:grpSpPr>
        <p:sp>
          <p:nvSpPr>
            <p:cNvPr id="4"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6974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1983317"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22691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25549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28407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3126601"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2"/>
            <p:cNvSpPr/>
            <p:nvPr/>
          </p:nvSpPr>
          <p:spPr>
            <a:xfrm>
              <a:off x="341242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3"/>
            <p:cNvSpPr/>
            <p:nvPr/>
          </p:nvSpPr>
          <p:spPr>
            <a:xfrm>
              <a:off x="341242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 name="rc34"/>
            <p:cNvSpPr/>
            <p:nvPr/>
          </p:nvSpPr>
          <p:spPr>
            <a:xfrm>
              <a:off x="341242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341242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369824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398406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426988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55570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84152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127348" y="1463040"/>
              <a:ext cx="23818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41316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41316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41316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41316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69899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69899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69899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69899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984812"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9"/>
            <p:cNvSpPr/>
            <p:nvPr/>
          </p:nvSpPr>
          <p:spPr>
            <a:xfrm>
              <a:off x="5984812"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0" name="rc70"/>
            <p:cNvSpPr/>
            <p:nvPr/>
          </p:nvSpPr>
          <p:spPr>
            <a:xfrm>
              <a:off x="5984812"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1" name="rc71"/>
            <p:cNvSpPr/>
            <p:nvPr/>
          </p:nvSpPr>
          <p:spPr>
            <a:xfrm>
              <a:off x="5984812"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2" name="rc72"/>
            <p:cNvSpPr/>
            <p:nvPr/>
          </p:nvSpPr>
          <p:spPr>
            <a:xfrm>
              <a:off x="627063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3" name="rc73"/>
            <p:cNvSpPr/>
            <p:nvPr/>
          </p:nvSpPr>
          <p:spPr>
            <a:xfrm>
              <a:off x="627063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4" name="rc74"/>
            <p:cNvSpPr/>
            <p:nvPr/>
          </p:nvSpPr>
          <p:spPr>
            <a:xfrm>
              <a:off x="627063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5" name="rc75"/>
            <p:cNvSpPr/>
            <p:nvPr/>
          </p:nvSpPr>
          <p:spPr>
            <a:xfrm>
              <a:off x="6270633"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6" name="rc76"/>
            <p:cNvSpPr/>
            <p:nvPr/>
          </p:nvSpPr>
          <p:spPr>
            <a:xfrm>
              <a:off x="655645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7" name="rc77"/>
            <p:cNvSpPr/>
            <p:nvPr/>
          </p:nvSpPr>
          <p:spPr>
            <a:xfrm>
              <a:off x="655645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8" name="rc78"/>
            <p:cNvSpPr/>
            <p:nvPr/>
          </p:nvSpPr>
          <p:spPr>
            <a:xfrm>
              <a:off x="655645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9" name="rc79"/>
            <p:cNvSpPr/>
            <p:nvPr/>
          </p:nvSpPr>
          <p:spPr>
            <a:xfrm>
              <a:off x="6556454"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80"/>
            <p:cNvSpPr/>
            <p:nvPr/>
          </p:nvSpPr>
          <p:spPr>
            <a:xfrm>
              <a:off x="68422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1"/>
            <p:cNvSpPr/>
            <p:nvPr/>
          </p:nvSpPr>
          <p:spPr>
            <a:xfrm>
              <a:off x="68422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2" name="rc82"/>
            <p:cNvSpPr/>
            <p:nvPr/>
          </p:nvSpPr>
          <p:spPr>
            <a:xfrm>
              <a:off x="68422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3" name="rc83"/>
            <p:cNvSpPr/>
            <p:nvPr/>
          </p:nvSpPr>
          <p:spPr>
            <a:xfrm>
              <a:off x="6842275" y="2186939"/>
              <a:ext cx="23818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4" name="rc84"/>
            <p:cNvSpPr/>
            <p:nvPr/>
          </p:nvSpPr>
          <p:spPr>
            <a:xfrm>
              <a:off x="71280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71280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71280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7128096"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74139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74139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74139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7413917"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76997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76997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76997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7699738"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79855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79855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79855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7985559"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5" name="pl105"/>
            <p:cNvSpPr/>
            <p:nvPr/>
          </p:nvSpPr>
          <p:spPr>
            <a:xfrm>
              <a:off x="1127759" y="21869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6" name="pl106"/>
            <p:cNvSpPr/>
            <p:nvPr/>
          </p:nvSpPr>
          <p:spPr>
            <a:xfrm>
              <a:off x="1127759" y="14630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107" name="rc107"/>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8" name="rc108"/>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9" name="rc109"/>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0" name="rc110"/>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1" name="rc111"/>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2"/>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3"/>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4"/>
            <p:cNvSpPr/>
            <p:nvPr/>
          </p:nvSpPr>
          <p:spPr>
            <a:xfrm>
              <a:off x="16974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5" name="rc115"/>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6"/>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983317"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22691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549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41242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41242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1463040"/>
              <a:ext cx="23818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41316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41316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69899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69899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984812"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984812"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627063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627063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55645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55645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8422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8422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186939"/>
              <a:ext cx="23818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71280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71280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4139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4139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6997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6997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9855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9855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pl207"/>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08" name="pl20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09" name="pl209"/>
            <p:cNvSpPr/>
            <p:nvPr/>
          </p:nvSpPr>
          <p:spPr>
            <a:xfrm>
              <a:off x="1043940" y="21869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tx21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2" name="tx212"/>
            <p:cNvSpPr/>
            <p:nvPr/>
          </p:nvSpPr>
          <p:spPr>
            <a:xfrm>
              <a:off x="889315" y="21421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13" name="tx213"/>
            <p:cNvSpPr/>
            <p:nvPr/>
          </p:nvSpPr>
          <p:spPr>
            <a:xfrm>
              <a:off x="889315" y="141769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214" name="pl214"/>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tx240"/>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1" name="tx241"/>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2" name="tx242"/>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3" name="tx243"/>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44" name="tx244"/>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45" name="tx245"/>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46" name="tx246"/>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47" name="tx247"/>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48" name="tx248"/>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49" name="tx249"/>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0" name="tx250"/>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1" name="tx251"/>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2" name="tx252"/>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3" name="tx253"/>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54" name="tx254"/>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55" name="tx255"/>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56" name="tx256"/>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57" name="tx257"/>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58" name="tx258"/>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59" name="tx259"/>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0" name="tx260"/>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1" name="tx261"/>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2" name="tx262"/>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3" name="tx263"/>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64" name="tx264"/>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65" name="pl265"/>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66" name="rc266"/>
            <p:cNvSpPr/>
            <p:nvPr/>
          </p:nvSpPr>
          <p:spPr>
            <a:xfrm>
              <a:off x="457200" y="3084575"/>
              <a:ext cx="754288" cy="664463"/>
            </a:xfrm>
            <a:prstGeom prst="rect">
              <a:avLst/>
            </a:prstGeom>
            <a:solidFill>
              <a:srgbClr val="FFFFFF">
                <a:alpha val="100000"/>
              </a:srgbClr>
            </a:solidFill>
          </p:spPr>
          <p:txBody>
            <a:bodyPr/>
            <a:lstStyle/>
            <a:p>
              <a:endParaRPr/>
            </a:p>
          </p:txBody>
        </p:sp>
        <p:sp>
          <p:nvSpPr>
            <p:cNvPr id="267" name="rc267"/>
            <p:cNvSpPr/>
            <p:nvPr/>
          </p:nvSpPr>
          <p:spPr>
            <a:xfrm>
              <a:off x="457200" y="3197733"/>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8" name="rc268"/>
            <p:cNvSpPr/>
            <p:nvPr/>
          </p:nvSpPr>
          <p:spPr>
            <a:xfrm>
              <a:off x="457200" y="3348609"/>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69" name="rc269"/>
            <p:cNvSpPr/>
            <p:nvPr/>
          </p:nvSpPr>
          <p:spPr>
            <a:xfrm>
              <a:off x="457200" y="3499485"/>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0" name="rc270"/>
            <p:cNvSpPr/>
            <p:nvPr/>
          </p:nvSpPr>
          <p:spPr>
            <a:xfrm>
              <a:off x="457200" y="3650361"/>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1" name="tx271"/>
            <p:cNvSpPr/>
            <p:nvPr/>
          </p:nvSpPr>
          <p:spPr>
            <a:xfrm>
              <a:off x="642507"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2" name="tx272"/>
            <p:cNvSpPr/>
            <p:nvPr/>
          </p:nvSpPr>
          <p:spPr>
            <a:xfrm>
              <a:off x="642507"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3" name="tx273"/>
            <p:cNvSpPr/>
            <p:nvPr/>
          </p:nvSpPr>
          <p:spPr>
            <a:xfrm>
              <a:off x="642507"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74" name="tx274"/>
            <p:cNvSpPr/>
            <p:nvPr/>
          </p:nvSpPr>
          <p:spPr>
            <a:xfrm>
              <a:off x="642507"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75" name="tx27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76" name="tx27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aphicFrame>
        <p:nvGraphicFramePr>
          <p:cNvPr id="3" name="nvGraphicFrame 3"/>
          <p:cNvGraphicFramePr>
            <a:graphicFrameLocks noGrp="1"/>
          </p:cNvGraphicFramePr>
          <p:nvPr/>
        </p:nvGraphicFramePr>
        <p:xfrm>
          <a:off x="7315200" y="4114800"/>
          <a:ext cx="1463040" cy="7874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Republic of Korea</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770730"/>
              <a:ext cx="228964" cy="1401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05650"/>
              <a:ext cx="228964" cy="51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056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0565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775919"/>
              <a:ext cx="228964" cy="1297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822622"/>
              <a:ext cx="228964" cy="882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00461"/>
              <a:ext cx="228964" cy="10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004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0046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801865"/>
              <a:ext cx="228964" cy="985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734405"/>
              <a:ext cx="228964" cy="1764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905650"/>
              <a:ext cx="228964" cy="51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9056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90565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749973"/>
              <a:ext cx="228964" cy="1556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791487"/>
              <a:ext cx="228964" cy="1193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807055"/>
              <a:ext cx="228964" cy="1037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812244"/>
              <a:ext cx="228964" cy="985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05650"/>
              <a:ext cx="228964" cy="51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056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0565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822622"/>
              <a:ext cx="228964" cy="830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760351"/>
              <a:ext cx="228964" cy="1504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900461"/>
              <a:ext cx="228964" cy="103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744784"/>
              <a:ext cx="228964" cy="1556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760351"/>
              <a:ext cx="228964" cy="1504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900461"/>
              <a:ext cx="228964" cy="10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9004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90046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801865"/>
              <a:ext cx="228964" cy="985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827812"/>
              <a:ext cx="228964" cy="830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900461"/>
              <a:ext cx="228964" cy="10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9004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90046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765541"/>
              <a:ext cx="228964" cy="1349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905650"/>
              <a:ext cx="228964" cy="51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620242"/>
              <a:ext cx="228964" cy="2854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879704"/>
              <a:ext cx="228964" cy="311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87970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869326"/>
              <a:ext cx="228964" cy="103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391915"/>
              <a:ext cx="228964" cy="4774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905650"/>
              <a:ext cx="228964" cy="51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9056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900461"/>
              <a:ext cx="228964" cy="51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1701745"/>
              <a:ext cx="228964" cy="11987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640999"/>
              <a:ext cx="228964" cy="2698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744784"/>
              <a:ext cx="228964" cy="1660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905650"/>
              <a:ext cx="228964" cy="51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90565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90565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744784"/>
              <a:ext cx="228964" cy="160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755162"/>
              <a:ext cx="228964" cy="1556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724027"/>
              <a:ext cx="228964" cy="1868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39191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87299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770730"/>
              <a:ext cx="228964" cy="1401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05650"/>
              <a:ext cx="228964" cy="51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056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0565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775919"/>
              <a:ext cx="228964" cy="1297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822622"/>
              <a:ext cx="228964" cy="882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00461"/>
              <a:ext cx="228964" cy="103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004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0046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801865"/>
              <a:ext cx="228964" cy="985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734405"/>
              <a:ext cx="228964" cy="1764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05650"/>
              <a:ext cx="228964" cy="51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056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0565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749973"/>
              <a:ext cx="228964" cy="1556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791487"/>
              <a:ext cx="228964" cy="1193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07055"/>
              <a:ext cx="228964" cy="1037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12244"/>
              <a:ext cx="228964" cy="985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05650"/>
              <a:ext cx="228964" cy="51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056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0565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22622"/>
              <a:ext cx="228964" cy="830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760351"/>
              <a:ext cx="228964" cy="1504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00461"/>
              <a:ext cx="228964" cy="103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744784"/>
              <a:ext cx="228964" cy="1556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760351"/>
              <a:ext cx="228964" cy="1504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00461"/>
              <a:ext cx="228964" cy="103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004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0046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01865"/>
              <a:ext cx="228964" cy="985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27812"/>
              <a:ext cx="228964" cy="830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00461"/>
              <a:ext cx="228964" cy="103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004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0046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765541"/>
              <a:ext cx="228964" cy="1349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05650"/>
              <a:ext cx="228964" cy="51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620242"/>
              <a:ext cx="228964" cy="2854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879704"/>
              <a:ext cx="228964" cy="311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7970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69326"/>
              <a:ext cx="228964" cy="103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391915"/>
              <a:ext cx="228964" cy="4774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05650"/>
              <a:ext cx="228964" cy="51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056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00461"/>
              <a:ext cx="228964" cy="51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1701745"/>
              <a:ext cx="228964" cy="11987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640999"/>
              <a:ext cx="228964" cy="2698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44784"/>
              <a:ext cx="228964" cy="1660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05650"/>
              <a:ext cx="228964" cy="51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0565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0565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44784"/>
              <a:ext cx="228964" cy="1608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755162"/>
              <a:ext cx="228964" cy="1556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724027"/>
              <a:ext cx="228964" cy="1868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872990"/>
              <a:ext cx="0" cy="1037849"/>
            </a:xfrm>
            <a:custGeom>
              <a:avLst/>
              <a:gdLst/>
              <a:ahLst/>
              <a:cxnLst/>
              <a:rect l="0" t="0" r="0" b="0"/>
              <a:pathLst>
                <a:path h="1037849">
                  <a:moveTo>
                    <a:pt x="0" y="1037849"/>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39191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8729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747705" y="234518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1" name="tx221"/>
            <p:cNvSpPr/>
            <p:nvPr/>
          </p:nvSpPr>
          <p:spPr>
            <a:xfrm>
              <a:off x="747705" y="182625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931"/>
              <a:ext cx="779182" cy="693108"/>
            </a:xfrm>
            <a:prstGeom prst="rect">
              <a:avLst/>
            </a:prstGeom>
            <a:solidFill>
              <a:srgbClr val="FFFFFF">
                <a:alpha val="100000"/>
              </a:srgbClr>
            </a:solidFill>
          </p:spPr>
          <p:txBody>
            <a:bodyPr/>
            <a:lstStyle/>
            <a:p>
              <a:endParaRPr/>
            </a:p>
          </p:txBody>
        </p:sp>
        <p:sp>
          <p:nvSpPr>
            <p:cNvPr id="277" name="rc277"/>
            <p:cNvSpPr/>
            <p:nvPr/>
          </p:nvSpPr>
          <p:spPr>
            <a:xfrm>
              <a:off x="463718" y="316908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964"/>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840"/>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71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579"/>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1025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670"/>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200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2" name="grp2"/>
          <p:cNvGrpSpPr/>
          <p:nvPr/>
        </p:nvGrpSpPr>
        <p:grpSpPr>
          <a:xfrm>
            <a:off x="457200" y="4023360"/>
            <a:ext cx="6675120" cy="2743200"/>
            <a:chOff x="457200" y="4023360"/>
            <a:chExt cx="6675120" cy="2743200"/>
          </a:xfrm>
        </p:grpSpPr>
        <p:sp>
          <p:nvSpPr>
            <p:cNvPr id="403" name="rc4"/>
            <p:cNvSpPr/>
            <p:nvPr/>
          </p:nvSpPr>
          <p:spPr>
            <a:xfrm>
              <a:off x="1223433"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37760"/>
              <a:ext cx="382693" cy="6172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3776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93776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143500"/>
              <a:ext cx="382693" cy="6172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4732020"/>
              <a:ext cx="382693" cy="4114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7320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349240"/>
              <a:ext cx="382693" cy="205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34924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554980"/>
              <a:ext cx="382693" cy="205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4937760"/>
              <a:ext cx="382693" cy="6172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4937760"/>
              <a:ext cx="382693" cy="6172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493776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93776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143500"/>
              <a:ext cx="382693" cy="6172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4732020"/>
              <a:ext cx="382693" cy="4114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47320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349240"/>
              <a:ext cx="382693" cy="205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34924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554980"/>
              <a:ext cx="382693" cy="205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4937760"/>
              <a:ext cx="382693" cy="6172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6864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189345"/>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02501"/>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02501"/>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02501"/>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02501"/>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29299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29299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29299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29279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371919" y="4249102"/>
              <a:ext cx="4678040" cy="10953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Republic of Korea age distribution, vaccination status, and incidence, 2017-12 to 2018-11</a:t>
              </a:r>
            </a:p>
          </p:txBody>
        </p:sp>
        <p:sp>
          <p:nvSpPr>
            <p:cNvPr id="95" name="pt95"/>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380499"/>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596976"/>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596976"/>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0"/>
                  </a:moveTo>
                  <a:lnTo>
                    <a:pt x="765386" y="0"/>
                  </a:lnTo>
                  <a:lnTo>
                    <a:pt x="1530773" y="952500"/>
                  </a:lnTo>
                  <a:lnTo>
                    <a:pt x="2296159" y="952500"/>
                  </a:lnTo>
                  <a:lnTo>
                    <a:pt x="3061546" y="649431"/>
                  </a:lnTo>
                  <a:lnTo>
                    <a:pt x="3826933" y="865909"/>
                  </a:lnTo>
                  <a:lnTo>
                    <a:pt x="4592319" y="865909"/>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849090"/>
              <a:ext cx="0" cy="865909"/>
            </a:xfrm>
            <a:custGeom>
              <a:avLst/>
              <a:gdLst/>
              <a:ahLst/>
              <a:cxnLst/>
              <a:rect l="0" t="0" r="0" b="0"/>
              <a:pathLst>
                <a:path h="865909">
                  <a:moveTo>
                    <a:pt x="0" y="865909"/>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28204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484909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tx10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09" name="tx109"/>
            <p:cNvSpPr/>
            <p:nvPr/>
          </p:nvSpPr>
          <p:spPr>
            <a:xfrm>
              <a:off x="6461760" y="5237297"/>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a:t>
              </a:r>
            </a:p>
          </p:txBody>
        </p:sp>
        <p:sp>
          <p:nvSpPr>
            <p:cNvPr id="110" name="tx110"/>
            <p:cNvSpPr/>
            <p:nvPr/>
          </p:nvSpPr>
          <p:spPr>
            <a:xfrm>
              <a:off x="6461760" y="480374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a:t>
              </a:r>
            </a:p>
          </p:txBody>
        </p:sp>
        <p:sp>
          <p:nvSpPr>
            <p:cNvPr id="111" name="tx111"/>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2" name="tx112"/>
            <p:cNvSpPr/>
            <p:nvPr/>
          </p:nvSpPr>
          <p:spPr>
            <a:xfrm>
              <a:off x="1333451" y="4653756"/>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a:t>
              </a:r>
            </a:p>
          </p:txBody>
        </p:sp>
        <p:sp>
          <p:nvSpPr>
            <p:cNvPr id="113" name="tx113"/>
            <p:cNvSpPr/>
            <p:nvPr/>
          </p:nvSpPr>
          <p:spPr>
            <a:xfrm>
              <a:off x="2098838" y="4653756"/>
              <a:ext cx="162656"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2.2</a:t>
              </a:r>
            </a:p>
          </p:txBody>
        </p:sp>
        <p:sp>
          <p:nvSpPr>
            <p:cNvPr id="114" name="tx114"/>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5" name="tx115"/>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6" name="tx116"/>
            <p:cNvSpPr/>
            <p:nvPr/>
          </p:nvSpPr>
          <p:spPr>
            <a:xfrm>
              <a:off x="4394998" y="5302295"/>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0.7</a:t>
              </a:r>
            </a:p>
          </p:txBody>
        </p:sp>
        <p:sp>
          <p:nvSpPr>
            <p:cNvPr id="117" name="tx117"/>
            <p:cNvSpPr/>
            <p:nvPr/>
          </p:nvSpPr>
          <p:spPr>
            <a:xfrm>
              <a:off x="5160384" y="551877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0.2</a:t>
              </a:r>
            </a:p>
          </p:txBody>
        </p:sp>
        <p:sp>
          <p:nvSpPr>
            <p:cNvPr id="118" name="tx118"/>
            <p:cNvSpPr/>
            <p:nvPr/>
          </p:nvSpPr>
          <p:spPr>
            <a:xfrm>
              <a:off x="5925771" y="5518772"/>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0.2</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442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Kuwait</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490510"/>
              <a:ext cx="228964" cy="4203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350401"/>
              <a:ext cx="228964" cy="5604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770730"/>
              <a:ext cx="228964" cy="1401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77073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77073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256994"/>
              <a:ext cx="228964" cy="5137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724027"/>
              <a:ext cx="228964" cy="1868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72402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72402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303698"/>
              <a:ext cx="228964" cy="4203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724027"/>
              <a:ext cx="228964" cy="1868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72402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72402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1696556"/>
              <a:ext cx="228964" cy="10274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303698"/>
              <a:ext cx="228964" cy="6071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864136"/>
              <a:ext cx="228964" cy="467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8641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8641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116885"/>
              <a:ext cx="228964" cy="7472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864136"/>
              <a:ext cx="228964" cy="467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8641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8641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537214"/>
              <a:ext cx="228964" cy="326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070181"/>
              <a:ext cx="228964" cy="8406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537214"/>
              <a:ext cx="228964" cy="373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490510"/>
              <a:ext cx="228964" cy="4203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210291"/>
              <a:ext cx="228964" cy="7005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864136"/>
              <a:ext cx="228964" cy="467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86413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86413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023478"/>
              <a:ext cx="228964" cy="8406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537214"/>
              <a:ext cx="228964" cy="373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303698"/>
              <a:ext cx="228964" cy="6071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724027"/>
              <a:ext cx="228964" cy="1868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72402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72402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397104"/>
              <a:ext cx="228964" cy="326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630620"/>
              <a:ext cx="228964" cy="2802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63062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63062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1696556"/>
              <a:ext cx="228964" cy="9340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350401"/>
              <a:ext cx="228964" cy="5604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3504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35040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1789962"/>
              <a:ext cx="228964" cy="5604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677323"/>
              <a:ext cx="228964" cy="2335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6773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6773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1696556"/>
              <a:ext cx="228964" cy="9807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583917"/>
              <a:ext cx="228964" cy="3269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58391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58391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116885"/>
              <a:ext cx="228964" cy="4670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537214"/>
              <a:ext cx="228964" cy="373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537214"/>
              <a:ext cx="228964" cy="373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443807"/>
              <a:ext cx="228964" cy="4670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4380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197677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50974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490510"/>
              <a:ext cx="228964" cy="4203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350401"/>
              <a:ext cx="228964" cy="560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770730"/>
              <a:ext cx="228964" cy="1401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77073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77073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256994"/>
              <a:ext cx="228964" cy="5137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724027"/>
              <a:ext cx="228964" cy="1868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72402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72402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303698"/>
              <a:ext cx="228964" cy="4203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724027"/>
              <a:ext cx="228964" cy="1868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72402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72402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1696556"/>
              <a:ext cx="228964" cy="10274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303698"/>
              <a:ext cx="228964" cy="6071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864136"/>
              <a:ext cx="228964" cy="467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641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641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116885"/>
              <a:ext cx="228964" cy="7472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64136"/>
              <a:ext cx="228964" cy="467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641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641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537214"/>
              <a:ext cx="228964" cy="326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070181"/>
              <a:ext cx="228964" cy="8406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537214"/>
              <a:ext cx="228964" cy="3736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490510"/>
              <a:ext cx="228964" cy="4203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210291"/>
              <a:ext cx="228964" cy="7005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64136"/>
              <a:ext cx="228964" cy="467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6413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6413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023478"/>
              <a:ext cx="228964" cy="8406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537214"/>
              <a:ext cx="228964" cy="3736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303698"/>
              <a:ext cx="228964" cy="6071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724027"/>
              <a:ext cx="228964" cy="1868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72402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72402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397104"/>
              <a:ext cx="228964" cy="3269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630620"/>
              <a:ext cx="228964" cy="2802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63062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63062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696556"/>
              <a:ext cx="228964" cy="9340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350401"/>
              <a:ext cx="228964" cy="560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3504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35040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789962"/>
              <a:ext cx="228964" cy="560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677323"/>
              <a:ext cx="228964" cy="2335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6773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6773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1696556"/>
              <a:ext cx="228964" cy="9807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583917"/>
              <a:ext cx="228964" cy="3269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58391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58391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116885"/>
              <a:ext cx="228964" cy="4670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537214"/>
              <a:ext cx="228964" cy="3736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537214"/>
              <a:ext cx="228964" cy="3736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443807"/>
              <a:ext cx="228964" cy="4670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09743"/>
              <a:ext cx="0" cy="1401096"/>
            </a:xfrm>
            <a:custGeom>
              <a:avLst/>
              <a:gdLst/>
              <a:ahLst/>
              <a:cxnLst/>
              <a:rect l="0" t="0" r="0" b="0"/>
              <a:pathLst>
                <a:path h="1401096">
                  <a:moveTo>
                    <a:pt x="0" y="1401096"/>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4380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197677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0974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39707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3" name="tx223"/>
            <p:cNvSpPr/>
            <p:nvPr/>
          </p:nvSpPr>
          <p:spPr>
            <a:xfrm>
              <a:off x="818510" y="193004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4" name="tx224"/>
            <p:cNvSpPr/>
            <p:nvPr/>
          </p:nvSpPr>
          <p:spPr>
            <a:xfrm>
              <a:off x="818510" y="146301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6554"/>
              <a:ext cx="779182" cy="692485"/>
            </a:xfrm>
            <a:prstGeom prst="rect">
              <a:avLst/>
            </a:prstGeom>
            <a:solidFill>
              <a:srgbClr val="FFFFFF">
                <a:alpha val="100000"/>
              </a:srgbClr>
            </a:solidFill>
          </p:spPr>
          <p:txBody>
            <a:bodyPr/>
            <a:lstStyle/>
            <a:p>
              <a:endParaRPr/>
            </a:p>
          </p:txBody>
        </p:sp>
        <p:sp>
          <p:nvSpPr>
            <p:cNvPr id="280" name="rc280"/>
            <p:cNvSpPr/>
            <p:nvPr/>
          </p:nvSpPr>
          <p:spPr>
            <a:xfrm>
              <a:off x="463718" y="3169711"/>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0587"/>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1463"/>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2339"/>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6020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879"/>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4293"/>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2631"/>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3" name="grp2"/>
          <p:cNvGrpSpPr/>
          <p:nvPr/>
        </p:nvGrpSpPr>
        <p:grpSpPr>
          <a:xfrm>
            <a:off x="457200" y="4023360"/>
            <a:ext cx="6675120" cy="2743200"/>
            <a:chOff x="457200" y="4023360"/>
            <a:chExt cx="6675120" cy="2743200"/>
          </a:xfrm>
        </p:grpSpPr>
        <p:sp>
          <p:nvSpPr>
            <p:cNvPr id="414" name="rc4"/>
            <p:cNvSpPr/>
            <p:nvPr/>
          </p:nvSpPr>
          <p:spPr>
            <a:xfrm>
              <a:off x="1223433" y="4937760"/>
              <a:ext cx="382693" cy="8229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4855463"/>
              <a:ext cx="382693" cy="822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855463"/>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773168"/>
              <a:ext cx="382693" cy="822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596127"/>
              <a:ext cx="382693" cy="1645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266944"/>
              <a:ext cx="382693" cy="3291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84648"/>
              <a:ext cx="382693" cy="822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020055"/>
              <a:ext cx="382693" cy="164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78424"/>
              <a:ext cx="382693" cy="822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78424"/>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78424"/>
              <a:ext cx="382693" cy="822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78424"/>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78424"/>
              <a:ext cx="382693" cy="822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431536"/>
              <a:ext cx="382693" cy="2468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596127"/>
              <a:ext cx="382693" cy="1645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513832"/>
              <a:ext cx="382693" cy="822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51383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184648"/>
              <a:ext cx="382693" cy="3291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78424"/>
              <a:ext cx="382693" cy="822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4937760"/>
              <a:ext cx="382693" cy="8229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4855463"/>
              <a:ext cx="382693"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4855463"/>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773168"/>
              <a:ext cx="382693"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596127"/>
              <a:ext cx="382693" cy="1645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266944"/>
              <a:ext cx="382693" cy="32918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184648"/>
              <a:ext cx="382693"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020055"/>
              <a:ext cx="382693" cy="1645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78424"/>
              <a:ext cx="382693"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678424"/>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78424"/>
              <a:ext cx="382693"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678424"/>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678424"/>
              <a:ext cx="382693"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431536"/>
              <a:ext cx="382693" cy="2468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596127"/>
              <a:ext cx="382693" cy="1645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513832"/>
              <a:ext cx="382693" cy="822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51383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184648"/>
              <a:ext cx="382693" cy="32918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78424"/>
              <a:ext cx="382693"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0369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71" name="tx71"/>
            <p:cNvSpPr/>
            <p:nvPr/>
          </p:nvSpPr>
          <p:spPr>
            <a:xfrm>
              <a:off x="818510" y="48910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72" name="tx72"/>
            <p:cNvSpPr/>
            <p:nvPr/>
          </p:nvSpPr>
          <p:spPr>
            <a:xfrm>
              <a:off x="818510" y="4480143"/>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2200"/>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52243" y="4249697"/>
              <a:ext cx="411739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Kuwait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489648"/>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66352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57043"/>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38182"/>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55275"/>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77673"/>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46605"/>
            </a:xfrm>
            <a:custGeom>
              <a:avLst/>
              <a:gdLst/>
              <a:ahLst/>
              <a:cxnLst/>
              <a:rect l="0" t="0" r="0" b="0"/>
              <a:pathLst>
                <a:path w="4592319" h="946605">
                  <a:moveTo>
                    <a:pt x="0" y="0"/>
                  </a:moveTo>
                  <a:lnTo>
                    <a:pt x="765386" y="758581"/>
                  </a:lnTo>
                  <a:lnTo>
                    <a:pt x="1530773" y="932459"/>
                  </a:lnTo>
                  <a:lnTo>
                    <a:pt x="2296159" y="925976"/>
                  </a:lnTo>
                  <a:lnTo>
                    <a:pt x="3061546" y="907114"/>
                  </a:lnTo>
                  <a:lnTo>
                    <a:pt x="3826933" y="924207"/>
                  </a:lnTo>
                  <a:lnTo>
                    <a:pt x="4592319" y="946605"/>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830872"/>
              <a:ext cx="0" cy="884127"/>
            </a:xfrm>
            <a:custGeom>
              <a:avLst/>
              <a:gdLst/>
              <a:ahLst/>
              <a:cxnLst/>
              <a:rect l="0" t="0" r="0" b="0"/>
              <a:pathLst>
                <a:path h="884127">
                  <a:moveTo>
                    <a:pt x="0" y="884127"/>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42029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12558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83087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tx115"/>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6" name="tx116"/>
            <p:cNvSpPr/>
            <p:nvPr/>
          </p:nvSpPr>
          <p:spPr>
            <a:xfrm>
              <a:off x="6461760" y="537355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17" name="tx117"/>
            <p:cNvSpPr/>
            <p:nvPr/>
          </p:nvSpPr>
          <p:spPr>
            <a:xfrm>
              <a:off x="6461760" y="507884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18" name="tx118"/>
            <p:cNvSpPr/>
            <p:nvPr/>
          </p:nvSpPr>
          <p:spPr>
            <a:xfrm>
              <a:off x="6461760" y="478414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19" name="tx11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0" name="tx120"/>
            <p:cNvSpPr/>
            <p:nvPr/>
          </p:nvSpPr>
          <p:spPr>
            <a:xfrm>
              <a:off x="1269083" y="4652962"/>
              <a:ext cx="291393"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161.6</a:t>
              </a:r>
            </a:p>
          </p:txBody>
        </p:sp>
        <p:sp>
          <p:nvSpPr>
            <p:cNvPr id="121" name="tx121"/>
            <p:cNvSpPr/>
            <p:nvPr/>
          </p:nvSpPr>
          <p:spPr>
            <a:xfrm>
              <a:off x="2066654" y="541144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32.9</a:t>
              </a:r>
            </a:p>
          </p:txBody>
        </p:sp>
        <p:sp>
          <p:nvSpPr>
            <p:cNvPr id="122" name="tx122"/>
            <p:cNvSpPr/>
            <p:nvPr/>
          </p:nvSpPr>
          <p:spPr>
            <a:xfrm>
              <a:off x="2864224" y="558532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3.4</a:t>
              </a:r>
            </a:p>
          </p:txBody>
        </p:sp>
        <p:sp>
          <p:nvSpPr>
            <p:cNvPr id="123" name="tx123"/>
            <p:cNvSpPr/>
            <p:nvPr/>
          </p:nvSpPr>
          <p:spPr>
            <a:xfrm>
              <a:off x="3629611" y="5579434"/>
              <a:ext cx="162656" cy="8195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4.5</a:t>
              </a:r>
            </a:p>
          </p:txBody>
        </p:sp>
        <p:sp>
          <p:nvSpPr>
            <p:cNvPr id="124" name="tx124"/>
            <p:cNvSpPr/>
            <p:nvPr/>
          </p:nvSpPr>
          <p:spPr>
            <a:xfrm>
              <a:off x="4394998" y="5561664"/>
              <a:ext cx="162656" cy="8096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7.7</a:t>
              </a:r>
            </a:p>
          </p:txBody>
        </p:sp>
        <p:sp>
          <p:nvSpPr>
            <p:cNvPr id="125" name="tx125"/>
            <p:cNvSpPr/>
            <p:nvPr/>
          </p:nvSpPr>
          <p:spPr>
            <a:xfrm>
              <a:off x="5160384" y="5577071"/>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4.8</a:t>
              </a:r>
            </a:p>
          </p:txBody>
        </p:sp>
        <p:sp>
          <p:nvSpPr>
            <p:cNvPr id="126" name="tx126"/>
            <p:cNvSpPr/>
            <p:nvPr/>
          </p:nvSpPr>
          <p:spPr>
            <a:xfrm>
              <a:off x="5974915" y="5602048"/>
              <a:ext cx="64368" cy="8076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a:t>
              </a:r>
            </a:p>
          </p:txBody>
        </p:sp>
      </p:grpSp>
      <p:graphicFrame>
        <p:nvGraphicFramePr>
          <p:cNvPr id="4" name="nvGraphicFrame 4"/>
          <p:cNvGraphicFramePr>
            <a:graphicFrameLocks noGrp="1"/>
          </p:cNvGraphicFramePr>
          <p:nvPr/>
        </p:nvGraphicFramePr>
        <p:xfrm>
          <a:off x="7315200" y="4114800"/>
          <a:ext cx="1463040" cy="22504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780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Lao People's Democratic Republic</a:t>
            </a:r>
          </a:p>
        </p:txBody>
      </p:sp>
      <p:grpSp>
        <p:nvGrpSpPr>
          <p:cNvPr id="2" name="grp2"/>
          <p:cNvGrpSpPr/>
          <p:nvPr/>
        </p:nvGrpSpPr>
        <p:grpSpPr>
          <a:xfrm>
            <a:off x="457200" y="1463040"/>
            <a:ext cx="8503920" cy="2286000"/>
            <a:chOff x="457200" y="1463040"/>
            <a:chExt cx="8503920" cy="2286000"/>
          </a:xfrm>
        </p:grpSpPr>
        <p:sp>
          <p:nvSpPr>
            <p:cNvPr id="297" name="rc4"/>
            <p:cNvSpPr/>
            <p:nvPr/>
          </p:nvSpPr>
          <p:spPr>
            <a:xfrm>
              <a:off x="1411675" y="2891789"/>
              <a:ext cx="228964" cy="190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5"/>
            <p:cNvSpPr/>
            <p:nvPr/>
          </p:nvSpPr>
          <p:spPr>
            <a:xfrm>
              <a:off x="1411675" y="2834639"/>
              <a:ext cx="228964" cy="571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6"/>
            <p:cNvSpPr/>
            <p:nvPr/>
          </p:nvSpPr>
          <p:spPr>
            <a:xfrm>
              <a:off x="1411675" y="28346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7"/>
            <p:cNvSpPr/>
            <p:nvPr/>
          </p:nvSpPr>
          <p:spPr>
            <a:xfrm>
              <a:off x="1411675" y="2377439"/>
              <a:ext cx="228964" cy="457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8"/>
            <p:cNvSpPr/>
            <p:nvPr/>
          </p:nvSpPr>
          <p:spPr>
            <a:xfrm>
              <a:off x="1686432" y="2891789"/>
              <a:ext cx="228964" cy="190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9"/>
            <p:cNvSpPr/>
            <p:nvPr/>
          </p:nvSpPr>
          <p:spPr>
            <a:xfrm>
              <a:off x="1686432" y="2882264"/>
              <a:ext cx="228964" cy="95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0"/>
            <p:cNvSpPr/>
            <p:nvPr/>
          </p:nvSpPr>
          <p:spPr>
            <a:xfrm>
              <a:off x="1686432" y="288226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1"/>
            <p:cNvSpPr/>
            <p:nvPr/>
          </p:nvSpPr>
          <p:spPr>
            <a:xfrm>
              <a:off x="1686432" y="2091690"/>
              <a:ext cx="228964" cy="7905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5"/>
            <p:cNvSpPr/>
            <p:nvPr/>
          </p:nvSpPr>
          <p:spPr>
            <a:xfrm>
              <a:off x="1961189" y="1863090"/>
              <a:ext cx="228964" cy="10477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19"/>
            <p:cNvSpPr/>
            <p:nvPr/>
          </p:nvSpPr>
          <p:spPr>
            <a:xfrm>
              <a:off x="2235946" y="2634614"/>
              <a:ext cx="228964" cy="2762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3"/>
            <p:cNvSpPr/>
            <p:nvPr/>
          </p:nvSpPr>
          <p:spPr>
            <a:xfrm>
              <a:off x="2510703" y="2663189"/>
              <a:ext cx="228964" cy="2476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27"/>
            <p:cNvSpPr/>
            <p:nvPr/>
          </p:nvSpPr>
          <p:spPr>
            <a:xfrm>
              <a:off x="2785460" y="2606039"/>
              <a:ext cx="228964" cy="304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1"/>
            <p:cNvSpPr/>
            <p:nvPr/>
          </p:nvSpPr>
          <p:spPr>
            <a:xfrm>
              <a:off x="3060217" y="2691764"/>
              <a:ext cx="228964" cy="2190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5"/>
            <p:cNvSpPr/>
            <p:nvPr/>
          </p:nvSpPr>
          <p:spPr>
            <a:xfrm>
              <a:off x="3334974" y="2834639"/>
              <a:ext cx="228964" cy="76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39"/>
            <p:cNvSpPr/>
            <p:nvPr/>
          </p:nvSpPr>
          <p:spPr>
            <a:xfrm>
              <a:off x="3609731" y="2739389"/>
              <a:ext cx="228964" cy="1714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3"/>
            <p:cNvSpPr/>
            <p:nvPr/>
          </p:nvSpPr>
          <p:spPr>
            <a:xfrm>
              <a:off x="3884488" y="2339340"/>
              <a:ext cx="228964" cy="571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47"/>
            <p:cNvSpPr/>
            <p:nvPr/>
          </p:nvSpPr>
          <p:spPr>
            <a:xfrm>
              <a:off x="4159245" y="2558415"/>
              <a:ext cx="228964" cy="3524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1"/>
            <p:cNvSpPr/>
            <p:nvPr/>
          </p:nvSpPr>
          <p:spPr>
            <a:xfrm>
              <a:off x="4434002" y="2682240"/>
              <a:ext cx="228964" cy="2285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5"/>
            <p:cNvSpPr/>
            <p:nvPr/>
          </p:nvSpPr>
          <p:spPr>
            <a:xfrm>
              <a:off x="4708759" y="2501265"/>
              <a:ext cx="228964" cy="4095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56"/>
            <p:cNvSpPr/>
            <p:nvPr/>
          </p:nvSpPr>
          <p:spPr>
            <a:xfrm>
              <a:off x="4983516" y="2901315"/>
              <a:ext cx="228964" cy="95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57"/>
            <p:cNvSpPr/>
            <p:nvPr/>
          </p:nvSpPr>
          <p:spPr>
            <a:xfrm>
              <a:off x="4983516" y="2863215"/>
              <a:ext cx="228964" cy="381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58"/>
            <p:cNvSpPr/>
            <p:nvPr/>
          </p:nvSpPr>
          <p:spPr>
            <a:xfrm>
              <a:off x="4983516" y="28632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59"/>
            <p:cNvSpPr/>
            <p:nvPr/>
          </p:nvSpPr>
          <p:spPr>
            <a:xfrm>
              <a:off x="4983516" y="1701165"/>
              <a:ext cx="228964" cy="11620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3"/>
            <p:cNvSpPr/>
            <p:nvPr/>
          </p:nvSpPr>
          <p:spPr>
            <a:xfrm>
              <a:off x="5258273" y="2158365"/>
              <a:ext cx="228964" cy="7524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67"/>
            <p:cNvSpPr/>
            <p:nvPr/>
          </p:nvSpPr>
          <p:spPr>
            <a:xfrm>
              <a:off x="5533030" y="2234565"/>
              <a:ext cx="228964" cy="6762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68"/>
            <p:cNvSpPr/>
            <p:nvPr/>
          </p:nvSpPr>
          <p:spPr>
            <a:xfrm>
              <a:off x="5807787" y="2901315"/>
              <a:ext cx="228964" cy="95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69"/>
            <p:cNvSpPr/>
            <p:nvPr/>
          </p:nvSpPr>
          <p:spPr>
            <a:xfrm>
              <a:off x="5807787" y="2891789"/>
              <a:ext cx="228964" cy="95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0"/>
            <p:cNvSpPr/>
            <p:nvPr/>
          </p:nvSpPr>
          <p:spPr>
            <a:xfrm>
              <a:off x="5807787" y="28917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1"/>
            <p:cNvSpPr/>
            <p:nvPr/>
          </p:nvSpPr>
          <p:spPr>
            <a:xfrm>
              <a:off x="5807787" y="2386964"/>
              <a:ext cx="228964" cy="5048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3"/>
            <p:cNvSpPr/>
            <p:nvPr/>
          </p:nvSpPr>
          <p:spPr>
            <a:xfrm>
              <a:off x="6082544" y="2891789"/>
              <a:ext cx="228964" cy="190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4"/>
            <p:cNvSpPr/>
            <p:nvPr/>
          </p:nvSpPr>
          <p:spPr>
            <a:xfrm>
              <a:off x="6082544" y="289178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5"/>
            <p:cNvSpPr/>
            <p:nvPr/>
          </p:nvSpPr>
          <p:spPr>
            <a:xfrm>
              <a:off x="6082544" y="2034539"/>
              <a:ext cx="228964" cy="8572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79"/>
            <p:cNvSpPr/>
            <p:nvPr/>
          </p:nvSpPr>
          <p:spPr>
            <a:xfrm>
              <a:off x="6357301" y="2444114"/>
              <a:ext cx="228964" cy="4667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3"/>
            <p:cNvSpPr/>
            <p:nvPr/>
          </p:nvSpPr>
          <p:spPr>
            <a:xfrm>
              <a:off x="6632058" y="2491740"/>
              <a:ext cx="228964" cy="4190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87"/>
            <p:cNvSpPr/>
            <p:nvPr/>
          </p:nvSpPr>
          <p:spPr>
            <a:xfrm>
              <a:off x="6906815" y="2406014"/>
              <a:ext cx="228964" cy="5048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1"/>
            <p:cNvSpPr/>
            <p:nvPr/>
          </p:nvSpPr>
          <p:spPr>
            <a:xfrm>
              <a:off x="7181572" y="2558415"/>
              <a:ext cx="228964" cy="3524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2"/>
            <p:cNvSpPr/>
            <p:nvPr/>
          </p:nvSpPr>
          <p:spPr>
            <a:xfrm>
              <a:off x="7456329" y="2901315"/>
              <a:ext cx="228964" cy="95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3"/>
            <p:cNvSpPr/>
            <p:nvPr/>
          </p:nvSpPr>
          <p:spPr>
            <a:xfrm>
              <a:off x="7456329" y="290131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4"/>
            <p:cNvSpPr/>
            <p:nvPr/>
          </p:nvSpPr>
          <p:spPr>
            <a:xfrm>
              <a:off x="7456329" y="290131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5"/>
            <p:cNvSpPr/>
            <p:nvPr/>
          </p:nvSpPr>
          <p:spPr>
            <a:xfrm>
              <a:off x="7456329" y="2177414"/>
              <a:ext cx="228964" cy="723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99"/>
            <p:cNvSpPr/>
            <p:nvPr/>
          </p:nvSpPr>
          <p:spPr>
            <a:xfrm>
              <a:off x="7731086" y="2034539"/>
              <a:ext cx="228964" cy="876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3"/>
            <p:cNvSpPr/>
            <p:nvPr/>
          </p:nvSpPr>
          <p:spPr>
            <a:xfrm>
              <a:off x="8005843" y="2701289"/>
              <a:ext cx="228964" cy="2095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09"/>
            <p:cNvSpPr/>
            <p:nvPr/>
          </p:nvSpPr>
          <p:spPr>
            <a:xfrm>
              <a:off x="1127759" y="243459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0"/>
            <p:cNvSpPr/>
            <p:nvPr/>
          </p:nvSpPr>
          <p:spPr>
            <a:xfrm>
              <a:off x="1127759" y="19583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1"/>
            <p:cNvSpPr/>
            <p:nvPr/>
          </p:nvSpPr>
          <p:spPr>
            <a:xfrm>
              <a:off x="1127759" y="148209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rc112"/>
            <p:cNvSpPr/>
            <p:nvPr/>
          </p:nvSpPr>
          <p:spPr>
            <a:xfrm>
              <a:off x="1411675" y="2891789"/>
              <a:ext cx="228964" cy="190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6" name="rc113"/>
            <p:cNvSpPr/>
            <p:nvPr/>
          </p:nvSpPr>
          <p:spPr>
            <a:xfrm>
              <a:off x="1411675" y="2834639"/>
              <a:ext cx="228964" cy="571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7" name="rc114"/>
            <p:cNvSpPr/>
            <p:nvPr/>
          </p:nvSpPr>
          <p:spPr>
            <a:xfrm>
              <a:off x="1411675" y="28346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8" name="rc115"/>
            <p:cNvSpPr/>
            <p:nvPr/>
          </p:nvSpPr>
          <p:spPr>
            <a:xfrm>
              <a:off x="1411675" y="2377439"/>
              <a:ext cx="228964" cy="457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9" name="rc116"/>
            <p:cNvSpPr/>
            <p:nvPr/>
          </p:nvSpPr>
          <p:spPr>
            <a:xfrm>
              <a:off x="1686432" y="2891789"/>
              <a:ext cx="228964" cy="190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7"/>
            <p:cNvSpPr/>
            <p:nvPr/>
          </p:nvSpPr>
          <p:spPr>
            <a:xfrm>
              <a:off x="1686432" y="2882264"/>
              <a:ext cx="228964" cy="95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8"/>
            <p:cNvSpPr/>
            <p:nvPr/>
          </p:nvSpPr>
          <p:spPr>
            <a:xfrm>
              <a:off x="1686432" y="288226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9"/>
            <p:cNvSpPr/>
            <p:nvPr/>
          </p:nvSpPr>
          <p:spPr>
            <a:xfrm>
              <a:off x="1686432" y="2091690"/>
              <a:ext cx="228964" cy="7905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1863090"/>
              <a:ext cx="228964" cy="10477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634614"/>
              <a:ext cx="228964" cy="2762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663189"/>
              <a:ext cx="228964" cy="2476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606039"/>
              <a:ext cx="228964" cy="3048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691764"/>
              <a:ext cx="228964" cy="2190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34639"/>
              <a:ext cx="228964" cy="76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739389"/>
              <a:ext cx="228964" cy="1714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339340"/>
              <a:ext cx="228964" cy="571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558415"/>
              <a:ext cx="228964" cy="3524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82240"/>
              <a:ext cx="228964" cy="2285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501265"/>
              <a:ext cx="228964" cy="4095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01315"/>
              <a:ext cx="228964" cy="95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63215"/>
              <a:ext cx="228964" cy="381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632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1701165"/>
              <a:ext cx="228964" cy="11620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158365"/>
              <a:ext cx="228964" cy="7524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234565"/>
              <a:ext cx="228964" cy="6762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01315"/>
              <a:ext cx="228964" cy="95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91789"/>
              <a:ext cx="228964" cy="95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917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386964"/>
              <a:ext cx="228964" cy="5048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91789"/>
              <a:ext cx="228964" cy="190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9178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034539"/>
              <a:ext cx="228964" cy="8572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444114"/>
              <a:ext cx="228964" cy="4667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491740"/>
              <a:ext cx="228964" cy="4190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406014"/>
              <a:ext cx="228964" cy="5048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558415"/>
              <a:ext cx="228964" cy="3524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01315"/>
              <a:ext cx="228964" cy="95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0131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0131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177414"/>
              <a:ext cx="228964" cy="7239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034539"/>
              <a:ext cx="228964" cy="8763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701289"/>
              <a:ext cx="228964" cy="2095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482090"/>
              <a:ext cx="0" cy="1428749"/>
            </a:xfrm>
            <a:custGeom>
              <a:avLst/>
              <a:gdLst/>
              <a:ahLst/>
              <a:cxnLst/>
              <a:rect l="0" t="0" r="0" b="0"/>
              <a:pathLst>
                <a:path h="1428749">
                  <a:moveTo>
                    <a:pt x="0" y="1428749"/>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345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1958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4820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38785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a:t>
              </a:r>
            </a:p>
          </p:txBody>
        </p:sp>
        <p:sp>
          <p:nvSpPr>
            <p:cNvPr id="223" name="tx223"/>
            <p:cNvSpPr/>
            <p:nvPr/>
          </p:nvSpPr>
          <p:spPr>
            <a:xfrm>
              <a:off x="747705" y="19116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4" name="tx224"/>
            <p:cNvSpPr/>
            <p:nvPr/>
          </p:nvSpPr>
          <p:spPr>
            <a:xfrm>
              <a:off x="747705" y="143535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6000"/>
              <a:ext cx="779182" cy="693038"/>
            </a:xfrm>
            <a:prstGeom prst="rect">
              <a:avLst/>
            </a:prstGeom>
            <a:solidFill>
              <a:srgbClr val="FFFFFF">
                <a:alpha val="100000"/>
              </a:srgbClr>
            </a:solidFill>
          </p:spPr>
          <p:txBody>
            <a:bodyPr/>
            <a:lstStyle/>
            <a:p>
              <a:endParaRPr/>
            </a:p>
          </p:txBody>
        </p:sp>
        <p:sp>
          <p:nvSpPr>
            <p:cNvPr id="280" name="rc280"/>
            <p:cNvSpPr/>
            <p:nvPr/>
          </p:nvSpPr>
          <p:spPr>
            <a:xfrm>
              <a:off x="463718" y="316915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0034"/>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910"/>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786"/>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648"/>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32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739"/>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207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g290"/>
            <p:cNvSpPr/>
            <p:nvPr/>
          </p:nvSpPr>
          <p:spPr>
            <a:xfrm>
              <a:off x="1761519" y="1617254"/>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1"/>
            <p:cNvSpPr/>
            <p:nvPr/>
          </p:nvSpPr>
          <p:spPr>
            <a:xfrm>
              <a:off x="1399847" y="1398901"/>
              <a:ext cx="802133"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 M-&lt;5 Y)</a:t>
              </a:r>
            </a:p>
          </p:txBody>
        </p:sp>
        <p:sp>
          <p:nvSpPr>
            <p:cNvPr id="292" name="tx292"/>
            <p:cNvSpPr/>
            <p:nvPr/>
          </p:nvSpPr>
          <p:spPr>
            <a:xfrm>
              <a:off x="1585461" y="1530933"/>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100%</a:t>
              </a:r>
            </a:p>
          </p:txBody>
        </p:sp>
        <p:sp>
          <p:nvSpPr>
            <p:cNvPr id="293" name="pg293"/>
            <p:cNvSpPr/>
            <p:nvPr/>
          </p:nvSpPr>
          <p:spPr>
            <a:xfrm>
              <a:off x="6295899" y="3686083"/>
              <a:ext cx="70910" cy="62956"/>
            </a:xfrm>
            <a:custGeom>
              <a:avLst/>
              <a:gdLst/>
              <a:ahLst/>
              <a:cxnLst/>
              <a:rect l="0" t="0" r="0" b="0"/>
              <a:pathLst>
                <a:path w="70910" h="62956">
                  <a:moveTo>
                    <a:pt x="43409" y="62956"/>
                  </a:moveTo>
                  <a:lnTo>
                    <a:pt x="70910" y="35455"/>
                  </a:lnTo>
                  <a:lnTo>
                    <a:pt x="35455" y="0"/>
                  </a:lnTo>
                  <a:lnTo>
                    <a:pt x="0" y="35455"/>
                  </a:lnTo>
                  <a:lnTo>
                    <a:pt x="27501" y="62956"/>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4"/>
            <p:cNvSpPr/>
            <p:nvPr/>
          </p:nvSpPr>
          <p:spPr>
            <a:xfrm>
              <a:off x="7375529" y="3693249"/>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5"/>
            <p:cNvSpPr/>
            <p:nvPr/>
          </p:nvSpPr>
          <p:spPr>
            <a:xfrm>
              <a:off x="6444511" y="3674112"/>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6" name="tx296"/>
            <p:cNvSpPr/>
            <p:nvPr/>
          </p:nvSpPr>
          <p:spPr>
            <a:xfrm>
              <a:off x="7516975" y="3674112"/>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10" name="grp2"/>
          <p:cNvGrpSpPr/>
          <p:nvPr/>
        </p:nvGrpSpPr>
        <p:grpSpPr>
          <a:xfrm>
            <a:off x="457200" y="4023360"/>
            <a:ext cx="6675120" cy="2743200"/>
            <a:chOff x="457200" y="4023360"/>
            <a:chExt cx="6675120" cy="2743200"/>
          </a:xfrm>
        </p:grpSpPr>
        <p:sp>
          <p:nvSpPr>
            <p:cNvPr id="411"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37760"/>
              <a:ext cx="382693" cy="82296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3776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32020"/>
              <a:ext cx="382693" cy="205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54980"/>
              <a:ext cx="382693" cy="205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143500"/>
              <a:ext cx="382693" cy="4114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554980"/>
              <a:ext cx="382693" cy="205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554980"/>
              <a:ext cx="382693" cy="205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55498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5549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55498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7320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4937760"/>
              <a:ext cx="382693" cy="82296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493776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732020"/>
              <a:ext cx="382693" cy="205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554980"/>
              <a:ext cx="382693" cy="2057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143500"/>
              <a:ext cx="382693" cy="4114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554980"/>
              <a:ext cx="382693" cy="205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554980"/>
              <a:ext cx="382693" cy="2057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55498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5549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55498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732020"/>
              <a:ext cx="0" cy="1028700"/>
            </a:xfrm>
            <a:custGeom>
              <a:avLst/>
              <a:gdLst/>
              <a:ahLst/>
              <a:cxnLst/>
              <a:rect l="0" t="0" r="0" b="0"/>
              <a:pathLst>
                <a:path h="1028700">
                  <a:moveTo>
                    <a:pt x="0" y="1028700"/>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7320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68647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189345"/>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02501"/>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02501"/>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02501"/>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02501"/>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29299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29299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29299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29279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950054" y="4249300"/>
              <a:ext cx="5521771" cy="109339"/>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Lao People's Democratic Republic age distribution, vaccination status, and incidence, 2017-12 to 2018-11</a:t>
              </a:r>
            </a:p>
          </p:txBody>
        </p:sp>
        <p:sp>
          <p:nvSpPr>
            <p:cNvPr id="95" name="pt95"/>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200967"/>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5946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594667"/>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952500"/>
                  </a:moveTo>
                  <a:lnTo>
                    <a:pt x="765386" y="0"/>
                  </a:lnTo>
                  <a:lnTo>
                    <a:pt x="1530773" y="469900"/>
                  </a:lnTo>
                  <a:lnTo>
                    <a:pt x="2296159" y="952500"/>
                  </a:lnTo>
                  <a:lnTo>
                    <a:pt x="3061546" y="863600"/>
                  </a:lnTo>
                  <a:lnTo>
                    <a:pt x="3826933" y="952500"/>
                  </a:lnTo>
                  <a:lnTo>
                    <a:pt x="4592319" y="863600"/>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5080000"/>
              <a:ext cx="0" cy="635000"/>
            </a:xfrm>
            <a:custGeom>
              <a:avLst/>
              <a:gdLst/>
              <a:ahLst/>
              <a:cxnLst/>
              <a:rect l="0" t="0" r="0" b="0"/>
              <a:pathLst>
                <a:path h="635000">
                  <a:moveTo>
                    <a:pt x="0" y="635000"/>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080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tx10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08" name="tx108"/>
            <p:cNvSpPr/>
            <p:nvPr/>
          </p:nvSpPr>
          <p:spPr>
            <a:xfrm>
              <a:off x="6461760" y="503445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09" name="tx10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0" name="tx110"/>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1" name="tx111"/>
            <p:cNvSpPr/>
            <p:nvPr/>
          </p:nvSpPr>
          <p:spPr>
            <a:xfrm>
              <a:off x="2098838" y="4653657"/>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7.5</a:t>
              </a:r>
            </a:p>
          </p:txBody>
        </p:sp>
        <p:sp>
          <p:nvSpPr>
            <p:cNvPr id="112" name="tx112"/>
            <p:cNvSpPr/>
            <p:nvPr/>
          </p:nvSpPr>
          <p:spPr>
            <a:xfrm>
              <a:off x="2864224" y="51227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3.8</a:t>
              </a:r>
            </a:p>
          </p:txBody>
        </p:sp>
        <p:sp>
          <p:nvSpPr>
            <p:cNvPr id="113" name="tx113"/>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4" name="tx114"/>
            <p:cNvSpPr/>
            <p:nvPr/>
          </p:nvSpPr>
          <p:spPr>
            <a:xfrm>
              <a:off x="4394998" y="55164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0.7</a:t>
              </a:r>
            </a:p>
          </p:txBody>
        </p:sp>
        <p:sp>
          <p:nvSpPr>
            <p:cNvPr id="115" name="tx115"/>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6" name="tx116"/>
            <p:cNvSpPr/>
            <p:nvPr/>
          </p:nvSpPr>
          <p:spPr>
            <a:xfrm>
              <a:off x="5925771" y="55164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0.7</a:t>
              </a:r>
            </a:p>
          </p:txBody>
        </p:sp>
      </p:grpSp>
      <p:graphicFrame>
        <p:nvGraphicFramePr>
          <p:cNvPr id="4" name="nvGraphicFrame 4"/>
          <p:cNvGraphicFramePr>
            <a:graphicFrameLocks noGrp="1"/>
          </p:cNvGraphicFramePr>
          <p:nvPr/>
        </p:nvGraphicFramePr>
        <p:xfrm>
          <a:off x="7315200" y="4114800"/>
          <a:ext cx="1463040" cy="225044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Lebanon</a:t>
            </a:r>
          </a:p>
        </p:txBody>
      </p:sp>
      <p:grpSp>
        <p:nvGrpSpPr>
          <p:cNvPr id="2" name="grp2"/>
          <p:cNvGrpSpPr/>
          <p:nvPr/>
        </p:nvGrpSpPr>
        <p:grpSpPr>
          <a:xfrm>
            <a:off x="457200" y="1463040"/>
            <a:ext cx="8503920" cy="2286000"/>
            <a:chOff x="457200" y="1463040"/>
            <a:chExt cx="8503920" cy="2286000"/>
          </a:xfrm>
        </p:grpSpPr>
        <p:sp>
          <p:nvSpPr>
            <p:cNvPr id="29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6"/>
            <p:cNvSpPr/>
            <p:nvPr/>
          </p:nvSpPr>
          <p:spPr>
            <a:xfrm>
              <a:off x="1411675" y="2906343"/>
              <a:ext cx="228964" cy="44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7"/>
            <p:cNvSpPr/>
            <p:nvPr/>
          </p:nvSpPr>
          <p:spPr>
            <a:xfrm>
              <a:off x="1411675" y="2883862"/>
              <a:ext cx="228964" cy="224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8"/>
            <p:cNvSpPr/>
            <p:nvPr/>
          </p:nvSpPr>
          <p:spPr>
            <a:xfrm>
              <a:off x="1686432" y="2897351"/>
              <a:ext cx="228964" cy="134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9"/>
            <p:cNvSpPr/>
            <p:nvPr/>
          </p:nvSpPr>
          <p:spPr>
            <a:xfrm>
              <a:off x="1686432" y="28973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0"/>
            <p:cNvSpPr/>
            <p:nvPr/>
          </p:nvSpPr>
          <p:spPr>
            <a:xfrm>
              <a:off x="1686432" y="2883862"/>
              <a:ext cx="228964" cy="134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1"/>
            <p:cNvSpPr/>
            <p:nvPr/>
          </p:nvSpPr>
          <p:spPr>
            <a:xfrm>
              <a:off x="1686432" y="2874869"/>
              <a:ext cx="228964" cy="89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2"/>
            <p:cNvSpPr/>
            <p:nvPr/>
          </p:nvSpPr>
          <p:spPr>
            <a:xfrm>
              <a:off x="1961189" y="2888358"/>
              <a:ext cx="228964" cy="224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3"/>
            <p:cNvSpPr/>
            <p:nvPr/>
          </p:nvSpPr>
          <p:spPr>
            <a:xfrm>
              <a:off x="1961189" y="2879366"/>
              <a:ext cx="228964" cy="89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4"/>
            <p:cNvSpPr/>
            <p:nvPr/>
          </p:nvSpPr>
          <p:spPr>
            <a:xfrm>
              <a:off x="1961189" y="2874869"/>
              <a:ext cx="228964" cy="44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5"/>
            <p:cNvSpPr/>
            <p:nvPr/>
          </p:nvSpPr>
          <p:spPr>
            <a:xfrm>
              <a:off x="1961189" y="2847892"/>
              <a:ext cx="228964" cy="269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16"/>
            <p:cNvSpPr/>
            <p:nvPr/>
          </p:nvSpPr>
          <p:spPr>
            <a:xfrm>
              <a:off x="2235946" y="2874869"/>
              <a:ext cx="228964" cy="359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17"/>
            <p:cNvSpPr/>
            <p:nvPr/>
          </p:nvSpPr>
          <p:spPr>
            <a:xfrm>
              <a:off x="2235946" y="2829907"/>
              <a:ext cx="228964" cy="4496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18"/>
            <p:cNvSpPr/>
            <p:nvPr/>
          </p:nvSpPr>
          <p:spPr>
            <a:xfrm>
              <a:off x="2235946" y="2780448"/>
              <a:ext cx="228964" cy="494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19"/>
            <p:cNvSpPr/>
            <p:nvPr/>
          </p:nvSpPr>
          <p:spPr>
            <a:xfrm>
              <a:off x="2235946" y="2739981"/>
              <a:ext cx="228964" cy="404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0"/>
            <p:cNvSpPr/>
            <p:nvPr/>
          </p:nvSpPr>
          <p:spPr>
            <a:xfrm>
              <a:off x="2510703" y="2897351"/>
              <a:ext cx="228964" cy="134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1"/>
            <p:cNvSpPr/>
            <p:nvPr/>
          </p:nvSpPr>
          <p:spPr>
            <a:xfrm>
              <a:off x="2510703" y="28973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2"/>
            <p:cNvSpPr/>
            <p:nvPr/>
          </p:nvSpPr>
          <p:spPr>
            <a:xfrm>
              <a:off x="2510703" y="2865877"/>
              <a:ext cx="228964" cy="314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3"/>
            <p:cNvSpPr/>
            <p:nvPr/>
          </p:nvSpPr>
          <p:spPr>
            <a:xfrm>
              <a:off x="2510703" y="2820914"/>
              <a:ext cx="228964" cy="449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4"/>
            <p:cNvSpPr/>
            <p:nvPr/>
          </p:nvSpPr>
          <p:spPr>
            <a:xfrm>
              <a:off x="2785460" y="2874869"/>
              <a:ext cx="228964" cy="359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5"/>
            <p:cNvSpPr/>
            <p:nvPr/>
          </p:nvSpPr>
          <p:spPr>
            <a:xfrm>
              <a:off x="2785460" y="287486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26"/>
            <p:cNvSpPr/>
            <p:nvPr/>
          </p:nvSpPr>
          <p:spPr>
            <a:xfrm>
              <a:off x="2785460" y="2834403"/>
              <a:ext cx="228964" cy="404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27"/>
            <p:cNvSpPr/>
            <p:nvPr/>
          </p:nvSpPr>
          <p:spPr>
            <a:xfrm>
              <a:off x="2785460" y="2798433"/>
              <a:ext cx="228964" cy="359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28"/>
            <p:cNvSpPr/>
            <p:nvPr/>
          </p:nvSpPr>
          <p:spPr>
            <a:xfrm>
              <a:off x="3060217" y="2888358"/>
              <a:ext cx="228964" cy="224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29"/>
            <p:cNvSpPr/>
            <p:nvPr/>
          </p:nvSpPr>
          <p:spPr>
            <a:xfrm>
              <a:off x="3060217" y="288835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0"/>
            <p:cNvSpPr/>
            <p:nvPr/>
          </p:nvSpPr>
          <p:spPr>
            <a:xfrm>
              <a:off x="3060217" y="2861380"/>
              <a:ext cx="228964" cy="269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1"/>
            <p:cNvSpPr/>
            <p:nvPr/>
          </p:nvSpPr>
          <p:spPr>
            <a:xfrm>
              <a:off x="3060217" y="2811921"/>
              <a:ext cx="228964" cy="494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2"/>
            <p:cNvSpPr/>
            <p:nvPr/>
          </p:nvSpPr>
          <p:spPr>
            <a:xfrm>
              <a:off x="3334974" y="2883862"/>
              <a:ext cx="228964" cy="269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3"/>
            <p:cNvSpPr/>
            <p:nvPr/>
          </p:nvSpPr>
          <p:spPr>
            <a:xfrm>
              <a:off x="3334974" y="28838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4"/>
            <p:cNvSpPr/>
            <p:nvPr/>
          </p:nvSpPr>
          <p:spPr>
            <a:xfrm>
              <a:off x="3334974" y="2874869"/>
              <a:ext cx="228964" cy="89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5"/>
            <p:cNvSpPr/>
            <p:nvPr/>
          </p:nvSpPr>
          <p:spPr>
            <a:xfrm>
              <a:off x="3334974" y="2856884"/>
              <a:ext cx="228964" cy="179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36"/>
            <p:cNvSpPr/>
            <p:nvPr/>
          </p:nvSpPr>
          <p:spPr>
            <a:xfrm>
              <a:off x="3609731" y="2901847"/>
              <a:ext cx="228964" cy="89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37"/>
            <p:cNvSpPr/>
            <p:nvPr/>
          </p:nvSpPr>
          <p:spPr>
            <a:xfrm>
              <a:off x="3609731" y="29018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38"/>
            <p:cNvSpPr/>
            <p:nvPr/>
          </p:nvSpPr>
          <p:spPr>
            <a:xfrm>
              <a:off x="3609731" y="2892854"/>
              <a:ext cx="228964" cy="89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39"/>
            <p:cNvSpPr/>
            <p:nvPr/>
          </p:nvSpPr>
          <p:spPr>
            <a:xfrm>
              <a:off x="3609731" y="2865877"/>
              <a:ext cx="228964" cy="269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2"/>
            <p:cNvSpPr/>
            <p:nvPr/>
          </p:nvSpPr>
          <p:spPr>
            <a:xfrm>
              <a:off x="3884488" y="2901847"/>
              <a:ext cx="228964" cy="89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3"/>
            <p:cNvSpPr/>
            <p:nvPr/>
          </p:nvSpPr>
          <p:spPr>
            <a:xfrm>
              <a:off x="3884488" y="2888358"/>
              <a:ext cx="228964" cy="134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4"/>
            <p:cNvSpPr/>
            <p:nvPr/>
          </p:nvSpPr>
          <p:spPr>
            <a:xfrm>
              <a:off x="4159245" y="2901847"/>
              <a:ext cx="228964" cy="89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5"/>
            <p:cNvSpPr/>
            <p:nvPr/>
          </p:nvSpPr>
          <p:spPr>
            <a:xfrm>
              <a:off x="4159245" y="290184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46"/>
            <p:cNvSpPr/>
            <p:nvPr/>
          </p:nvSpPr>
          <p:spPr>
            <a:xfrm>
              <a:off x="4159245" y="2883862"/>
              <a:ext cx="228964" cy="179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47"/>
            <p:cNvSpPr/>
            <p:nvPr/>
          </p:nvSpPr>
          <p:spPr>
            <a:xfrm>
              <a:off x="4159245" y="2865877"/>
              <a:ext cx="228964" cy="179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48"/>
            <p:cNvSpPr/>
            <p:nvPr/>
          </p:nvSpPr>
          <p:spPr>
            <a:xfrm>
              <a:off x="4434002" y="2897351"/>
              <a:ext cx="228964" cy="134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49"/>
            <p:cNvSpPr/>
            <p:nvPr/>
          </p:nvSpPr>
          <p:spPr>
            <a:xfrm>
              <a:off x="4434002" y="2892854"/>
              <a:ext cx="228964" cy="44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0"/>
            <p:cNvSpPr/>
            <p:nvPr/>
          </p:nvSpPr>
          <p:spPr>
            <a:xfrm>
              <a:off x="4434002" y="2874869"/>
              <a:ext cx="228964" cy="179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1"/>
            <p:cNvSpPr/>
            <p:nvPr/>
          </p:nvSpPr>
          <p:spPr>
            <a:xfrm>
              <a:off x="4434002" y="2807425"/>
              <a:ext cx="228964" cy="67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2"/>
            <p:cNvSpPr/>
            <p:nvPr/>
          </p:nvSpPr>
          <p:spPr>
            <a:xfrm>
              <a:off x="4708759" y="2870373"/>
              <a:ext cx="228964" cy="404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3"/>
            <p:cNvSpPr/>
            <p:nvPr/>
          </p:nvSpPr>
          <p:spPr>
            <a:xfrm>
              <a:off x="4708759" y="287037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4"/>
            <p:cNvSpPr/>
            <p:nvPr/>
          </p:nvSpPr>
          <p:spPr>
            <a:xfrm>
              <a:off x="4708759" y="2834403"/>
              <a:ext cx="228964" cy="359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5"/>
            <p:cNvSpPr/>
            <p:nvPr/>
          </p:nvSpPr>
          <p:spPr>
            <a:xfrm>
              <a:off x="4708759" y="2757966"/>
              <a:ext cx="228964" cy="764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56"/>
            <p:cNvSpPr/>
            <p:nvPr/>
          </p:nvSpPr>
          <p:spPr>
            <a:xfrm>
              <a:off x="4983516" y="2843395"/>
              <a:ext cx="228964" cy="674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57"/>
            <p:cNvSpPr/>
            <p:nvPr/>
          </p:nvSpPr>
          <p:spPr>
            <a:xfrm>
              <a:off x="4983516" y="284339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58"/>
            <p:cNvSpPr/>
            <p:nvPr/>
          </p:nvSpPr>
          <p:spPr>
            <a:xfrm>
              <a:off x="4983516" y="2802929"/>
              <a:ext cx="228964" cy="404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59"/>
            <p:cNvSpPr/>
            <p:nvPr/>
          </p:nvSpPr>
          <p:spPr>
            <a:xfrm>
              <a:off x="4983516" y="2739981"/>
              <a:ext cx="228964" cy="629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0"/>
            <p:cNvSpPr/>
            <p:nvPr/>
          </p:nvSpPr>
          <p:spPr>
            <a:xfrm>
              <a:off x="5258273" y="2708507"/>
              <a:ext cx="228964" cy="2023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1"/>
            <p:cNvSpPr/>
            <p:nvPr/>
          </p:nvSpPr>
          <p:spPr>
            <a:xfrm>
              <a:off x="5258273" y="2690522"/>
              <a:ext cx="228964" cy="179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2"/>
            <p:cNvSpPr/>
            <p:nvPr/>
          </p:nvSpPr>
          <p:spPr>
            <a:xfrm>
              <a:off x="5258273" y="2627574"/>
              <a:ext cx="228964" cy="629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3"/>
            <p:cNvSpPr/>
            <p:nvPr/>
          </p:nvSpPr>
          <p:spPr>
            <a:xfrm>
              <a:off x="5258273" y="2528656"/>
              <a:ext cx="228964" cy="989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4"/>
            <p:cNvSpPr/>
            <p:nvPr/>
          </p:nvSpPr>
          <p:spPr>
            <a:xfrm>
              <a:off x="5533030" y="2632071"/>
              <a:ext cx="228964" cy="2787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5"/>
            <p:cNvSpPr/>
            <p:nvPr/>
          </p:nvSpPr>
          <p:spPr>
            <a:xfrm>
              <a:off x="5533030" y="2542145"/>
              <a:ext cx="228964" cy="899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66"/>
            <p:cNvSpPr/>
            <p:nvPr/>
          </p:nvSpPr>
          <p:spPr>
            <a:xfrm>
              <a:off x="5533030" y="2398264"/>
              <a:ext cx="228964" cy="1438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67"/>
            <p:cNvSpPr/>
            <p:nvPr/>
          </p:nvSpPr>
          <p:spPr>
            <a:xfrm>
              <a:off x="5533030" y="2227406"/>
              <a:ext cx="228964" cy="1708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68"/>
            <p:cNvSpPr/>
            <p:nvPr/>
          </p:nvSpPr>
          <p:spPr>
            <a:xfrm>
              <a:off x="5807787" y="2569123"/>
              <a:ext cx="228964" cy="3417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69"/>
            <p:cNvSpPr/>
            <p:nvPr/>
          </p:nvSpPr>
          <p:spPr>
            <a:xfrm>
              <a:off x="5807787" y="25691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0"/>
            <p:cNvSpPr/>
            <p:nvPr/>
          </p:nvSpPr>
          <p:spPr>
            <a:xfrm>
              <a:off x="5807787" y="2285858"/>
              <a:ext cx="228964" cy="2832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1"/>
            <p:cNvSpPr/>
            <p:nvPr/>
          </p:nvSpPr>
          <p:spPr>
            <a:xfrm>
              <a:off x="5807787" y="2159962"/>
              <a:ext cx="228964" cy="1258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2"/>
            <p:cNvSpPr/>
            <p:nvPr/>
          </p:nvSpPr>
          <p:spPr>
            <a:xfrm>
              <a:off x="6082544" y="2402761"/>
              <a:ext cx="228964" cy="5080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3"/>
            <p:cNvSpPr/>
            <p:nvPr/>
          </p:nvSpPr>
          <p:spPr>
            <a:xfrm>
              <a:off x="6082544" y="240276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4"/>
            <p:cNvSpPr/>
            <p:nvPr/>
          </p:nvSpPr>
          <p:spPr>
            <a:xfrm>
              <a:off x="6082544" y="1894682"/>
              <a:ext cx="228964" cy="5080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5"/>
            <p:cNvSpPr/>
            <p:nvPr/>
          </p:nvSpPr>
          <p:spPr>
            <a:xfrm>
              <a:off x="6082544" y="1701342"/>
              <a:ext cx="228964" cy="193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76"/>
            <p:cNvSpPr/>
            <p:nvPr/>
          </p:nvSpPr>
          <p:spPr>
            <a:xfrm>
              <a:off x="6357301" y="2609589"/>
              <a:ext cx="228964" cy="3012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77"/>
            <p:cNvSpPr/>
            <p:nvPr/>
          </p:nvSpPr>
          <p:spPr>
            <a:xfrm>
              <a:off x="6357301" y="2600597"/>
              <a:ext cx="228964" cy="89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78"/>
            <p:cNvSpPr/>
            <p:nvPr/>
          </p:nvSpPr>
          <p:spPr>
            <a:xfrm>
              <a:off x="6357301" y="2164458"/>
              <a:ext cx="228964" cy="4361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79"/>
            <p:cNvSpPr/>
            <p:nvPr/>
          </p:nvSpPr>
          <p:spPr>
            <a:xfrm>
              <a:off x="6357301" y="2088021"/>
              <a:ext cx="228964" cy="764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0"/>
            <p:cNvSpPr/>
            <p:nvPr/>
          </p:nvSpPr>
          <p:spPr>
            <a:xfrm>
              <a:off x="6632058" y="2861380"/>
              <a:ext cx="228964" cy="494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1"/>
            <p:cNvSpPr/>
            <p:nvPr/>
          </p:nvSpPr>
          <p:spPr>
            <a:xfrm>
              <a:off x="6632058" y="28613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2"/>
            <p:cNvSpPr/>
            <p:nvPr/>
          </p:nvSpPr>
          <p:spPr>
            <a:xfrm>
              <a:off x="6632058" y="2510671"/>
              <a:ext cx="228964" cy="3507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3"/>
            <p:cNvSpPr/>
            <p:nvPr/>
          </p:nvSpPr>
          <p:spPr>
            <a:xfrm>
              <a:off x="6632058" y="2483694"/>
              <a:ext cx="228964" cy="269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4"/>
            <p:cNvSpPr/>
            <p:nvPr/>
          </p:nvSpPr>
          <p:spPr>
            <a:xfrm>
              <a:off x="6906815" y="2879366"/>
              <a:ext cx="228964" cy="314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5"/>
            <p:cNvSpPr/>
            <p:nvPr/>
          </p:nvSpPr>
          <p:spPr>
            <a:xfrm>
              <a:off x="6906815" y="287936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86"/>
            <p:cNvSpPr/>
            <p:nvPr/>
          </p:nvSpPr>
          <p:spPr>
            <a:xfrm>
              <a:off x="6906815" y="2775951"/>
              <a:ext cx="228964" cy="10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87"/>
            <p:cNvSpPr/>
            <p:nvPr/>
          </p:nvSpPr>
          <p:spPr>
            <a:xfrm>
              <a:off x="6906815" y="2748974"/>
              <a:ext cx="228964" cy="269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88"/>
            <p:cNvSpPr/>
            <p:nvPr/>
          </p:nvSpPr>
          <p:spPr>
            <a:xfrm>
              <a:off x="7181572" y="2897351"/>
              <a:ext cx="228964" cy="134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89"/>
            <p:cNvSpPr/>
            <p:nvPr/>
          </p:nvSpPr>
          <p:spPr>
            <a:xfrm>
              <a:off x="7181572" y="289735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0"/>
            <p:cNvSpPr/>
            <p:nvPr/>
          </p:nvSpPr>
          <p:spPr>
            <a:xfrm>
              <a:off x="7181572" y="2852388"/>
              <a:ext cx="228964" cy="449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1"/>
            <p:cNvSpPr/>
            <p:nvPr/>
          </p:nvSpPr>
          <p:spPr>
            <a:xfrm>
              <a:off x="7181572" y="2820914"/>
              <a:ext cx="228964" cy="314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2"/>
            <p:cNvSpPr/>
            <p:nvPr/>
          </p:nvSpPr>
          <p:spPr>
            <a:xfrm>
              <a:off x="7456329" y="2883862"/>
              <a:ext cx="228964" cy="269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3"/>
            <p:cNvSpPr/>
            <p:nvPr/>
          </p:nvSpPr>
          <p:spPr>
            <a:xfrm>
              <a:off x="7456329" y="28838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4"/>
            <p:cNvSpPr/>
            <p:nvPr/>
          </p:nvSpPr>
          <p:spPr>
            <a:xfrm>
              <a:off x="7456329" y="2820914"/>
              <a:ext cx="228964" cy="629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5"/>
            <p:cNvSpPr/>
            <p:nvPr/>
          </p:nvSpPr>
          <p:spPr>
            <a:xfrm>
              <a:off x="7456329" y="2789440"/>
              <a:ext cx="228964" cy="314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98"/>
            <p:cNvSpPr/>
            <p:nvPr/>
          </p:nvSpPr>
          <p:spPr>
            <a:xfrm>
              <a:off x="7731086" y="2690522"/>
              <a:ext cx="228964" cy="2203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99"/>
            <p:cNvSpPr/>
            <p:nvPr/>
          </p:nvSpPr>
          <p:spPr>
            <a:xfrm>
              <a:off x="7731086" y="269052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09"/>
            <p:cNvSpPr/>
            <p:nvPr/>
          </p:nvSpPr>
          <p:spPr>
            <a:xfrm>
              <a:off x="1127759" y="246121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0"/>
            <p:cNvSpPr/>
            <p:nvPr/>
          </p:nvSpPr>
          <p:spPr>
            <a:xfrm>
              <a:off x="1127759" y="201158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1"/>
            <p:cNvSpPr/>
            <p:nvPr/>
          </p:nvSpPr>
          <p:spPr>
            <a:xfrm>
              <a:off x="1127759" y="156195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6"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7" name="rc114"/>
            <p:cNvSpPr/>
            <p:nvPr/>
          </p:nvSpPr>
          <p:spPr>
            <a:xfrm>
              <a:off x="1411675" y="2906343"/>
              <a:ext cx="228964" cy="44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8" name="rc115"/>
            <p:cNvSpPr/>
            <p:nvPr/>
          </p:nvSpPr>
          <p:spPr>
            <a:xfrm>
              <a:off x="1411675" y="2883862"/>
              <a:ext cx="228964" cy="224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9" name="rc116"/>
            <p:cNvSpPr/>
            <p:nvPr/>
          </p:nvSpPr>
          <p:spPr>
            <a:xfrm>
              <a:off x="1686432" y="2897351"/>
              <a:ext cx="228964" cy="134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117"/>
            <p:cNvSpPr/>
            <p:nvPr/>
          </p:nvSpPr>
          <p:spPr>
            <a:xfrm>
              <a:off x="1686432" y="28973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18"/>
            <p:cNvSpPr/>
            <p:nvPr/>
          </p:nvSpPr>
          <p:spPr>
            <a:xfrm>
              <a:off x="1686432" y="2883862"/>
              <a:ext cx="228964" cy="134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2" name="rc119"/>
            <p:cNvSpPr/>
            <p:nvPr/>
          </p:nvSpPr>
          <p:spPr>
            <a:xfrm>
              <a:off x="1686432" y="2874869"/>
              <a:ext cx="228964" cy="89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3" name="rc120"/>
            <p:cNvSpPr/>
            <p:nvPr/>
          </p:nvSpPr>
          <p:spPr>
            <a:xfrm>
              <a:off x="1961189" y="2888358"/>
              <a:ext cx="228964" cy="224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21"/>
            <p:cNvSpPr/>
            <p:nvPr/>
          </p:nvSpPr>
          <p:spPr>
            <a:xfrm>
              <a:off x="1961189" y="2879366"/>
              <a:ext cx="228964" cy="89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22"/>
            <p:cNvSpPr/>
            <p:nvPr/>
          </p:nvSpPr>
          <p:spPr>
            <a:xfrm>
              <a:off x="1961189" y="2874869"/>
              <a:ext cx="228964" cy="44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23"/>
            <p:cNvSpPr/>
            <p:nvPr/>
          </p:nvSpPr>
          <p:spPr>
            <a:xfrm>
              <a:off x="1961189" y="2847892"/>
              <a:ext cx="228964" cy="269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24"/>
            <p:cNvSpPr/>
            <p:nvPr/>
          </p:nvSpPr>
          <p:spPr>
            <a:xfrm>
              <a:off x="2235946" y="2874869"/>
              <a:ext cx="228964" cy="359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25"/>
            <p:cNvSpPr/>
            <p:nvPr/>
          </p:nvSpPr>
          <p:spPr>
            <a:xfrm>
              <a:off x="2235946" y="2829907"/>
              <a:ext cx="228964" cy="449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6"/>
            <p:cNvSpPr/>
            <p:nvPr/>
          </p:nvSpPr>
          <p:spPr>
            <a:xfrm>
              <a:off x="2235946" y="2780448"/>
              <a:ext cx="228964" cy="494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0" name="rc127"/>
            <p:cNvSpPr/>
            <p:nvPr/>
          </p:nvSpPr>
          <p:spPr>
            <a:xfrm>
              <a:off x="2235946" y="2739981"/>
              <a:ext cx="228964" cy="404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1" name="rc128"/>
            <p:cNvSpPr/>
            <p:nvPr/>
          </p:nvSpPr>
          <p:spPr>
            <a:xfrm>
              <a:off x="2510703" y="2897351"/>
              <a:ext cx="228964" cy="134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29"/>
            <p:cNvSpPr/>
            <p:nvPr/>
          </p:nvSpPr>
          <p:spPr>
            <a:xfrm>
              <a:off x="2510703" y="28973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30"/>
            <p:cNvSpPr/>
            <p:nvPr/>
          </p:nvSpPr>
          <p:spPr>
            <a:xfrm>
              <a:off x="2510703" y="2865877"/>
              <a:ext cx="228964" cy="3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4" name="rc131"/>
            <p:cNvSpPr/>
            <p:nvPr/>
          </p:nvSpPr>
          <p:spPr>
            <a:xfrm>
              <a:off x="2510703" y="2820914"/>
              <a:ext cx="228964" cy="449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5" name="rc132"/>
            <p:cNvSpPr/>
            <p:nvPr/>
          </p:nvSpPr>
          <p:spPr>
            <a:xfrm>
              <a:off x="2785460" y="2874869"/>
              <a:ext cx="228964" cy="359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6" name="rc133"/>
            <p:cNvSpPr/>
            <p:nvPr/>
          </p:nvSpPr>
          <p:spPr>
            <a:xfrm>
              <a:off x="2785460" y="287486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7" name="rc134"/>
            <p:cNvSpPr/>
            <p:nvPr/>
          </p:nvSpPr>
          <p:spPr>
            <a:xfrm>
              <a:off x="2785460" y="2834403"/>
              <a:ext cx="228964" cy="404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798433"/>
              <a:ext cx="228964" cy="359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888358"/>
              <a:ext cx="228964" cy="224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88835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861380"/>
              <a:ext cx="228964" cy="269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811921"/>
              <a:ext cx="228964" cy="494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83862"/>
              <a:ext cx="228964" cy="269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838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74869"/>
              <a:ext cx="228964" cy="89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56884"/>
              <a:ext cx="228964" cy="179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01847"/>
              <a:ext cx="228964" cy="89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018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92854"/>
              <a:ext cx="228964" cy="89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65877"/>
              <a:ext cx="228964" cy="269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01847"/>
              <a:ext cx="228964" cy="89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888358"/>
              <a:ext cx="228964" cy="134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01847"/>
              <a:ext cx="228964" cy="89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0184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83862"/>
              <a:ext cx="228964" cy="179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65877"/>
              <a:ext cx="228964" cy="179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897351"/>
              <a:ext cx="228964" cy="134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92854"/>
              <a:ext cx="228964" cy="44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74869"/>
              <a:ext cx="228964" cy="179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07425"/>
              <a:ext cx="228964" cy="674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70373"/>
              <a:ext cx="228964" cy="404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7037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34403"/>
              <a:ext cx="228964" cy="359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757966"/>
              <a:ext cx="228964" cy="764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43395"/>
              <a:ext cx="228964" cy="674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4339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02929"/>
              <a:ext cx="228964" cy="404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39981"/>
              <a:ext cx="228964" cy="629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708507"/>
              <a:ext cx="228964" cy="2023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690522"/>
              <a:ext cx="228964" cy="179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27574"/>
              <a:ext cx="228964" cy="629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528656"/>
              <a:ext cx="228964" cy="989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632071"/>
              <a:ext cx="228964" cy="2787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542145"/>
              <a:ext cx="228964" cy="899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398264"/>
              <a:ext cx="228964" cy="1438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227406"/>
              <a:ext cx="228964" cy="1708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569123"/>
              <a:ext cx="228964" cy="3417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5691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285858"/>
              <a:ext cx="228964" cy="2832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159962"/>
              <a:ext cx="228964" cy="1258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402761"/>
              <a:ext cx="228964" cy="5080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40276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1894682"/>
              <a:ext cx="228964" cy="5080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1701342"/>
              <a:ext cx="228964" cy="193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609589"/>
              <a:ext cx="228964" cy="3012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600597"/>
              <a:ext cx="228964" cy="89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164458"/>
              <a:ext cx="228964" cy="4361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088021"/>
              <a:ext cx="228964" cy="764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61380"/>
              <a:ext cx="228964" cy="494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613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510671"/>
              <a:ext cx="228964" cy="3507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483694"/>
              <a:ext cx="228964" cy="269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879366"/>
              <a:ext cx="228964" cy="314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7936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75951"/>
              <a:ext cx="228964" cy="10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748974"/>
              <a:ext cx="228964" cy="269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97351"/>
              <a:ext cx="228964" cy="134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9735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52388"/>
              <a:ext cx="228964" cy="449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20914"/>
              <a:ext cx="228964" cy="314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83862"/>
              <a:ext cx="228964" cy="269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838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20914"/>
              <a:ext cx="228964" cy="629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789440"/>
              <a:ext cx="228964" cy="314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690522"/>
              <a:ext cx="228964" cy="2203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69052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61958"/>
              <a:ext cx="0" cy="1348881"/>
            </a:xfrm>
            <a:custGeom>
              <a:avLst/>
              <a:gdLst/>
              <a:ahLst/>
              <a:cxnLst/>
              <a:rect l="0" t="0" r="0" b="0"/>
              <a:pathLst>
                <a:path h="1348881">
                  <a:moveTo>
                    <a:pt x="0" y="1348881"/>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6121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1158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6195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1448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196485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51522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979"/>
              <a:ext cx="779182" cy="693060"/>
            </a:xfrm>
            <a:prstGeom prst="rect">
              <a:avLst/>
            </a:prstGeom>
            <a:solidFill>
              <a:srgbClr val="FFFFFF">
                <a:alpha val="100000"/>
              </a:srgbClr>
            </a:solidFill>
          </p:spPr>
          <p:txBody>
            <a:bodyPr/>
            <a:lstStyle/>
            <a:p>
              <a:endParaRPr/>
            </a:p>
          </p:txBody>
        </p:sp>
        <p:sp>
          <p:nvSpPr>
            <p:cNvPr id="280" name="rc280"/>
            <p:cNvSpPr/>
            <p:nvPr/>
          </p:nvSpPr>
          <p:spPr>
            <a:xfrm>
              <a:off x="463718" y="316913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2001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88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76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62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30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71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205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t290"/>
            <p:cNvSpPr/>
            <p:nvPr/>
          </p:nvSpPr>
          <p:spPr>
            <a:xfrm>
              <a:off x="4517052" y="1625400"/>
              <a:ext cx="62864" cy="62864"/>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1"/>
            <p:cNvSpPr/>
            <p:nvPr/>
          </p:nvSpPr>
          <p:spPr>
            <a:xfrm>
              <a:off x="4115717" y="1399106"/>
              <a:ext cx="865534"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Sub-national (1-15 Y)</a:t>
              </a:r>
            </a:p>
          </p:txBody>
        </p:sp>
        <p:sp>
          <p:nvSpPr>
            <p:cNvPr id="292" name="tx292"/>
            <p:cNvSpPr/>
            <p:nvPr/>
          </p:nvSpPr>
          <p:spPr>
            <a:xfrm>
              <a:off x="4358778" y="1531138"/>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83%</a:t>
              </a:r>
            </a:p>
          </p:txBody>
        </p:sp>
        <p:sp>
          <p:nvSpPr>
            <p:cNvPr id="293" name="pg293"/>
            <p:cNvSpPr/>
            <p:nvPr/>
          </p:nvSpPr>
          <p:spPr>
            <a:xfrm>
              <a:off x="6295899" y="3685986"/>
              <a:ext cx="70910" cy="63053"/>
            </a:xfrm>
            <a:custGeom>
              <a:avLst/>
              <a:gdLst/>
              <a:ahLst/>
              <a:cxnLst/>
              <a:rect l="0" t="0" r="0" b="0"/>
              <a:pathLst>
                <a:path w="70910" h="63053">
                  <a:moveTo>
                    <a:pt x="43312" y="63053"/>
                  </a:moveTo>
                  <a:lnTo>
                    <a:pt x="70910" y="35455"/>
                  </a:lnTo>
                  <a:lnTo>
                    <a:pt x="35455" y="0"/>
                  </a:lnTo>
                  <a:lnTo>
                    <a:pt x="0" y="35455"/>
                  </a:lnTo>
                  <a:lnTo>
                    <a:pt x="27598" y="63053"/>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4"/>
            <p:cNvSpPr/>
            <p:nvPr/>
          </p:nvSpPr>
          <p:spPr>
            <a:xfrm>
              <a:off x="7375529" y="3693152"/>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5"/>
            <p:cNvSpPr/>
            <p:nvPr/>
          </p:nvSpPr>
          <p:spPr>
            <a:xfrm>
              <a:off x="6444511" y="3674015"/>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6" name="tx296"/>
            <p:cNvSpPr/>
            <p:nvPr/>
          </p:nvSpPr>
          <p:spPr>
            <a:xfrm>
              <a:off x="7516975" y="3674015"/>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8" name="grp2"/>
          <p:cNvGrpSpPr/>
          <p:nvPr/>
        </p:nvGrpSpPr>
        <p:grpSpPr>
          <a:xfrm>
            <a:off x="457200" y="4023360"/>
            <a:ext cx="6675120" cy="2743200"/>
            <a:chOff x="457200" y="4023360"/>
            <a:chExt cx="6675120" cy="2743200"/>
          </a:xfrm>
        </p:grpSpPr>
        <p:sp>
          <p:nvSpPr>
            <p:cNvPr id="429" name="rc4"/>
            <p:cNvSpPr/>
            <p:nvPr/>
          </p:nvSpPr>
          <p:spPr>
            <a:xfrm>
              <a:off x="1223433" y="5540440"/>
              <a:ext cx="382693" cy="2202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12087"/>
              <a:ext cx="382693" cy="283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03363"/>
              <a:ext cx="382693" cy="87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20485"/>
              <a:ext cx="382693" cy="828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250368"/>
              <a:ext cx="382693" cy="5103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63128"/>
              <a:ext cx="382693" cy="872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071527"/>
              <a:ext cx="382693" cy="916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2731"/>
              <a:ext cx="382693" cy="2987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568792"/>
              <a:ext cx="382693" cy="1919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546983"/>
              <a:ext cx="382693" cy="218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481553"/>
              <a:ext cx="382693" cy="654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17979"/>
              <a:ext cx="382693" cy="1635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32367"/>
              <a:ext cx="382693" cy="283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28005"/>
              <a:ext cx="382693" cy="43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21462"/>
              <a:ext cx="382693" cy="65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86566"/>
              <a:ext cx="382693" cy="348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56358"/>
              <a:ext cx="382693" cy="43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56358"/>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54177"/>
              <a:ext cx="382693" cy="21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14919"/>
              <a:ext cx="382693" cy="392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54177"/>
              <a:ext cx="382693" cy="65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49815"/>
              <a:ext cx="382693" cy="43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45453"/>
              <a:ext cx="382693" cy="43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32041"/>
              <a:ext cx="382693" cy="1134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4177"/>
              <a:ext cx="382693" cy="65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54177"/>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5417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34548"/>
              <a:ext cx="382693" cy="196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4262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24522"/>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106423"/>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888324"/>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67022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rc38"/>
            <p:cNvSpPr/>
            <p:nvPr/>
          </p:nvSpPr>
          <p:spPr>
            <a:xfrm>
              <a:off x="1223433" y="5540440"/>
              <a:ext cx="382693" cy="2202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512087"/>
              <a:ext cx="382693" cy="2835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03363"/>
              <a:ext cx="382693" cy="872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420485"/>
              <a:ext cx="382693" cy="828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250368"/>
              <a:ext cx="382693" cy="5103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163128"/>
              <a:ext cx="382693" cy="872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071527"/>
              <a:ext cx="382693" cy="9160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772731"/>
              <a:ext cx="382693" cy="2987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568792"/>
              <a:ext cx="382693" cy="1919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546983"/>
              <a:ext cx="382693" cy="2180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81553"/>
              <a:ext cx="382693" cy="6542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317979"/>
              <a:ext cx="382693" cy="1635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32367"/>
              <a:ext cx="382693" cy="283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28005"/>
              <a:ext cx="382693" cy="436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21462"/>
              <a:ext cx="382693" cy="654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86566"/>
              <a:ext cx="382693" cy="348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56358"/>
              <a:ext cx="382693" cy="43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56358"/>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54177"/>
              <a:ext cx="382693" cy="218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714919"/>
              <a:ext cx="382693" cy="392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54177"/>
              <a:ext cx="382693" cy="65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49815"/>
              <a:ext cx="382693" cy="436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45453"/>
              <a:ext cx="382693" cy="436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632041"/>
              <a:ext cx="382693" cy="1134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54177"/>
              <a:ext cx="382693" cy="65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54177"/>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5417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34548"/>
              <a:ext cx="382693" cy="196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6" name="pl66"/>
            <p:cNvSpPr/>
            <p:nvPr/>
          </p:nvSpPr>
          <p:spPr>
            <a:xfrm>
              <a:off x="1127759" y="4670225"/>
              <a:ext cx="0" cy="1090494"/>
            </a:xfrm>
            <a:custGeom>
              <a:avLst/>
              <a:gdLst/>
              <a:ahLst/>
              <a:cxnLst/>
              <a:rect l="0" t="0" r="0" b="0"/>
              <a:pathLst>
                <a:path h="1090494">
                  <a:moveTo>
                    <a:pt x="0" y="1090494"/>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54262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32452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10642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488832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46702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tx73"/>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4" name="tx74"/>
            <p:cNvSpPr/>
            <p:nvPr/>
          </p:nvSpPr>
          <p:spPr>
            <a:xfrm>
              <a:off x="747705" y="549588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5" name="tx75"/>
            <p:cNvSpPr/>
            <p:nvPr/>
          </p:nvSpPr>
          <p:spPr>
            <a:xfrm>
              <a:off x="747705" y="527779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6" name="tx76"/>
            <p:cNvSpPr/>
            <p:nvPr/>
          </p:nvSpPr>
          <p:spPr>
            <a:xfrm>
              <a:off x="747705" y="505969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7" name="tx77"/>
            <p:cNvSpPr/>
            <p:nvPr/>
          </p:nvSpPr>
          <p:spPr>
            <a:xfrm>
              <a:off x="747705" y="484159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8" name="tx78"/>
            <p:cNvSpPr/>
            <p:nvPr/>
          </p:nvSpPr>
          <p:spPr>
            <a:xfrm>
              <a:off x="747705" y="462349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500</a:t>
              </a:r>
            </a:p>
          </p:txBody>
        </p:sp>
        <p:sp>
          <p:nvSpPr>
            <p:cNvPr id="79" name="pl79"/>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tx87"/>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8" name="tx88"/>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9" name="tx89"/>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0" name="tx90"/>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1" name="tx91"/>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2" name="tx92"/>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3" name="tx93"/>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4" name="pl94"/>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5" name="rc95"/>
            <p:cNvSpPr/>
            <p:nvPr/>
          </p:nvSpPr>
          <p:spPr>
            <a:xfrm>
              <a:off x="2054675" y="6172381"/>
              <a:ext cx="3312528" cy="301751"/>
            </a:xfrm>
            <a:prstGeom prst="rect">
              <a:avLst/>
            </a:prstGeom>
            <a:solidFill>
              <a:srgbClr val="FFFFFF">
                <a:alpha val="100000"/>
              </a:srgbClr>
            </a:solidFill>
          </p:spPr>
          <p:txBody>
            <a:bodyPr/>
            <a:lstStyle/>
            <a:p>
              <a:endParaRPr/>
            </a:p>
          </p:txBody>
        </p:sp>
        <p:sp>
          <p:nvSpPr>
            <p:cNvPr id="96" name="rc96"/>
            <p:cNvSpPr/>
            <p:nvPr/>
          </p:nvSpPr>
          <p:spPr>
            <a:xfrm>
              <a:off x="2167832" y="6285538"/>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7"/>
            <p:cNvSpPr/>
            <p:nvPr/>
          </p:nvSpPr>
          <p:spPr>
            <a:xfrm>
              <a:off x="2981820" y="6285538"/>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8" name="rc98"/>
            <p:cNvSpPr/>
            <p:nvPr/>
          </p:nvSpPr>
          <p:spPr>
            <a:xfrm>
              <a:off x="3795807" y="6285538"/>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9" name="rc99"/>
            <p:cNvSpPr/>
            <p:nvPr/>
          </p:nvSpPr>
          <p:spPr>
            <a:xfrm>
              <a:off x="4609795" y="6285538"/>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0" name="tx100"/>
            <p:cNvSpPr/>
            <p:nvPr/>
          </p:nvSpPr>
          <p:spPr>
            <a:xfrm>
              <a:off x="2371515" y="6276029"/>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1" name="tx101"/>
            <p:cNvSpPr/>
            <p:nvPr/>
          </p:nvSpPr>
          <p:spPr>
            <a:xfrm>
              <a:off x="3185502" y="6276029"/>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2" name="tx102"/>
            <p:cNvSpPr/>
            <p:nvPr/>
          </p:nvSpPr>
          <p:spPr>
            <a:xfrm>
              <a:off x="3999490" y="6276029"/>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3" name="tx103"/>
            <p:cNvSpPr/>
            <p:nvPr/>
          </p:nvSpPr>
          <p:spPr>
            <a:xfrm>
              <a:off x="4813477" y="627583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4" name="tx104"/>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5" name="tx105"/>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6" name="tx106"/>
            <p:cNvSpPr/>
            <p:nvPr/>
          </p:nvSpPr>
          <p:spPr>
            <a:xfrm>
              <a:off x="1610789" y="4249697"/>
              <a:ext cx="4200301"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Lebanon age distribution, vaccination status, and incidence, 2017-12 to 2018-11</a:t>
              </a:r>
            </a:p>
          </p:txBody>
        </p:sp>
        <p:sp>
          <p:nvSpPr>
            <p:cNvPr id="107" name="pt107"/>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2148734" y="5059521"/>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2914120" y="5443641"/>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3679507" y="5648581"/>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4444894" y="5674030"/>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5210280" y="5662005"/>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5975667" y="5680302"/>
              <a:ext cx="62865" cy="62865"/>
            </a:xfrm>
            <a:prstGeom prst="ellipse">
              <a:avLst/>
            </a:prstGeom>
            <a:ln w="9525" cap="rnd">
              <a:solidFill>
                <a:srgbClr val="000000">
                  <a:alpha val="100000"/>
                </a:srgbClr>
              </a:solidFill>
              <a:prstDash val="solid"/>
              <a:round/>
            </a:ln>
          </p:spPr>
          <p:txBody>
            <a:bodyPr/>
            <a:lstStyle/>
            <a:p>
              <a:endParaRPr/>
            </a:p>
          </p:txBody>
        </p:sp>
        <p:sp>
          <p:nvSpPr>
            <p:cNvPr id="114" name="pl114"/>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5" name="pl115"/>
            <p:cNvSpPr/>
            <p:nvPr/>
          </p:nvSpPr>
          <p:spPr>
            <a:xfrm>
              <a:off x="1414780" y="4762500"/>
              <a:ext cx="4592320" cy="949234"/>
            </a:xfrm>
            <a:custGeom>
              <a:avLst/>
              <a:gdLst/>
              <a:ahLst/>
              <a:cxnLst/>
              <a:rect l="0" t="0" r="0" b="0"/>
              <a:pathLst>
                <a:path w="4592319" h="949234">
                  <a:moveTo>
                    <a:pt x="0" y="0"/>
                  </a:moveTo>
                  <a:lnTo>
                    <a:pt x="765386" y="328453"/>
                  </a:lnTo>
                  <a:lnTo>
                    <a:pt x="1530773" y="712573"/>
                  </a:lnTo>
                  <a:lnTo>
                    <a:pt x="2296159" y="917514"/>
                  </a:lnTo>
                  <a:lnTo>
                    <a:pt x="3061546" y="942963"/>
                  </a:lnTo>
                  <a:lnTo>
                    <a:pt x="3826933" y="930938"/>
                  </a:lnTo>
                  <a:lnTo>
                    <a:pt x="4592319" y="949234"/>
                  </a:lnTo>
                </a:path>
              </a:pathLst>
            </a:custGeom>
            <a:ln w="28575" cap="rnd">
              <a:solidFill>
                <a:srgbClr val="00008B">
                  <a:alpha val="100000"/>
                </a:srgbClr>
              </a:solidFill>
              <a:prstDash val="solid"/>
              <a:round/>
            </a:ln>
          </p:spPr>
          <p:txBody>
            <a:bodyPr/>
            <a:lstStyle/>
            <a:p>
              <a:endParaRPr/>
            </a:p>
          </p:txBody>
        </p:sp>
        <p:sp>
          <p:nvSpPr>
            <p:cNvPr id="116" name="pl116"/>
            <p:cNvSpPr/>
            <p:nvPr/>
          </p:nvSpPr>
          <p:spPr>
            <a:xfrm>
              <a:off x="6294120" y="4678378"/>
              <a:ext cx="0" cy="1036621"/>
            </a:xfrm>
            <a:custGeom>
              <a:avLst/>
              <a:gdLst/>
              <a:ahLst/>
              <a:cxnLst/>
              <a:rect l="0" t="0" r="0" b="0"/>
              <a:pathLst>
                <a:path h="1036621">
                  <a:moveTo>
                    <a:pt x="0" y="1036621"/>
                  </a:moveTo>
                  <a:lnTo>
                    <a:pt x="0"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pl118"/>
            <p:cNvSpPr/>
            <p:nvPr/>
          </p:nvSpPr>
          <p:spPr>
            <a:xfrm>
              <a:off x="6294120" y="545584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9" name="pl119"/>
            <p:cNvSpPr/>
            <p:nvPr/>
          </p:nvSpPr>
          <p:spPr>
            <a:xfrm>
              <a:off x="6294120" y="519668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493753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467837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tx122"/>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3" name="tx123"/>
            <p:cNvSpPr/>
            <p:nvPr/>
          </p:nvSpPr>
          <p:spPr>
            <a:xfrm>
              <a:off x="6461760" y="540911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500</a:t>
              </a:r>
            </a:p>
          </p:txBody>
        </p:sp>
        <p:sp>
          <p:nvSpPr>
            <p:cNvPr id="124" name="tx124"/>
            <p:cNvSpPr/>
            <p:nvPr/>
          </p:nvSpPr>
          <p:spPr>
            <a:xfrm>
              <a:off x="6461760" y="5149957"/>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5" name="tx125"/>
            <p:cNvSpPr/>
            <p:nvPr/>
          </p:nvSpPr>
          <p:spPr>
            <a:xfrm>
              <a:off x="6461760" y="489080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1500</a:t>
              </a:r>
            </a:p>
          </p:txBody>
        </p:sp>
        <p:sp>
          <p:nvSpPr>
            <p:cNvPr id="126" name="tx126"/>
            <p:cNvSpPr/>
            <p:nvPr/>
          </p:nvSpPr>
          <p:spPr>
            <a:xfrm>
              <a:off x="6461760" y="463164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27" name="tx127"/>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8" name="tx128"/>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1837.7</a:t>
              </a:r>
            </a:p>
          </p:txBody>
        </p:sp>
        <p:sp>
          <p:nvSpPr>
            <p:cNvPr id="129" name="tx129"/>
            <p:cNvSpPr/>
            <p:nvPr/>
          </p:nvSpPr>
          <p:spPr>
            <a:xfrm>
              <a:off x="2051430" y="4981316"/>
              <a:ext cx="257472"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1204</a:t>
              </a:r>
            </a:p>
          </p:txBody>
        </p:sp>
        <p:sp>
          <p:nvSpPr>
            <p:cNvPr id="130" name="tx130"/>
            <p:cNvSpPr/>
            <p:nvPr/>
          </p:nvSpPr>
          <p:spPr>
            <a:xfrm>
              <a:off x="2799856" y="5365437"/>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462.9</a:t>
              </a:r>
            </a:p>
          </p:txBody>
        </p:sp>
        <p:sp>
          <p:nvSpPr>
            <p:cNvPr id="131" name="tx131"/>
            <p:cNvSpPr/>
            <p:nvPr/>
          </p:nvSpPr>
          <p:spPr>
            <a:xfrm>
              <a:off x="3597427" y="5570476"/>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67.5</a:t>
              </a:r>
            </a:p>
          </p:txBody>
        </p:sp>
        <p:sp>
          <p:nvSpPr>
            <p:cNvPr id="132" name="tx132"/>
            <p:cNvSpPr/>
            <p:nvPr/>
          </p:nvSpPr>
          <p:spPr>
            <a:xfrm>
              <a:off x="4362814" y="5595826"/>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18.4</a:t>
              </a:r>
            </a:p>
          </p:txBody>
        </p:sp>
        <p:sp>
          <p:nvSpPr>
            <p:cNvPr id="133" name="tx133"/>
            <p:cNvSpPr/>
            <p:nvPr/>
          </p:nvSpPr>
          <p:spPr>
            <a:xfrm>
              <a:off x="5128200" y="5583900"/>
              <a:ext cx="227024"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41.6</a:t>
              </a:r>
            </a:p>
          </p:txBody>
        </p:sp>
        <p:sp>
          <p:nvSpPr>
            <p:cNvPr id="134" name="tx134"/>
            <p:cNvSpPr/>
            <p:nvPr/>
          </p:nvSpPr>
          <p:spPr>
            <a:xfrm>
              <a:off x="5925771" y="5602097"/>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845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388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1760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933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Australia</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307589"/>
              <a:ext cx="228964" cy="6032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267373"/>
              <a:ext cx="228964" cy="402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2673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26737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589106"/>
              <a:ext cx="228964" cy="3217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548890"/>
              <a:ext cx="228964" cy="402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5488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5488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629323"/>
              <a:ext cx="228964" cy="2815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6293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6293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62932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1985856"/>
              <a:ext cx="228964" cy="9249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1905423"/>
              <a:ext cx="228964" cy="804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19054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190542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629323"/>
              <a:ext cx="228964" cy="2815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6293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6293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62932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749973"/>
              <a:ext cx="228964" cy="1608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74997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7499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74997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830406"/>
              <a:ext cx="228964" cy="80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8304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8304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83040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749973"/>
              <a:ext cx="228964" cy="1608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74997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7499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74997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347806"/>
              <a:ext cx="228964" cy="5630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3478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3478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34780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629323"/>
              <a:ext cx="228964" cy="2815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62932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62932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62932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830406"/>
              <a:ext cx="228964" cy="80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8304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8304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83040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7901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7901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7901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830406"/>
              <a:ext cx="228964" cy="80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8304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8304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83040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1704340"/>
              <a:ext cx="228964" cy="12064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17043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17043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17043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508673"/>
              <a:ext cx="228964" cy="4021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50867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5086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50867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749973"/>
              <a:ext cx="228964" cy="1608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74997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74997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749973"/>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830406"/>
              <a:ext cx="228964" cy="80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8304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8304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83040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669539"/>
              <a:ext cx="228964" cy="2413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6695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6695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6695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267373"/>
              <a:ext cx="228964" cy="6434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2106506"/>
              <a:ext cx="228964" cy="16086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21065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210650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790190"/>
              <a:ext cx="228964" cy="120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79019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7901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749973"/>
              <a:ext cx="228964" cy="402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30406"/>
              <a:ext cx="228964" cy="804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790190"/>
              <a:ext cx="228964" cy="402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79019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79019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589106"/>
              <a:ext cx="228964" cy="3217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58910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589106"/>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58910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50867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10650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7043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307589"/>
              <a:ext cx="228964" cy="6032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267373"/>
              <a:ext cx="228964" cy="402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2673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26737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589106"/>
              <a:ext cx="228964" cy="3217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548890"/>
              <a:ext cx="228964" cy="402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5488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5488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629323"/>
              <a:ext cx="228964" cy="2815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6293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6293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62932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1985856"/>
              <a:ext cx="228964" cy="9249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1905423"/>
              <a:ext cx="228964" cy="804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19054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190542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629323"/>
              <a:ext cx="228964" cy="2815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6293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6293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62932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749973"/>
              <a:ext cx="228964" cy="1608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74997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7499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74997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5" name="rc139"/>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830406"/>
              <a:ext cx="228964" cy="80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8304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304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3040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749973"/>
              <a:ext cx="228964" cy="1608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74997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7499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74997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347806"/>
              <a:ext cx="228964" cy="5630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3478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3478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34780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629323"/>
              <a:ext cx="228964" cy="2815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62932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62932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62932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830406"/>
              <a:ext cx="228964" cy="80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304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304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3040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7901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7901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7901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830406"/>
              <a:ext cx="228964" cy="80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304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304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3040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1704340"/>
              <a:ext cx="228964" cy="12064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17043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17043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7043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508673"/>
              <a:ext cx="228964" cy="4021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50867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5086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50867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749973"/>
              <a:ext cx="228964" cy="1608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74997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74997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749973"/>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30406"/>
              <a:ext cx="228964" cy="80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304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304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3040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669539"/>
              <a:ext cx="228964" cy="2413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6695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6695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6695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267373"/>
              <a:ext cx="228964" cy="6434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106506"/>
              <a:ext cx="228964" cy="16086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1065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10650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790190"/>
              <a:ext cx="228964" cy="120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79019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7901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49973"/>
              <a:ext cx="228964" cy="402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30406"/>
              <a:ext cx="228964" cy="804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790190"/>
              <a:ext cx="228964" cy="402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79019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79019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589106"/>
              <a:ext cx="228964" cy="3217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58910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589106"/>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58910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704339"/>
              <a:ext cx="0" cy="1206500"/>
            </a:xfrm>
            <a:custGeom>
              <a:avLst/>
              <a:gdLst/>
              <a:ahLst/>
              <a:cxnLst/>
              <a:rect l="0" t="0" r="0" b="0"/>
              <a:pathLst>
                <a:path h="1206500">
                  <a:moveTo>
                    <a:pt x="0" y="120650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0867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10650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704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461941"/>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3" name="tx223"/>
            <p:cNvSpPr/>
            <p:nvPr/>
          </p:nvSpPr>
          <p:spPr>
            <a:xfrm>
              <a:off x="818510" y="205977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4" name="tx224"/>
            <p:cNvSpPr/>
            <p:nvPr/>
          </p:nvSpPr>
          <p:spPr>
            <a:xfrm>
              <a:off x="818510" y="16576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20"/>
              <a:ext cx="779182" cy="693419"/>
            </a:xfrm>
            <a:prstGeom prst="rect">
              <a:avLst/>
            </a:prstGeom>
            <a:solidFill>
              <a:srgbClr val="FFFFFF">
                <a:alpha val="100000"/>
              </a:srgbClr>
            </a:solidFill>
          </p:spPr>
          <p:txBody>
            <a:bodyPr/>
            <a:lstStyle/>
            <a:p>
              <a:endParaRPr/>
            </a:p>
          </p:txBody>
        </p:sp>
        <p:sp>
          <p:nvSpPr>
            <p:cNvPr id="280" name="rc280"/>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0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6" name="grp2"/>
          <p:cNvGrpSpPr/>
          <p:nvPr/>
        </p:nvGrpSpPr>
        <p:grpSpPr>
          <a:xfrm>
            <a:off x="457200" y="4023360"/>
            <a:ext cx="6675120" cy="2743200"/>
            <a:chOff x="457200" y="4023360"/>
            <a:chExt cx="6675120" cy="2743200"/>
          </a:xfrm>
        </p:grpSpPr>
        <p:sp>
          <p:nvSpPr>
            <p:cNvPr id="427" name="rc4"/>
            <p:cNvSpPr/>
            <p:nvPr/>
          </p:nvSpPr>
          <p:spPr>
            <a:xfrm>
              <a:off x="1223433" y="5328666"/>
              <a:ext cx="382693" cy="4320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328666"/>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328666"/>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328666"/>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606415"/>
              <a:ext cx="382693" cy="1543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606415"/>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60641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544693"/>
              <a:ext cx="382693" cy="617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98998"/>
              <a:ext cx="382693" cy="617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98998"/>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98998"/>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68137"/>
              <a:ext cx="382693" cy="308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668137"/>
              <a:ext cx="382693" cy="925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668137"/>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37275"/>
              <a:ext cx="382693" cy="308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63727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575553"/>
              <a:ext cx="382693" cy="1851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575553"/>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28666"/>
              <a:ext cx="382693" cy="2468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205222"/>
              <a:ext cx="382693" cy="123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266944"/>
              <a:ext cx="382693" cy="4937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112638"/>
              <a:ext cx="382693" cy="1543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020056"/>
              <a:ext cx="382693" cy="925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773168"/>
              <a:ext cx="382693" cy="2468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68137"/>
              <a:ext cx="382693" cy="925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668137"/>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668137"/>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297805"/>
              <a:ext cx="382693" cy="3703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60641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521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9780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9891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83489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pl39"/>
            <p:cNvSpPr/>
            <p:nvPr/>
          </p:nvSpPr>
          <p:spPr>
            <a:xfrm>
              <a:off x="1127759" y="468058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40" name="pl40"/>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41" name="rc41"/>
            <p:cNvSpPr/>
            <p:nvPr/>
          </p:nvSpPr>
          <p:spPr>
            <a:xfrm>
              <a:off x="1223433" y="5328666"/>
              <a:ext cx="382693" cy="4320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328666"/>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223433" y="5328666"/>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223433" y="5328666"/>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5606415"/>
              <a:ext cx="382693" cy="1543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5606415"/>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1988820" y="560641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1988820" y="5544693"/>
              <a:ext cx="382693" cy="617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5698998"/>
              <a:ext cx="382693" cy="617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5698998"/>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2754206" y="5698998"/>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2754206" y="5668137"/>
              <a:ext cx="382693" cy="308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668137"/>
              <a:ext cx="382693" cy="925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668137"/>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3519593" y="5637275"/>
              <a:ext cx="382693" cy="3086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3519593" y="563727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575553"/>
              <a:ext cx="382693" cy="1851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575553"/>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284979" y="5328666"/>
              <a:ext cx="382693" cy="2468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4284979" y="5205222"/>
              <a:ext cx="382693" cy="1234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266944"/>
              <a:ext cx="382693" cy="4937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112638"/>
              <a:ext cx="382693" cy="15430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050366" y="5020056"/>
              <a:ext cx="382693" cy="9258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050366" y="4773168"/>
              <a:ext cx="382693" cy="2468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668137"/>
              <a:ext cx="382693" cy="925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668137"/>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815753" y="5668137"/>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8" name="rc68"/>
            <p:cNvSpPr/>
            <p:nvPr/>
          </p:nvSpPr>
          <p:spPr>
            <a:xfrm>
              <a:off x="5815753" y="5297805"/>
              <a:ext cx="382693" cy="3703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9" name="pl69"/>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60641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4521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529780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1043940" y="49891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1043940" y="48348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043940" y="468058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9" name="tx7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80" name="tx80"/>
            <p:cNvSpPr/>
            <p:nvPr/>
          </p:nvSpPr>
          <p:spPr>
            <a:xfrm>
              <a:off x="889315" y="5560873"/>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81" name="tx81"/>
            <p:cNvSpPr/>
            <p:nvPr/>
          </p:nvSpPr>
          <p:spPr>
            <a:xfrm>
              <a:off x="818510" y="540537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82" name="tx82"/>
            <p:cNvSpPr/>
            <p:nvPr/>
          </p:nvSpPr>
          <p:spPr>
            <a:xfrm>
              <a:off x="818510" y="5251668"/>
              <a:ext cx="141609" cy="9028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15</a:t>
              </a:r>
            </a:p>
          </p:txBody>
        </p:sp>
        <p:sp>
          <p:nvSpPr>
            <p:cNvPr id="83" name="tx83"/>
            <p:cNvSpPr/>
            <p:nvPr/>
          </p:nvSpPr>
          <p:spPr>
            <a:xfrm>
              <a:off x="818510" y="50967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84" name="tx84"/>
            <p:cNvSpPr/>
            <p:nvPr/>
          </p:nvSpPr>
          <p:spPr>
            <a:xfrm>
              <a:off x="818510" y="494246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25</a:t>
              </a:r>
            </a:p>
          </p:txBody>
        </p:sp>
        <p:sp>
          <p:nvSpPr>
            <p:cNvPr id="85" name="tx85"/>
            <p:cNvSpPr/>
            <p:nvPr/>
          </p:nvSpPr>
          <p:spPr>
            <a:xfrm>
              <a:off x="818510" y="478815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86" name="tx86"/>
            <p:cNvSpPr/>
            <p:nvPr/>
          </p:nvSpPr>
          <p:spPr>
            <a:xfrm>
              <a:off x="818510" y="463385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35</a:t>
              </a:r>
            </a:p>
          </p:txBody>
        </p:sp>
        <p:sp>
          <p:nvSpPr>
            <p:cNvPr id="87" name="tx87"/>
            <p:cNvSpPr/>
            <p:nvPr/>
          </p:nvSpPr>
          <p:spPr>
            <a:xfrm>
              <a:off x="818510" y="447954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88" name="pl88"/>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pl90"/>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1" name="pl91"/>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2" name="pl92"/>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3" name="pl93"/>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4" name="pl94"/>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5" name="pl95"/>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6" name="tx96"/>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7" name="tx97"/>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8" name="tx98"/>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9" name="tx99"/>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100" name="tx100"/>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101" name="tx101"/>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102" name="tx102"/>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103" name="pl103"/>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104" name="rc104"/>
            <p:cNvSpPr/>
            <p:nvPr/>
          </p:nvSpPr>
          <p:spPr>
            <a:xfrm>
              <a:off x="2054675" y="6172200"/>
              <a:ext cx="3312528" cy="301751"/>
            </a:xfrm>
            <a:prstGeom prst="rect">
              <a:avLst/>
            </a:prstGeom>
            <a:solidFill>
              <a:srgbClr val="FFFFFF">
                <a:alpha val="100000"/>
              </a:srgbClr>
            </a:solidFill>
          </p:spPr>
          <p:txBody>
            <a:bodyPr/>
            <a:lstStyle/>
            <a:p>
              <a:endParaRPr/>
            </a:p>
          </p:txBody>
        </p:sp>
        <p:sp>
          <p:nvSpPr>
            <p:cNvPr id="105" name="rc105"/>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6" name="rc106"/>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7" name="rc107"/>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8" name="rc108"/>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9" name="tx109"/>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10" name="tx110"/>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11" name="tx111"/>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12" name="tx112"/>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13" name="tx113"/>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14" name="tx114"/>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15" name="tx115"/>
            <p:cNvSpPr/>
            <p:nvPr/>
          </p:nvSpPr>
          <p:spPr>
            <a:xfrm>
              <a:off x="1600960" y="4249697"/>
              <a:ext cx="4219959"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Australia age distribution, vaccination status, and incidence, 2017-12 to 2018-11</a:t>
              </a:r>
            </a:p>
          </p:txBody>
        </p:sp>
        <p:sp>
          <p:nvSpPr>
            <p:cNvPr id="116" name="pt116"/>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7" name="pt117"/>
            <p:cNvSpPr/>
            <p:nvPr/>
          </p:nvSpPr>
          <p:spPr>
            <a:xfrm>
              <a:off x="2148734" y="5560733"/>
              <a:ext cx="62865" cy="62865"/>
            </a:xfrm>
            <a:prstGeom prst="ellipse">
              <a:avLst/>
            </a:prstGeom>
            <a:ln w="9525" cap="rnd">
              <a:solidFill>
                <a:srgbClr val="000000">
                  <a:alpha val="100000"/>
                </a:srgbClr>
              </a:solidFill>
              <a:prstDash val="solid"/>
              <a:round/>
            </a:ln>
          </p:spPr>
          <p:txBody>
            <a:bodyPr/>
            <a:lstStyle/>
            <a:p>
              <a:endParaRPr/>
            </a:p>
          </p:txBody>
        </p:sp>
        <p:sp>
          <p:nvSpPr>
            <p:cNvPr id="118" name="pt118"/>
            <p:cNvSpPr/>
            <p:nvPr/>
          </p:nvSpPr>
          <p:spPr>
            <a:xfrm>
              <a:off x="2914120" y="5640467"/>
              <a:ext cx="62865" cy="62865"/>
            </a:xfrm>
            <a:prstGeom prst="ellipse">
              <a:avLst/>
            </a:prstGeom>
            <a:ln w="9525" cap="rnd">
              <a:solidFill>
                <a:srgbClr val="000000">
                  <a:alpha val="100000"/>
                </a:srgbClr>
              </a:solidFill>
              <a:prstDash val="solid"/>
              <a:round/>
            </a:ln>
          </p:spPr>
          <p:txBody>
            <a:bodyPr/>
            <a:lstStyle/>
            <a:p>
              <a:endParaRPr/>
            </a:p>
          </p:txBody>
        </p:sp>
        <p:sp>
          <p:nvSpPr>
            <p:cNvPr id="119" name="pt119"/>
            <p:cNvSpPr/>
            <p:nvPr/>
          </p:nvSpPr>
          <p:spPr>
            <a:xfrm>
              <a:off x="3679507" y="5623228"/>
              <a:ext cx="62865" cy="62865"/>
            </a:xfrm>
            <a:prstGeom prst="ellipse">
              <a:avLst/>
            </a:prstGeom>
            <a:ln w="9525" cap="rnd">
              <a:solidFill>
                <a:srgbClr val="000000">
                  <a:alpha val="100000"/>
                </a:srgbClr>
              </a:solidFill>
              <a:prstDash val="solid"/>
              <a:round/>
            </a:ln>
          </p:spPr>
          <p:txBody>
            <a:bodyPr/>
            <a:lstStyle/>
            <a:p>
              <a:endParaRPr/>
            </a:p>
          </p:txBody>
        </p:sp>
        <p:sp>
          <p:nvSpPr>
            <p:cNvPr id="120" name="pt120"/>
            <p:cNvSpPr/>
            <p:nvPr/>
          </p:nvSpPr>
          <p:spPr>
            <a:xfrm>
              <a:off x="4444894" y="5560733"/>
              <a:ext cx="62865" cy="62865"/>
            </a:xfrm>
            <a:prstGeom prst="ellipse">
              <a:avLst/>
            </a:prstGeom>
            <a:ln w="9525" cap="rnd">
              <a:solidFill>
                <a:srgbClr val="000000">
                  <a:alpha val="100000"/>
                </a:srgbClr>
              </a:solidFill>
              <a:prstDash val="solid"/>
              <a:round/>
            </a:ln>
          </p:spPr>
          <p:txBody>
            <a:bodyPr/>
            <a:lstStyle/>
            <a:p>
              <a:endParaRPr/>
            </a:p>
          </p:txBody>
        </p:sp>
        <p:sp>
          <p:nvSpPr>
            <p:cNvPr id="121" name="pt121"/>
            <p:cNvSpPr/>
            <p:nvPr/>
          </p:nvSpPr>
          <p:spPr>
            <a:xfrm>
              <a:off x="5210280" y="5547803"/>
              <a:ext cx="62865" cy="62865"/>
            </a:xfrm>
            <a:prstGeom prst="ellipse">
              <a:avLst/>
            </a:prstGeom>
            <a:ln w="9525" cap="rnd">
              <a:solidFill>
                <a:srgbClr val="000000">
                  <a:alpha val="100000"/>
                </a:srgbClr>
              </a:solidFill>
              <a:prstDash val="solid"/>
              <a:round/>
            </a:ln>
          </p:spPr>
          <p:txBody>
            <a:bodyPr/>
            <a:lstStyle/>
            <a:p>
              <a:endParaRPr/>
            </a:p>
          </p:txBody>
        </p:sp>
        <p:sp>
          <p:nvSpPr>
            <p:cNvPr id="122" name="pt122"/>
            <p:cNvSpPr/>
            <p:nvPr/>
          </p:nvSpPr>
          <p:spPr>
            <a:xfrm>
              <a:off x="5975667" y="5655552"/>
              <a:ext cx="62865" cy="62865"/>
            </a:xfrm>
            <a:prstGeom prst="ellipse">
              <a:avLst/>
            </a:prstGeom>
            <a:ln w="9525" cap="rnd">
              <a:solidFill>
                <a:srgbClr val="000000">
                  <a:alpha val="100000"/>
                </a:srgbClr>
              </a:solidFill>
              <a:prstDash val="solid"/>
              <a:round/>
            </a:ln>
          </p:spPr>
          <p:txBody>
            <a:bodyPr/>
            <a:lstStyle/>
            <a:p>
              <a:endParaRPr/>
            </a:p>
          </p:txBody>
        </p:sp>
        <p:sp>
          <p:nvSpPr>
            <p:cNvPr id="123" name="pl123"/>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24" name="pl124"/>
            <p:cNvSpPr/>
            <p:nvPr/>
          </p:nvSpPr>
          <p:spPr>
            <a:xfrm>
              <a:off x="1414780" y="4762500"/>
              <a:ext cx="4592320" cy="924485"/>
            </a:xfrm>
            <a:custGeom>
              <a:avLst/>
              <a:gdLst/>
              <a:ahLst/>
              <a:cxnLst/>
              <a:rect l="0" t="0" r="0" b="0"/>
              <a:pathLst>
                <a:path w="4592319" h="924485">
                  <a:moveTo>
                    <a:pt x="0" y="0"/>
                  </a:moveTo>
                  <a:lnTo>
                    <a:pt x="765386" y="829666"/>
                  </a:lnTo>
                  <a:lnTo>
                    <a:pt x="1530773" y="909400"/>
                  </a:lnTo>
                  <a:lnTo>
                    <a:pt x="2296159" y="892160"/>
                  </a:lnTo>
                  <a:lnTo>
                    <a:pt x="3061546" y="829666"/>
                  </a:lnTo>
                  <a:lnTo>
                    <a:pt x="3826933" y="816736"/>
                  </a:lnTo>
                  <a:lnTo>
                    <a:pt x="4592319" y="924485"/>
                  </a:lnTo>
                </a:path>
              </a:pathLst>
            </a:custGeom>
            <a:ln w="28575" cap="rnd">
              <a:solidFill>
                <a:srgbClr val="00008B">
                  <a:alpha val="100000"/>
                </a:srgbClr>
              </a:solidFill>
              <a:prstDash val="solid"/>
              <a:round/>
            </a:ln>
          </p:spPr>
          <p:txBody>
            <a:bodyPr/>
            <a:lstStyle/>
            <a:p>
              <a:endParaRPr/>
            </a:p>
          </p:txBody>
        </p:sp>
        <p:sp>
          <p:nvSpPr>
            <p:cNvPr id="125" name="pl125"/>
            <p:cNvSpPr/>
            <p:nvPr/>
          </p:nvSpPr>
          <p:spPr>
            <a:xfrm>
              <a:off x="6294120" y="4853009"/>
              <a:ext cx="0" cy="861990"/>
            </a:xfrm>
            <a:custGeom>
              <a:avLst/>
              <a:gdLst/>
              <a:ahLst/>
              <a:cxnLst/>
              <a:rect l="0" t="0" r="0" b="0"/>
              <a:pathLst>
                <a:path h="861990">
                  <a:moveTo>
                    <a:pt x="0" y="861990"/>
                  </a:moveTo>
                  <a:lnTo>
                    <a:pt x="0" y="0"/>
                  </a:lnTo>
                </a:path>
              </a:pathLst>
            </a:custGeom>
            <a:ln w="9525" cap="rnd">
              <a:solidFill>
                <a:srgbClr val="00008B">
                  <a:alpha val="100000"/>
                </a:srgbClr>
              </a:solidFill>
              <a:prstDash val="solid"/>
              <a:round/>
            </a:ln>
          </p:spPr>
          <p:txBody>
            <a:bodyPr/>
            <a:lstStyle/>
            <a:p>
              <a:endParaRPr/>
            </a:p>
          </p:txBody>
        </p:sp>
        <p:sp>
          <p:nvSpPr>
            <p:cNvPr id="126" name="pl126"/>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7" name="pl127"/>
            <p:cNvSpPr/>
            <p:nvPr/>
          </p:nvSpPr>
          <p:spPr>
            <a:xfrm>
              <a:off x="6294120" y="528400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8" name="pl128"/>
            <p:cNvSpPr/>
            <p:nvPr/>
          </p:nvSpPr>
          <p:spPr>
            <a:xfrm>
              <a:off x="6294120" y="485300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9" name="tx129"/>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30" name="tx130"/>
            <p:cNvSpPr/>
            <p:nvPr/>
          </p:nvSpPr>
          <p:spPr>
            <a:xfrm>
              <a:off x="6461760" y="523727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a:t>
              </a:r>
            </a:p>
          </p:txBody>
        </p:sp>
        <p:sp>
          <p:nvSpPr>
            <p:cNvPr id="131" name="tx131"/>
            <p:cNvSpPr/>
            <p:nvPr/>
          </p:nvSpPr>
          <p:spPr>
            <a:xfrm>
              <a:off x="6461760" y="480627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a:t>
              </a:r>
            </a:p>
          </p:txBody>
        </p:sp>
        <p:sp>
          <p:nvSpPr>
            <p:cNvPr id="132" name="tx132"/>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3" name="tx133"/>
            <p:cNvSpPr/>
            <p:nvPr/>
          </p:nvSpPr>
          <p:spPr>
            <a:xfrm>
              <a:off x="1301267" y="4653756"/>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44.2</a:t>
              </a:r>
            </a:p>
          </p:txBody>
        </p:sp>
        <p:sp>
          <p:nvSpPr>
            <p:cNvPr id="134" name="tx134"/>
            <p:cNvSpPr/>
            <p:nvPr/>
          </p:nvSpPr>
          <p:spPr>
            <a:xfrm>
              <a:off x="2098838" y="5483323"/>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a:t>
              </a:r>
            </a:p>
          </p:txBody>
        </p:sp>
        <p:sp>
          <p:nvSpPr>
            <p:cNvPr id="135" name="tx135"/>
            <p:cNvSpPr/>
            <p:nvPr/>
          </p:nvSpPr>
          <p:spPr>
            <a:xfrm>
              <a:off x="2913369" y="5564347"/>
              <a:ext cx="64368" cy="8175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a:t>
              </a:r>
            </a:p>
          </p:txBody>
        </p:sp>
        <p:sp>
          <p:nvSpPr>
            <p:cNvPr id="136" name="tx136"/>
            <p:cNvSpPr/>
            <p:nvPr/>
          </p:nvSpPr>
          <p:spPr>
            <a:xfrm>
              <a:off x="3629611" y="554502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2.8</a:t>
              </a:r>
            </a:p>
          </p:txBody>
        </p:sp>
        <p:sp>
          <p:nvSpPr>
            <p:cNvPr id="137" name="tx137"/>
            <p:cNvSpPr/>
            <p:nvPr/>
          </p:nvSpPr>
          <p:spPr>
            <a:xfrm>
              <a:off x="4394998" y="5483323"/>
              <a:ext cx="162656"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5.7</a:t>
              </a:r>
            </a:p>
          </p:txBody>
        </p:sp>
        <p:sp>
          <p:nvSpPr>
            <p:cNvPr id="138" name="tx138"/>
            <p:cNvSpPr/>
            <p:nvPr/>
          </p:nvSpPr>
          <p:spPr>
            <a:xfrm>
              <a:off x="5160384" y="5469599"/>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6.3</a:t>
              </a:r>
            </a:p>
          </p:txBody>
        </p:sp>
        <p:sp>
          <p:nvSpPr>
            <p:cNvPr id="139" name="tx139"/>
            <p:cNvSpPr/>
            <p:nvPr/>
          </p:nvSpPr>
          <p:spPr>
            <a:xfrm>
              <a:off x="5925771" y="557734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340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Liberia</a:t>
            </a:r>
          </a:p>
        </p:txBody>
      </p:sp>
      <p:grpSp>
        <p:nvGrpSpPr>
          <p:cNvPr id="2" name="grp2"/>
          <p:cNvGrpSpPr/>
          <p:nvPr/>
        </p:nvGrpSpPr>
        <p:grpSpPr>
          <a:xfrm>
            <a:off x="457200" y="1463040"/>
            <a:ext cx="8503920" cy="2286000"/>
            <a:chOff x="457200" y="1463040"/>
            <a:chExt cx="8503920" cy="2286000"/>
          </a:xfrm>
        </p:grpSpPr>
        <p:sp>
          <p:nvSpPr>
            <p:cNvPr id="29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7"/>
            <p:cNvSpPr/>
            <p:nvPr/>
          </p:nvSpPr>
          <p:spPr>
            <a:xfrm>
              <a:off x="1411675" y="2904679"/>
              <a:ext cx="228964" cy="61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8"/>
            <p:cNvSpPr/>
            <p:nvPr/>
          </p:nvSpPr>
          <p:spPr>
            <a:xfrm>
              <a:off x="1686432" y="2906732"/>
              <a:ext cx="228964" cy="41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9"/>
            <p:cNvSpPr/>
            <p:nvPr/>
          </p:nvSpPr>
          <p:spPr>
            <a:xfrm>
              <a:off x="1686432" y="2882089"/>
              <a:ext cx="228964" cy="246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0"/>
            <p:cNvSpPr/>
            <p:nvPr/>
          </p:nvSpPr>
          <p:spPr>
            <a:xfrm>
              <a:off x="1686432" y="2732175"/>
              <a:ext cx="228964" cy="1499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1"/>
            <p:cNvSpPr/>
            <p:nvPr/>
          </p:nvSpPr>
          <p:spPr>
            <a:xfrm>
              <a:off x="1686432" y="2726014"/>
              <a:ext cx="228964" cy="61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2"/>
            <p:cNvSpPr/>
            <p:nvPr/>
          </p:nvSpPr>
          <p:spPr>
            <a:xfrm>
              <a:off x="1961189" y="2908786"/>
              <a:ext cx="228964" cy="20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3"/>
            <p:cNvSpPr/>
            <p:nvPr/>
          </p:nvSpPr>
          <p:spPr>
            <a:xfrm>
              <a:off x="1961189" y="2904679"/>
              <a:ext cx="228964" cy="41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4"/>
            <p:cNvSpPr/>
            <p:nvPr/>
          </p:nvSpPr>
          <p:spPr>
            <a:xfrm>
              <a:off x="1961189" y="2592529"/>
              <a:ext cx="228964" cy="3121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5"/>
            <p:cNvSpPr/>
            <p:nvPr/>
          </p:nvSpPr>
          <p:spPr>
            <a:xfrm>
              <a:off x="1961189" y="2563778"/>
              <a:ext cx="228964" cy="287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18"/>
            <p:cNvSpPr/>
            <p:nvPr/>
          </p:nvSpPr>
          <p:spPr>
            <a:xfrm>
              <a:off x="2235946" y="2602797"/>
              <a:ext cx="228964" cy="3080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19"/>
            <p:cNvSpPr/>
            <p:nvPr/>
          </p:nvSpPr>
          <p:spPr>
            <a:xfrm>
              <a:off x="2235946" y="2602797"/>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56"/>
            <p:cNvSpPr/>
            <p:nvPr/>
          </p:nvSpPr>
          <p:spPr>
            <a:xfrm>
              <a:off x="4983516" y="2888250"/>
              <a:ext cx="228964" cy="225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57"/>
            <p:cNvSpPr/>
            <p:nvPr/>
          </p:nvSpPr>
          <p:spPr>
            <a:xfrm>
              <a:off x="4983516" y="2498062"/>
              <a:ext cx="228964" cy="3901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58"/>
            <p:cNvSpPr/>
            <p:nvPr/>
          </p:nvSpPr>
          <p:spPr>
            <a:xfrm>
              <a:off x="4983516" y="2459044"/>
              <a:ext cx="228964" cy="3901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59"/>
            <p:cNvSpPr/>
            <p:nvPr/>
          </p:nvSpPr>
          <p:spPr>
            <a:xfrm>
              <a:off x="4983516" y="2013409"/>
              <a:ext cx="228964" cy="4456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0"/>
            <p:cNvSpPr/>
            <p:nvPr/>
          </p:nvSpPr>
          <p:spPr>
            <a:xfrm>
              <a:off x="5258273" y="2736282"/>
              <a:ext cx="228964" cy="1745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1"/>
            <p:cNvSpPr/>
            <p:nvPr/>
          </p:nvSpPr>
          <p:spPr>
            <a:xfrm>
              <a:off x="5258273" y="1996980"/>
              <a:ext cx="228964" cy="7393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2"/>
            <p:cNvSpPr/>
            <p:nvPr/>
          </p:nvSpPr>
          <p:spPr>
            <a:xfrm>
              <a:off x="5258273" y="1849120"/>
              <a:ext cx="228964" cy="1478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3"/>
            <p:cNvSpPr/>
            <p:nvPr/>
          </p:nvSpPr>
          <p:spPr>
            <a:xfrm>
              <a:off x="5258273" y="1703313"/>
              <a:ext cx="228964" cy="1458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4"/>
            <p:cNvSpPr/>
            <p:nvPr/>
          </p:nvSpPr>
          <p:spPr>
            <a:xfrm>
              <a:off x="5533030" y="2771194"/>
              <a:ext cx="228964" cy="1396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5"/>
            <p:cNvSpPr/>
            <p:nvPr/>
          </p:nvSpPr>
          <p:spPr>
            <a:xfrm>
              <a:off x="5533030" y="2202342"/>
              <a:ext cx="228964" cy="5688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66"/>
            <p:cNvSpPr/>
            <p:nvPr/>
          </p:nvSpPr>
          <p:spPr>
            <a:xfrm>
              <a:off x="5533030" y="2070910"/>
              <a:ext cx="228964" cy="1314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67"/>
            <p:cNvSpPr/>
            <p:nvPr/>
          </p:nvSpPr>
          <p:spPr>
            <a:xfrm>
              <a:off x="5533030" y="1898406"/>
              <a:ext cx="228964" cy="1725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69"/>
            <p:cNvSpPr/>
            <p:nvPr/>
          </p:nvSpPr>
          <p:spPr>
            <a:xfrm>
              <a:off x="5807787" y="2183859"/>
              <a:ext cx="228964" cy="7269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0"/>
            <p:cNvSpPr/>
            <p:nvPr/>
          </p:nvSpPr>
          <p:spPr>
            <a:xfrm>
              <a:off x="5807787" y="2146894"/>
              <a:ext cx="228964" cy="369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1"/>
            <p:cNvSpPr/>
            <p:nvPr/>
          </p:nvSpPr>
          <p:spPr>
            <a:xfrm>
              <a:off x="5807787" y="1853227"/>
              <a:ext cx="228964" cy="2936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2"/>
            <p:cNvSpPr/>
            <p:nvPr/>
          </p:nvSpPr>
          <p:spPr>
            <a:xfrm>
              <a:off x="6082544" y="2896464"/>
              <a:ext cx="228964" cy="143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3"/>
            <p:cNvSpPr/>
            <p:nvPr/>
          </p:nvSpPr>
          <p:spPr>
            <a:xfrm>
              <a:off x="6082544" y="2637708"/>
              <a:ext cx="228964" cy="2587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4"/>
            <p:cNvSpPr/>
            <p:nvPr/>
          </p:nvSpPr>
          <p:spPr>
            <a:xfrm>
              <a:off x="6082544" y="2600743"/>
              <a:ext cx="228964" cy="369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5"/>
            <p:cNvSpPr/>
            <p:nvPr/>
          </p:nvSpPr>
          <p:spPr>
            <a:xfrm>
              <a:off x="6082544" y="2434400"/>
              <a:ext cx="228964" cy="1663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76"/>
            <p:cNvSpPr/>
            <p:nvPr/>
          </p:nvSpPr>
          <p:spPr>
            <a:xfrm>
              <a:off x="6357301" y="2841017"/>
              <a:ext cx="228964" cy="698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77"/>
            <p:cNvSpPr/>
            <p:nvPr/>
          </p:nvSpPr>
          <p:spPr>
            <a:xfrm>
              <a:off x="6357301" y="2703424"/>
              <a:ext cx="228964" cy="1375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78"/>
            <p:cNvSpPr/>
            <p:nvPr/>
          </p:nvSpPr>
          <p:spPr>
            <a:xfrm>
              <a:off x="6357301" y="2600743"/>
              <a:ext cx="228964" cy="1026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79"/>
            <p:cNvSpPr/>
            <p:nvPr/>
          </p:nvSpPr>
          <p:spPr>
            <a:xfrm>
              <a:off x="6357301" y="2518599"/>
              <a:ext cx="228964" cy="821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0"/>
            <p:cNvSpPr/>
            <p:nvPr/>
          </p:nvSpPr>
          <p:spPr>
            <a:xfrm>
              <a:off x="6632058" y="2886196"/>
              <a:ext cx="228964" cy="246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1"/>
            <p:cNvSpPr/>
            <p:nvPr/>
          </p:nvSpPr>
          <p:spPr>
            <a:xfrm>
              <a:off x="6632058" y="2841017"/>
              <a:ext cx="228964" cy="451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2"/>
            <p:cNvSpPr/>
            <p:nvPr/>
          </p:nvSpPr>
          <p:spPr>
            <a:xfrm>
              <a:off x="6632058" y="2748604"/>
              <a:ext cx="228964" cy="924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3"/>
            <p:cNvSpPr/>
            <p:nvPr/>
          </p:nvSpPr>
          <p:spPr>
            <a:xfrm>
              <a:off x="6632058" y="2734228"/>
              <a:ext cx="228964" cy="143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4"/>
            <p:cNvSpPr/>
            <p:nvPr/>
          </p:nvSpPr>
          <p:spPr>
            <a:xfrm>
              <a:off x="6906815" y="2908786"/>
              <a:ext cx="228964" cy="20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5"/>
            <p:cNvSpPr/>
            <p:nvPr/>
          </p:nvSpPr>
          <p:spPr>
            <a:xfrm>
              <a:off x="6906815" y="2908786"/>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86"/>
            <p:cNvSpPr/>
            <p:nvPr/>
          </p:nvSpPr>
          <p:spPr>
            <a:xfrm>
              <a:off x="6906815" y="2904679"/>
              <a:ext cx="228964" cy="41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87"/>
            <p:cNvSpPr/>
            <p:nvPr/>
          </p:nvSpPr>
          <p:spPr>
            <a:xfrm>
              <a:off x="6906815" y="290467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09"/>
            <p:cNvSpPr/>
            <p:nvPr/>
          </p:nvSpPr>
          <p:spPr>
            <a:xfrm>
              <a:off x="1127759" y="2500116"/>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0"/>
            <p:cNvSpPr/>
            <p:nvPr/>
          </p:nvSpPr>
          <p:spPr>
            <a:xfrm>
              <a:off x="1127759" y="2089393"/>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1"/>
            <p:cNvSpPr/>
            <p:nvPr/>
          </p:nvSpPr>
          <p:spPr>
            <a:xfrm>
              <a:off x="1127759" y="167866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6"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7"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8" name="rc115"/>
            <p:cNvSpPr/>
            <p:nvPr/>
          </p:nvSpPr>
          <p:spPr>
            <a:xfrm>
              <a:off x="1411675" y="2904679"/>
              <a:ext cx="228964" cy="61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9" name="rc116"/>
            <p:cNvSpPr/>
            <p:nvPr/>
          </p:nvSpPr>
          <p:spPr>
            <a:xfrm>
              <a:off x="1686432" y="2906732"/>
              <a:ext cx="228964" cy="41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117"/>
            <p:cNvSpPr/>
            <p:nvPr/>
          </p:nvSpPr>
          <p:spPr>
            <a:xfrm>
              <a:off x="1686432" y="2882089"/>
              <a:ext cx="228964" cy="246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18"/>
            <p:cNvSpPr/>
            <p:nvPr/>
          </p:nvSpPr>
          <p:spPr>
            <a:xfrm>
              <a:off x="1686432" y="2732175"/>
              <a:ext cx="228964" cy="1499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2" name="rc119"/>
            <p:cNvSpPr/>
            <p:nvPr/>
          </p:nvSpPr>
          <p:spPr>
            <a:xfrm>
              <a:off x="1686432" y="2726014"/>
              <a:ext cx="228964" cy="61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3" name="rc120"/>
            <p:cNvSpPr/>
            <p:nvPr/>
          </p:nvSpPr>
          <p:spPr>
            <a:xfrm>
              <a:off x="1961189" y="2908786"/>
              <a:ext cx="228964" cy="20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21"/>
            <p:cNvSpPr/>
            <p:nvPr/>
          </p:nvSpPr>
          <p:spPr>
            <a:xfrm>
              <a:off x="1961189" y="2904679"/>
              <a:ext cx="228964" cy="41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22"/>
            <p:cNvSpPr/>
            <p:nvPr/>
          </p:nvSpPr>
          <p:spPr>
            <a:xfrm>
              <a:off x="1961189" y="2592529"/>
              <a:ext cx="228964" cy="3121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23"/>
            <p:cNvSpPr/>
            <p:nvPr/>
          </p:nvSpPr>
          <p:spPr>
            <a:xfrm>
              <a:off x="1961189" y="2563778"/>
              <a:ext cx="228964" cy="287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6"/>
            <p:cNvSpPr/>
            <p:nvPr/>
          </p:nvSpPr>
          <p:spPr>
            <a:xfrm>
              <a:off x="2235946" y="2602797"/>
              <a:ext cx="228964" cy="3080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0" name="rc127"/>
            <p:cNvSpPr/>
            <p:nvPr/>
          </p:nvSpPr>
          <p:spPr>
            <a:xfrm>
              <a:off x="2235946" y="2602797"/>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1"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4" name="rc131"/>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5"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888250"/>
              <a:ext cx="228964" cy="225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498062"/>
              <a:ext cx="228964" cy="39018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459044"/>
              <a:ext cx="228964" cy="3901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013409"/>
              <a:ext cx="228964" cy="4456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736282"/>
              <a:ext cx="228964" cy="1745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1996980"/>
              <a:ext cx="228964" cy="7393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1849120"/>
              <a:ext cx="228964" cy="1478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1703313"/>
              <a:ext cx="228964" cy="1458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771194"/>
              <a:ext cx="228964" cy="1396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202342"/>
              <a:ext cx="228964" cy="5688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070910"/>
              <a:ext cx="228964" cy="1314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898406"/>
              <a:ext cx="228964" cy="1725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183859"/>
              <a:ext cx="228964" cy="7269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146894"/>
              <a:ext cx="228964" cy="369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1853227"/>
              <a:ext cx="228964" cy="2936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96464"/>
              <a:ext cx="228964" cy="143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637708"/>
              <a:ext cx="228964" cy="2587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600743"/>
              <a:ext cx="228964" cy="369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434400"/>
              <a:ext cx="228964" cy="1663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41017"/>
              <a:ext cx="228964" cy="698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703424"/>
              <a:ext cx="228964" cy="1375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600743"/>
              <a:ext cx="228964" cy="1026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518599"/>
              <a:ext cx="228964" cy="821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886196"/>
              <a:ext cx="228964" cy="246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41017"/>
              <a:ext cx="228964" cy="451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48604"/>
              <a:ext cx="228964" cy="924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734228"/>
              <a:ext cx="228964" cy="143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08786"/>
              <a:ext cx="228964" cy="20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08786"/>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04679"/>
              <a:ext cx="228964" cy="41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0467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678669"/>
              <a:ext cx="0" cy="1232170"/>
            </a:xfrm>
            <a:custGeom>
              <a:avLst/>
              <a:gdLst/>
              <a:ahLst/>
              <a:cxnLst/>
              <a:rect l="0" t="0" r="0" b="0"/>
              <a:pathLst>
                <a:path h="1232170">
                  <a:moveTo>
                    <a:pt x="0" y="123217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50011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89393"/>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67866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5338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3" name="tx223"/>
            <p:cNvSpPr/>
            <p:nvPr/>
          </p:nvSpPr>
          <p:spPr>
            <a:xfrm>
              <a:off x="747705" y="204266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4" name="tx224"/>
            <p:cNvSpPr/>
            <p:nvPr/>
          </p:nvSpPr>
          <p:spPr>
            <a:xfrm>
              <a:off x="747705" y="163193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743"/>
              <a:ext cx="779182" cy="693296"/>
            </a:xfrm>
            <a:prstGeom prst="rect">
              <a:avLst/>
            </a:prstGeom>
            <a:solidFill>
              <a:srgbClr val="FFFFFF">
                <a:alpha val="100000"/>
              </a:srgbClr>
            </a:solidFill>
          </p:spPr>
          <p:txBody>
            <a:bodyPr/>
            <a:lstStyle/>
            <a:p>
              <a:endParaRPr/>
            </a:p>
          </p:txBody>
        </p:sp>
        <p:sp>
          <p:nvSpPr>
            <p:cNvPr id="280" name="rc280"/>
            <p:cNvSpPr/>
            <p:nvPr/>
          </p:nvSpPr>
          <p:spPr>
            <a:xfrm>
              <a:off x="463718" y="3168900"/>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776"/>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652"/>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528"/>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391"/>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068"/>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482"/>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820"/>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g290"/>
            <p:cNvSpPr/>
            <p:nvPr/>
          </p:nvSpPr>
          <p:spPr>
            <a:xfrm>
              <a:off x="5333360" y="1619481"/>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1"/>
            <p:cNvSpPr/>
            <p:nvPr/>
          </p:nvSpPr>
          <p:spPr>
            <a:xfrm>
              <a:off x="5007481" y="1401383"/>
              <a:ext cx="73054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(9-59 M)</a:t>
              </a:r>
            </a:p>
          </p:txBody>
        </p:sp>
        <p:sp>
          <p:nvSpPr>
            <p:cNvPr id="292" name="tx292"/>
            <p:cNvSpPr/>
            <p:nvPr/>
          </p:nvSpPr>
          <p:spPr>
            <a:xfrm>
              <a:off x="5183049" y="1533416"/>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97%</a:t>
              </a:r>
            </a:p>
          </p:txBody>
        </p:sp>
        <p:sp>
          <p:nvSpPr>
            <p:cNvPr id="293" name="pg293"/>
            <p:cNvSpPr/>
            <p:nvPr/>
          </p:nvSpPr>
          <p:spPr>
            <a:xfrm>
              <a:off x="6295899" y="3684911"/>
              <a:ext cx="70910" cy="64128"/>
            </a:xfrm>
            <a:custGeom>
              <a:avLst/>
              <a:gdLst/>
              <a:ahLst/>
              <a:cxnLst/>
              <a:rect l="0" t="0" r="0" b="0"/>
              <a:pathLst>
                <a:path w="70910" h="64128">
                  <a:moveTo>
                    <a:pt x="42237" y="64128"/>
                  </a:moveTo>
                  <a:lnTo>
                    <a:pt x="70910" y="35455"/>
                  </a:lnTo>
                  <a:lnTo>
                    <a:pt x="35455" y="0"/>
                  </a:lnTo>
                  <a:lnTo>
                    <a:pt x="0" y="35455"/>
                  </a:lnTo>
                  <a:lnTo>
                    <a:pt x="28673" y="6412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4"/>
            <p:cNvSpPr/>
            <p:nvPr/>
          </p:nvSpPr>
          <p:spPr>
            <a:xfrm>
              <a:off x="7375529" y="369207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5"/>
            <p:cNvSpPr/>
            <p:nvPr/>
          </p:nvSpPr>
          <p:spPr>
            <a:xfrm>
              <a:off x="6444511" y="367294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6" name="tx296"/>
            <p:cNvSpPr/>
            <p:nvPr/>
          </p:nvSpPr>
          <p:spPr>
            <a:xfrm>
              <a:off x="7516975" y="367294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6" name="grp2"/>
          <p:cNvGrpSpPr/>
          <p:nvPr/>
        </p:nvGrpSpPr>
        <p:grpSpPr>
          <a:xfrm>
            <a:off x="457200" y="4023360"/>
            <a:ext cx="6675120" cy="2743200"/>
            <a:chOff x="457200" y="4023360"/>
            <a:chExt cx="6675120" cy="2743200"/>
          </a:xfrm>
        </p:grpSpPr>
        <p:sp>
          <p:nvSpPr>
            <p:cNvPr id="427"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34389"/>
              <a:ext cx="382693" cy="263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598089"/>
              <a:ext cx="382693" cy="1362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568661"/>
              <a:ext cx="382693" cy="294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843795"/>
              <a:ext cx="382693" cy="7248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40584"/>
              <a:ext cx="382693" cy="201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43006"/>
              <a:ext cx="382693" cy="975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27518"/>
              <a:ext cx="382693" cy="154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772548"/>
              <a:ext cx="382693" cy="8549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51426"/>
              <a:ext cx="382693" cy="92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15803"/>
              <a:ext cx="382693" cy="356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08058"/>
              <a:ext cx="382693" cy="77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297611"/>
              <a:ext cx="382693" cy="4104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46780"/>
              <a:ext cx="382693" cy="139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32840"/>
              <a:ext cx="382693" cy="139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25096"/>
              <a:ext cx="382693" cy="77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303806"/>
              <a:ext cx="382693" cy="4212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57622"/>
              <a:ext cx="382693" cy="30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51426"/>
              <a:ext cx="382693" cy="61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46780"/>
              <a:ext cx="382693" cy="46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56946"/>
              <a:ext cx="382693" cy="898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46780"/>
              <a:ext cx="382693" cy="139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5094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4117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3140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34389"/>
              <a:ext cx="382693" cy="263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598089"/>
              <a:ext cx="382693" cy="13629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568661"/>
              <a:ext cx="382693" cy="2942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843795"/>
              <a:ext cx="382693" cy="7248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40584"/>
              <a:ext cx="382693" cy="201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43006"/>
              <a:ext cx="382693" cy="9757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627518"/>
              <a:ext cx="382693" cy="1548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4772548"/>
              <a:ext cx="382693" cy="8549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51426"/>
              <a:ext cx="382693" cy="92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15803"/>
              <a:ext cx="382693" cy="3562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08058"/>
              <a:ext cx="382693" cy="774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297611"/>
              <a:ext cx="382693" cy="4104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46780"/>
              <a:ext cx="382693" cy="139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32840"/>
              <a:ext cx="382693" cy="139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25096"/>
              <a:ext cx="382693" cy="774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303806"/>
              <a:ext cx="382693" cy="4212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57622"/>
              <a:ext cx="382693" cy="30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51426"/>
              <a:ext cx="382693" cy="61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46780"/>
              <a:ext cx="382693" cy="464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656946"/>
              <a:ext cx="382693" cy="898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46780"/>
              <a:ext cx="382693" cy="139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831405"/>
              <a:ext cx="0" cy="929314"/>
            </a:xfrm>
            <a:custGeom>
              <a:avLst/>
              <a:gdLst/>
              <a:ahLst/>
              <a:cxnLst/>
              <a:rect l="0" t="0" r="0" b="0"/>
              <a:pathLst>
                <a:path h="929314">
                  <a:moveTo>
                    <a:pt x="0" y="929314"/>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45094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14117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83140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747705" y="540421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1" name="tx71"/>
            <p:cNvSpPr/>
            <p:nvPr/>
          </p:nvSpPr>
          <p:spPr>
            <a:xfrm>
              <a:off x="747705" y="509444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72" name="tx72"/>
            <p:cNvSpPr/>
            <p:nvPr/>
          </p:nvSpPr>
          <p:spPr>
            <a:xfrm>
              <a:off x="747705" y="478467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2458"/>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5615"/>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5615"/>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5615"/>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5615"/>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6106"/>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6106"/>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6106"/>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5907"/>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59313" y="4249697"/>
              <a:ext cx="410325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Liberia age distribution, vaccination status, and incidence, 2017-12 to 2018-11</a:t>
              </a:r>
            </a:p>
          </p:txBody>
        </p:sp>
        <p:sp>
          <p:nvSpPr>
            <p:cNvPr id="101" name="pt101"/>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4791901"/>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213730"/>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380823"/>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17211"/>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73948"/>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952500"/>
                  </a:moveTo>
                  <a:lnTo>
                    <a:pt x="765386" y="0"/>
                  </a:lnTo>
                  <a:lnTo>
                    <a:pt x="1530773" y="60833"/>
                  </a:lnTo>
                  <a:lnTo>
                    <a:pt x="2296159" y="482662"/>
                  </a:lnTo>
                  <a:lnTo>
                    <a:pt x="3061546" y="649755"/>
                  </a:lnTo>
                  <a:lnTo>
                    <a:pt x="3826933" y="886143"/>
                  </a:lnTo>
                  <a:lnTo>
                    <a:pt x="4592319" y="94288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646176"/>
              <a:ext cx="0" cy="1068823"/>
            </a:xfrm>
            <a:custGeom>
              <a:avLst/>
              <a:gdLst/>
              <a:ahLst/>
              <a:cxnLst/>
              <a:rect l="0" t="0" r="0" b="0"/>
              <a:pathLst>
                <a:path h="1068823">
                  <a:moveTo>
                    <a:pt x="0" y="1068823"/>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53686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535872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18058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00245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482431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pl117"/>
            <p:cNvSpPr/>
            <p:nvPr/>
          </p:nvSpPr>
          <p:spPr>
            <a:xfrm>
              <a:off x="6294120" y="464617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8" name="tx11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9" name="tx119"/>
            <p:cNvSpPr/>
            <p:nvPr/>
          </p:nvSpPr>
          <p:spPr>
            <a:xfrm>
              <a:off x="6461760" y="549013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0" name="tx120"/>
            <p:cNvSpPr/>
            <p:nvPr/>
          </p:nvSpPr>
          <p:spPr>
            <a:xfrm>
              <a:off x="6461760" y="531199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a:t>
              </a:r>
            </a:p>
          </p:txBody>
        </p:sp>
        <p:sp>
          <p:nvSpPr>
            <p:cNvPr id="121" name="tx121"/>
            <p:cNvSpPr/>
            <p:nvPr/>
          </p:nvSpPr>
          <p:spPr>
            <a:xfrm>
              <a:off x="6461760" y="513385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600</a:t>
              </a:r>
            </a:p>
          </p:txBody>
        </p:sp>
        <p:sp>
          <p:nvSpPr>
            <p:cNvPr id="122" name="tx122"/>
            <p:cNvSpPr/>
            <p:nvPr/>
          </p:nvSpPr>
          <p:spPr>
            <a:xfrm>
              <a:off x="6461760" y="495571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800</a:t>
              </a:r>
            </a:p>
          </p:txBody>
        </p:sp>
        <p:sp>
          <p:nvSpPr>
            <p:cNvPr id="123" name="tx123"/>
            <p:cNvSpPr/>
            <p:nvPr/>
          </p:nvSpPr>
          <p:spPr>
            <a:xfrm>
              <a:off x="6461760" y="4777581"/>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24" name="tx124"/>
            <p:cNvSpPr/>
            <p:nvPr/>
          </p:nvSpPr>
          <p:spPr>
            <a:xfrm>
              <a:off x="6461760" y="459944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1200</a:t>
              </a:r>
            </a:p>
          </p:txBody>
        </p:sp>
        <p:sp>
          <p:nvSpPr>
            <p:cNvPr id="125" name="tx12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6" name="tx126"/>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7" name="tx127"/>
            <p:cNvSpPr/>
            <p:nvPr/>
          </p:nvSpPr>
          <p:spPr>
            <a:xfrm>
              <a:off x="2002286"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1069.4</a:t>
              </a:r>
            </a:p>
          </p:txBody>
        </p:sp>
        <p:sp>
          <p:nvSpPr>
            <p:cNvPr id="128" name="tx128"/>
            <p:cNvSpPr/>
            <p:nvPr/>
          </p:nvSpPr>
          <p:spPr>
            <a:xfrm>
              <a:off x="2767672" y="4713697"/>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1001.1</a:t>
              </a:r>
            </a:p>
          </p:txBody>
        </p:sp>
        <p:sp>
          <p:nvSpPr>
            <p:cNvPr id="129" name="tx129"/>
            <p:cNvSpPr/>
            <p:nvPr/>
          </p:nvSpPr>
          <p:spPr>
            <a:xfrm>
              <a:off x="3565243" y="5135526"/>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527.5</a:t>
              </a:r>
            </a:p>
          </p:txBody>
        </p:sp>
        <p:sp>
          <p:nvSpPr>
            <p:cNvPr id="130" name="tx130"/>
            <p:cNvSpPr/>
            <p:nvPr/>
          </p:nvSpPr>
          <p:spPr>
            <a:xfrm>
              <a:off x="4330630" y="5302618"/>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339.9</a:t>
              </a:r>
            </a:p>
          </p:txBody>
        </p:sp>
        <p:sp>
          <p:nvSpPr>
            <p:cNvPr id="131" name="tx131"/>
            <p:cNvSpPr/>
            <p:nvPr/>
          </p:nvSpPr>
          <p:spPr>
            <a:xfrm>
              <a:off x="5128200" y="5539602"/>
              <a:ext cx="227024" cy="8195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74.5</a:t>
              </a:r>
            </a:p>
          </p:txBody>
        </p:sp>
        <p:sp>
          <p:nvSpPr>
            <p:cNvPr id="132" name="tx132"/>
            <p:cNvSpPr/>
            <p:nvPr/>
          </p:nvSpPr>
          <p:spPr>
            <a:xfrm>
              <a:off x="5893587" y="5595743"/>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10.8</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400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1902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Libya</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9749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9749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9749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97496" y="2907664"/>
              <a:ext cx="238184" cy="31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8331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8331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8331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83317" y="2882264"/>
              <a:ext cx="238184" cy="285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6913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6913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6913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69138" y="2907664"/>
              <a:ext cx="238184" cy="31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54959"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54959"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54959"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54959" y="2863215"/>
              <a:ext cx="238184" cy="476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8407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8407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8407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840780" y="2894965"/>
              <a:ext cx="238184" cy="158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126601"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126601"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126601"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126601" y="2869564"/>
              <a:ext cx="238184" cy="412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412422" y="2901315"/>
              <a:ext cx="238184" cy="95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412422" y="2901315"/>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412422" y="2901315"/>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412422" y="2793365"/>
              <a:ext cx="238184" cy="107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98243"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98243"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98243"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98243" y="2809239"/>
              <a:ext cx="238184" cy="101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984064"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984064"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984064"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984064" y="2742564"/>
              <a:ext cx="238184" cy="1682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269885"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269885"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269885"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269885" y="2828290"/>
              <a:ext cx="238184" cy="825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555706"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555706"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555706"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555706" y="2821940"/>
              <a:ext cx="238184" cy="88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841527"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841527"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841527"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841527" y="2809239"/>
              <a:ext cx="238184" cy="101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5127348"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5127348"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5127348"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5127348" y="2812414"/>
              <a:ext cx="238184" cy="984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413169" y="2907664"/>
              <a:ext cx="238184" cy="31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413169" y="2907664"/>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413169" y="2907664"/>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413169" y="2806064"/>
              <a:ext cx="238184" cy="101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698990" y="2882264"/>
              <a:ext cx="238184" cy="285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698990" y="2875914"/>
              <a:ext cx="238184" cy="63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698990" y="2875914"/>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698990" y="2628264"/>
              <a:ext cx="238184" cy="2476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984812" y="2860040"/>
              <a:ext cx="238184" cy="507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984812" y="2860040"/>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984812" y="2860040"/>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984812" y="2590164"/>
              <a:ext cx="238184" cy="2698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270633" y="2704464"/>
              <a:ext cx="238184" cy="2063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270633" y="2669539"/>
              <a:ext cx="238184" cy="349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270633" y="2666364"/>
              <a:ext cx="238184" cy="31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270633" y="2352040"/>
              <a:ext cx="238184" cy="3143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556454" y="2586989"/>
              <a:ext cx="238184" cy="3238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556454" y="2272665"/>
              <a:ext cx="238184" cy="3143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556454" y="2272665"/>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556454" y="1704340"/>
              <a:ext cx="238184" cy="568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842275" y="2669539"/>
              <a:ext cx="238184" cy="2413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842275" y="2288540"/>
              <a:ext cx="238184" cy="3809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842275" y="2288540"/>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842275" y="1907540"/>
              <a:ext cx="238184" cy="3810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7128096" y="2818765"/>
              <a:ext cx="238184" cy="920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7128096" y="2415540"/>
              <a:ext cx="238184" cy="4032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7128096" y="2415540"/>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7128096" y="2228215"/>
              <a:ext cx="238184" cy="187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413917" y="2882264"/>
              <a:ext cx="238184" cy="285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413917" y="2482215"/>
              <a:ext cx="238184" cy="4000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413917" y="2482215"/>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413917" y="2374264"/>
              <a:ext cx="238184" cy="107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699738" y="2875914"/>
              <a:ext cx="238184" cy="34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699738" y="2494915"/>
              <a:ext cx="238184" cy="3809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699738" y="2494915"/>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699738" y="2415540"/>
              <a:ext cx="238184" cy="793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985559" y="2894965"/>
              <a:ext cx="238184" cy="158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985559" y="2793365"/>
              <a:ext cx="238184" cy="1016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985559" y="2793365"/>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985559" y="2790190"/>
              <a:ext cx="238184" cy="31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271380" y="2910839"/>
              <a:ext cx="2381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271380" y="2910839"/>
              <a:ext cx="2381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271380" y="2910839"/>
              <a:ext cx="2381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271380" y="2910839"/>
              <a:ext cx="2381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pl104"/>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91" name="pl105"/>
            <p:cNvSpPr/>
            <p:nvPr/>
          </p:nvSpPr>
          <p:spPr>
            <a:xfrm>
              <a:off x="1127759" y="2593339"/>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92" name="pl106"/>
            <p:cNvSpPr/>
            <p:nvPr/>
          </p:nvSpPr>
          <p:spPr>
            <a:xfrm>
              <a:off x="1127759" y="22758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93" name="pl107"/>
            <p:cNvSpPr/>
            <p:nvPr/>
          </p:nvSpPr>
          <p:spPr>
            <a:xfrm>
              <a:off x="1127759" y="19583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94" name="pl108"/>
            <p:cNvSpPr/>
            <p:nvPr/>
          </p:nvSpPr>
          <p:spPr>
            <a:xfrm>
              <a:off x="1127759" y="1640840"/>
              <a:ext cx="7665720" cy="0"/>
            </a:xfrm>
            <a:custGeom>
              <a:avLst/>
              <a:gdLst/>
              <a:ahLst/>
              <a:cxnLst/>
              <a:rect l="0" t="0" r="0" b="0"/>
              <a:pathLst>
                <a:path w="7665719">
                  <a:moveTo>
                    <a:pt x="0" y="0"/>
                  </a:moveTo>
                  <a:lnTo>
                    <a:pt x="7665719" y="0"/>
                  </a:lnTo>
                </a:path>
              </a:pathLst>
            </a:custGeom>
            <a:ln w="9525" cap="rnd">
              <a:solidFill>
                <a:srgbClr val="D3D3D3">
                  <a:alpha val="100000"/>
                </a:srgbClr>
              </a:solidFill>
              <a:prstDash val="solid"/>
              <a:round/>
            </a:ln>
          </p:spPr>
          <p:txBody>
            <a:bodyPr/>
            <a:lstStyle/>
            <a:p>
              <a:endParaRPr/>
            </a:p>
          </p:txBody>
        </p:sp>
        <p:sp>
          <p:nvSpPr>
            <p:cNvPr id="395" name="rc109"/>
            <p:cNvSpPr/>
            <p:nvPr/>
          </p:nvSpPr>
          <p:spPr>
            <a:xfrm>
              <a:off x="141167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6" name="rc110"/>
            <p:cNvSpPr/>
            <p:nvPr/>
          </p:nvSpPr>
          <p:spPr>
            <a:xfrm>
              <a:off x="141167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7" name="rc111"/>
            <p:cNvSpPr/>
            <p:nvPr/>
          </p:nvSpPr>
          <p:spPr>
            <a:xfrm>
              <a:off x="141167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8" name="rc112"/>
            <p:cNvSpPr/>
            <p:nvPr/>
          </p:nvSpPr>
          <p:spPr>
            <a:xfrm>
              <a:off x="1411675"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69749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69749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69749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97496" y="2907664"/>
              <a:ext cx="238184" cy="31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98331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98331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98331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83317" y="2882264"/>
              <a:ext cx="238184" cy="285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226913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226913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226913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69138" y="2907664"/>
              <a:ext cx="238184" cy="31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554959"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554959"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54959"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54959" y="2863215"/>
              <a:ext cx="238184" cy="476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8407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8407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8407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840780" y="2894965"/>
              <a:ext cx="238184" cy="158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3126601"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126601"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126601"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126601" y="2869564"/>
              <a:ext cx="238184" cy="412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412422" y="2901315"/>
              <a:ext cx="238184" cy="95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412422" y="2901315"/>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412422" y="2901315"/>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412422" y="2793365"/>
              <a:ext cx="238184" cy="107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698243"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98243"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98243"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98243" y="2809239"/>
              <a:ext cx="238184" cy="101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984064"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984064"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984064"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984064" y="2742564"/>
              <a:ext cx="238184" cy="1682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4269885"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269885"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269885"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269885" y="2828290"/>
              <a:ext cx="238184" cy="825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555706"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555706"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555706"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555706" y="2821940"/>
              <a:ext cx="238184" cy="88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841527"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841527"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841527"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841527" y="2809239"/>
              <a:ext cx="238184" cy="101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5127348"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5127348"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5127348"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5127348" y="2812414"/>
              <a:ext cx="238184" cy="984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5413169" y="2907664"/>
              <a:ext cx="238184" cy="31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413169" y="2907664"/>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413169" y="2907664"/>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413169" y="2806064"/>
              <a:ext cx="238184" cy="101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698990" y="2882264"/>
              <a:ext cx="238184" cy="285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698990" y="2875914"/>
              <a:ext cx="238184" cy="63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698990" y="2875914"/>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698990" y="2628264"/>
              <a:ext cx="238184" cy="2476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984812" y="2860040"/>
              <a:ext cx="238184" cy="507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984812" y="2860040"/>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984812" y="2860040"/>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984812" y="2590164"/>
              <a:ext cx="238184" cy="2698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6270633" y="2704464"/>
              <a:ext cx="238184" cy="2063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270633" y="2669539"/>
              <a:ext cx="238184" cy="349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270633" y="2666364"/>
              <a:ext cx="238184" cy="31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270633" y="2352040"/>
              <a:ext cx="238184" cy="3143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556454" y="2586989"/>
              <a:ext cx="238184" cy="3238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556454" y="2272665"/>
              <a:ext cx="238184" cy="3143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556454" y="2272665"/>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556454" y="1704340"/>
              <a:ext cx="238184" cy="568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842275" y="2669539"/>
              <a:ext cx="238184" cy="2413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842275" y="2288540"/>
              <a:ext cx="238184" cy="38099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842275" y="2288540"/>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842275" y="1907540"/>
              <a:ext cx="238184" cy="3810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7128096" y="2818765"/>
              <a:ext cx="238184" cy="920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7128096" y="2415540"/>
              <a:ext cx="238184" cy="4032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7128096" y="2415540"/>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7128096" y="2228215"/>
              <a:ext cx="238184" cy="1873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7413917" y="2882264"/>
              <a:ext cx="238184" cy="285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413917" y="2482215"/>
              <a:ext cx="238184" cy="40004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413917" y="2482215"/>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413917" y="2374264"/>
              <a:ext cx="238184" cy="107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699738" y="2875914"/>
              <a:ext cx="238184" cy="34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699738" y="2494915"/>
              <a:ext cx="238184" cy="38099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699738" y="2494915"/>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699738" y="2415540"/>
              <a:ext cx="238184" cy="793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985559" y="2894965"/>
              <a:ext cx="238184" cy="158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985559" y="2793365"/>
              <a:ext cx="238184" cy="1016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985559" y="2793365"/>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985559" y="2790190"/>
              <a:ext cx="238184" cy="31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8271380" y="2910839"/>
              <a:ext cx="23818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271380" y="2910839"/>
              <a:ext cx="23818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271380" y="2910839"/>
              <a:ext cx="23818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271380" y="2910839"/>
              <a:ext cx="23818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pl209"/>
            <p:cNvSpPr/>
            <p:nvPr/>
          </p:nvSpPr>
          <p:spPr>
            <a:xfrm>
              <a:off x="1127759" y="1640839"/>
              <a:ext cx="0" cy="1270000"/>
            </a:xfrm>
            <a:custGeom>
              <a:avLst/>
              <a:gdLst/>
              <a:ahLst/>
              <a:cxnLst/>
              <a:rect l="0" t="0" r="0" b="0"/>
              <a:pathLst>
                <a:path h="1270000">
                  <a:moveTo>
                    <a:pt x="0" y="1270000"/>
                  </a:moveTo>
                  <a:lnTo>
                    <a:pt x="0" y="0"/>
                  </a:lnTo>
                </a:path>
              </a:pathLst>
            </a:custGeom>
            <a:ln w="9525" cap="rnd">
              <a:solidFill>
                <a:srgbClr val="000000">
                  <a:alpha val="100000"/>
                </a:srgbClr>
              </a:solidFill>
              <a:prstDash val="solid"/>
              <a:round/>
            </a:ln>
          </p:spPr>
          <p:txBody>
            <a:bodyPr/>
            <a:lstStyle/>
            <a:p>
              <a:endParaRPr/>
            </a:p>
          </p:txBody>
        </p:sp>
        <p:sp>
          <p:nvSpPr>
            <p:cNvPr id="210" name="pl210"/>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1" name="pl211"/>
            <p:cNvSpPr/>
            <p:nvPr/>
          </p:nvSpPr>
          <p:spPr>
            <a:xfrm>
              <a:off x="1043940" y="25933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2" name="pl212"/>
            <p:cNvSpPr/>
            <p:nvPr/>
          </p:nvSpPr>
          <p:spPr>
            <a:xfrm>
              <a:off x="1043940" y="22758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3" name="pl213"/>
            <p:cNvSpPr/>
            <p:nvPr/>
          </p:nvSpPr>
          <p:spPr>
            <a:xfrm>
              <a:off x="1043940" y="19583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4" name="pl214"/>
            <p:cNvSpPr/>
            <p:nvPr/>
          </p:nvSpPr>
          <p:spPr>
            <a:xfrm>
              <a:off x="1043940" y="164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5" name="tx215"/>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6" name="tx216"/>
            <p:cNvSpPr/>
            <p:nvPr/>
          </p:nvSpPr>
          <p:spPr>
            <a:xfrm>
              <a:off x="747705" y="25466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17" name="tx217"/>
            <p:cNvSpPr/>
            <p:nvPr/>
          </p:nvSpPr>
          <p:spPr>
            <a:xfrm>
              <a:off x="747705" y="22291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18" name="tx218"/>
            <p:cNvSpPr/>
            <p:nvPr/>
          </p:nvSpPr>
          <p:spPr>
            <a:xfrm>
              <a:off x="747705" y="19116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19" name="tx219"/>
            <p:cNvSpPr/>
            <p:nvPr/>
          </p:nvSpPr>
          <p:spPr>
            <a:xfrm>
              <a:off x="747705" y="15941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220" name="pl220"/>
            <p:cNvSpPr/>
            <p:nvPr/>
          </p:nvSpPr>
          <p:spPr>
            <a:xfrm>
              <a:off x="1530767" y="2910839"/>
              <a:ext cx="6859704" cy="0"/>
            </a:xfrm>
            <a:custGeom>
              <a:avLst/>
              <a:gdLst/>
              <a:ahLst/>
              <a:cxnLst/>
              <a:rect l="0" t="0" r="0" b="0"/>
              <a:pathLst>
                <a:path w="6859704">
                  <a:moveTo>
                    <a:pt x="0" y="0"/>
                  </a:moveTo>
                  <a:lnTo>
                    <a:pt x="6859704"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5307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8165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21024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23882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6740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9598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324569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35315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81733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41031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438897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46747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96062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52464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553226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8180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610390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63897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667554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96136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724718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753300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81883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810465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839047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tx246"/>
            <p:cNvSpPr/>
            <p:nvPr/>
          </p:nvSpPr>
          <p:spPr>
            <a:xfrm rot="-5400000">
              <a:off x="13384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7" name="tx247"/>
            <p:cNvSpPr/>
            <p:nvPr/>
          </p:nvSpPr>
          <p:spPr>
            <a:xfrm rot="-5400000">
              <a:off x="16243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8" name="tx248"/>
            <p:cNvSpPr/>
            <p:nvPr/>
          </p:nvSpPr>
          <p:spPr>
            <a:xfrm rot="-5400000">
              <a:off x="19101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49" name="tx249"/>
            <p:cNvSpPr/>
            <p:nvPr/>
          </p:nvSpPr>
          <p:spPr>
            <a:xfrm rot="-5400000">
              <a:off x="21959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0" name="tx250"/>
            <p:cNvSpPr/>
            <p:nvPr/>
          </p:nvSpPr>
          <p:spPr>
            <a:xfrm rot="-5400000">
              <a:off x="24817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1" name="tx251"/>
            <p:cNvSpPr/>
            <p:nvPr/>
          </p:nvSpPr>
          <p:spPr>
            <a:xfrm rot="-5400000">
              <a:off x="27675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2" name="tx252"/>
            <p:cNvSpPr/>
            <p:nvPr/>
          </p:nvSpPr>
          <p:spPr>
            <a:xfrm rot="-5400000">
              <a:off x="305341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3" name="tx253"/>
            <p:cNvSpPr/>
            <p:nvPr/>
          </p:nvSpPr>
          <p:spPr>
            <a:xfrm rot="-5400000">
              <a:off x="333923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4" name="tx254"/>
            <p:cNvSpPr/>
            <p:nvPr/>
          </p:nvSpPr>
          <p:spPr>
            <a:xfrm rot="-5400000">
              <a:off x="362505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5" name="tx255"/>
            <p:cNvSpPr/>
            <p:nvPr/>
          </p:nvSpPr>
          <p:spPr>
            <a:xfrm rot="-5400000">
              <a:off x="3910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6" name="tx256"/>
            <p:cNvSpPr/>
            <p:nvPr/>
          </p:nvSpPr>
          <p:spPr>
            <a:xfrm rot="-5400000">
              <a:off x="419669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7" name="tx257"/>
            <p:cNvSpPr/>
            <p:nvPr/>
          </p:nvSpPr>
          <p:spPr>
            <a:xfrm rot="-5400000">
              <a:off x="44825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8" name="tx258"/>
            <p:cNvSpPr/>
            <p:nvPr/>
          </p:nvSpPr>
          <p:spPr>
            <a:xfrm rot="-5400000">
              <a:off x="476833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59" name="tx259"/>
            <p:cNvSpPr/>
            <p:nvPr/>
          </p:nvSpPr>
          <p:spPr>
            <a:xfrm rot="-5400000">
              <a:off x="50541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0" name="tx260"/>
            <p:cNvSpPr/>
            <p:nvPr/>
          </p:nvSpPr>
          <p:spPr>
            <a:xfrm rot="-5400000">
              <a:off x="533997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1" name="tx261"/>
            <p:cNvSpPr/>
            <p:nvPr/>
          </p:nvSpPr>
          <p:spPr>
            <a:xfrm rot="-5400000">
              <a:off x="56258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2" name="tx262"/>
            <p:cNvSpPr/>
            <p:nvPr/>
          </p:nvSpPr>
          <p:spPr>
            <a:xfrm rot="-5400000">
              <a:off x="591162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3" name="tx263"/>
            <p:cNvSpPr/>
            <p:nvPr/>
          </p:nvSpPr>
          <p:spPr>
            <a:xfrm rot="-5400000">
              <a:off x="61974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4" name="tx264"/>
            <p:cNvSpPr/>
            <p:nvPr/>
          </p:nvSpPr>
          <p:spPr>
            <a:xfrm rot="-5400000">
              <a:off x="648326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5" name="tx265"/>
            <p:cNvSpPr/>
            <p:nvPr/>
          </p:nvSpPr>
          <p:spPr>
            <a:xfrm rot="-5400000">
              <a:off x="676908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6" name="tx266"/>
            <p:cNvSpPr/>
            <p:nvPr/>
          </p:nvSpPr>
          <p:spPr>
            <a:xfrm rot="-5400000">
              <a:off x="705490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7" name="tx267"/>
            <p:cNvSpPr/>
            <p:nvPr/>
          </p:nvSpPr>
          <p:spPr>
            <a:xfrm rot="-5400000">
              <a:off x="734072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8" name="tx268"/>
            <p:cNvSpPr/>
            <p:nvPr/>
          </p:nvSpPr>
          <p:spPr>
            <a:xfrm rot="-5400000">
              <a:off x="762654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69" name="tx269"/>
            <p:cNvSpPr/>
            <p:nvPr/>
          </p:nvSpPr>
          <p:spPr>
            <a:xfrm rot="-5400000">
              <a:off x="791236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0" name="tx270"/>
            <p:cNvSpPr/>
            <p:nvPr/>
          </p:nvSpPr>
          <p:spPr>
            <a:xfrm rot="-5400000">
              <a:off x="819818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1" name="pl271"/>
            <p:cNvSpPr/>
            <p:nvPr/>
          </p:nvSpPr>
          <p:spPr>
            <a:xfrm>
              <a:off x="1127759" y="2910839"/>
              <a:ext cx="7665720" cy="0"/>
            </a:xfrm>
            <a:custGeom>
              <a:avLst/>
              <a:gdLst/>
              <a:ahLst/>
              <a:cxnLst/>
              <a:rect l="0" t="0" r="0" b="0"/>
              <a:pathLst>
                <a:path w="7665719">
                  <a:moveTo>
                    <a:pt x="0" y="0"/>
                  </a:moveTo>
                  <a:lnTo>
                    <a:pt x="7665719" y="0"/>
                  </a:lnTo>
                </a:path>
              </a:pathLst>
            </a:custGeom>
            <a:ln w="9525" cap="rnd">
              <a:solidFill>
                <a:srgbClr val="000000">
                  <a:alpha val="100000"/>
                </a:srgbClr>
              </a:solidFill>
              <a:prstDash val="solid"/>
              <a:round/>
            </a:ln>
          </p:spPr>
          <p:txBody>
            <a:bodyPr/>
            <a:lstStyle/>
            <a:p>
              <a:endParaRPr/>
            </a:p>
          </p:txBody>
        </p:sp>
        <p:sp>
          <p:nvSpPr>
            <p:cNvPr id="272" name="rc272"/>
            <p:cNvSpPr/>
            <p:nvPr/>
          </p:nvSpPr>
          <p:spPr>
            <a:xfrm>
              <a:off x="457200" y="3055620"/>
              <a:ext cx="754288" cy="693419"/>
            </a:xfrm>
            <a:prstGeom prst="rect">
              <a:avLst/>
            </a:prstGeom>
            <a:solidFill>
              <a:srgbClr val="FFFFFF">
                <a:alpha val="100000"/>
              </a:srgbClr>
            </a:solidFill>
          </p:spPr>
          <p:txBody>
            <a:bodyPr/>
            <a:lstStyle/>
            <a:p>
              <a:endParaRPr/>
            </a:p>
          </p:txBody>
        </p:sp>
        <p:sp>
          <p:nvSpPr>
            <p:cNvPr id="273" name="rc273"/>
            <p:cNvSpPr/>
            <p:nvPr/>
          </p:nvSpPr>
          <p:spPr>
            <a:xfrm>
              <a:off x="457200" y="3168776"/>
              <a:ext cx="72150"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4" name="rc274"/>
            <p:cNvSpPr/>
            <p:nvPr/>
          </p:nvSpPr>
          <p:spPr>
            <a:xfrm>
              <a:off x="457200" y="3319652"/>
              <a:ext cx="72150"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5" name="rc275"/>
            <p:cNvSpPr/>
            <p:nvPr/>
          </p:nvSpPr>
          <p:spPr>
            <a:xfrm>
              <a:off x="457200" y="3470528"/>
              <a:ext cx="72150"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6" name="rc276"/>
            <p:cNvSpPr/>
            <p:nvPr/>
          </p:nvSpPr>
          <p:spPr>
            <a:xfrm>
              <a:off x="457200" y="3621404"/>
              <a:ext cx="72150"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7" name="tx277"/>
            <p:cNvSpPr/>
            <p:nvPr/>
          </p:nvSpPr>
          <p:spPr>
            <a:xfrm>
              <a:off x="642507"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8" name="tx278"/>
            <p:cNvSpPr/>
            <p:nvPr/>
          </p:nvSpPr>
          <p:spPr>
            <a:xfrm>
              <a:off x="642507"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79" name="tx279"/>
            <p:cNvSpPr/>
            <p:nvPr/>
          </p:nvSpPr>
          <p:spPr>
            <a:xfrm>
              <a:off x="642507"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0" name="tx280"/>
            <p:cNvSpPr/>
            <p:nvPr/>
          </p:nvSpPr>
          <p:spPr>
            <a:xfrm>
              <a:off x="642507"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1" name="tx28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2" name="tx28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83" name="pg283"/>
            <p:cNvSpPr/>
            <p:nvPr/>
          </p:nvSpPr>
          <p:spPr>
            <a:xfrm>
              <a:off x="4063762"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84" name="tx284"/>
            <p:cNvSpPr/>
            <p:nvPr/>
          </p:nvSpPr>
          <p:spPr>
            <a:xfrm>
              <a:off x="3782308" y="1402570"/>
              <a:ext cx="641697"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(3-6 Y)</a:t>
              </a:r>
            </a:p>
          </p:txBody>
        </p:sp>
        <p:sp>
          <p:nvSpPr>
            <p:cNvPr id="285" name="tx285"/>
            <p:cNvSpPr/>
            <p:nvPr/>
          </p:nvSpPr>
          <p:spPr>
            <a:xfrm>
              <a:off x="3887703" y="1534602"/>
              <a:ext cx="430907"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101%</a:t>
              </a:r>
            </a:p>
          </p:txBody>
        </p:sp>
        <p:sp>
          <p:nvSpPr>
            <p:cNvPr id="286" name="pg286"/>
            <p:cNvSpPr/>
            <p:nvPr/>
          </p:nvSpPr>
          <p:spPr>
            <a:xfrm>
              <a:off x="6295592" y="3684351"/>
              <a:ext cx="70910" cy="64688"/>
            </a:xfrm>
            <a:custGeom>
              <a:avLst/>
              <a:gdLst/>
              <a:ahLst/>
              <a:cxnLst/>
              <a:rect l="0" t="0" r="0" b="0"/>
              <a:pathLst>
                <a:path w="70910" h="64688">
                  <a:moveTo>
                    <a:pt x="41677" y="64688"/>
                  </a:moveTo>
                  <a:lnTo>
                    <a:pt x="70910" y="35455"/>
                  </a:lnTo>
                  <a:lnTo>
                    <a:pt x="35455" y="0"/>
                  </a:lnTo>
                  <a:lnTo>
                    <a:pt x="0" y="35455"/>
                  </a:lnTo>
                  <a:lnTo>
                    <a:pt x="29233" y="646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87" name="pt287"/>
            <p:cNvSpPr/>
            <p:nvPr/>
          </p:nvSpPr>
          <p:spPr>
            <a:xfrm>
              <a:off x="7375221" y="369151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88" name="tx288"/>
            <p:cNvSpPr/>
            <p:nvPr/>
          </p:nvSpPr>
          <p:spPr>
            <a:xfrm>
              <a:off x="6444204" y="367238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89" name="tx289"/>
            <p:cNvSpPr/>
            <p:nvPr/>
          </p:nvSpPr>
          <p:spPr>
            <a:xfrm>
              <a:off x="7516668" y="367238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13" name="grp2"/>
          <p:cNvGrpSpPr/>
          <p:nvPr/>
        </p:nvGrpSpPr>
        <p:grpSpPr>
          <a:xfrm>
            <a:off x="457200" y="4023360"/>
            <a:ext cx="6675120" cy="2743200"/>
            <a:chOff x="457200" y="4023360"/>
            <a:chExt cx="6675120" cy="2743200"/>
          </a:xfrm>
        </p:grpSpPr>
        <p:sp>
          <p:nvSpPr>
            <p:cNvPr id="414" name="rc4"/>
            <p:cNvSpPr/>
            <p:nvPr/>
          </p:nvSpPr>
          <p:spPr>
            <a:xfrm>
              <a:off x="1223433" y="4789916"/>
              <a:ext cx="382693" cy="9708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4789916"/>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4783713"/>
              <a:ext cx="382693" cy="62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4771307"/>
              <a:ext cx="382693" cy="124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286173"/>
              <a:ext cx="382693" cy="4745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174516"/>
              <a:ext cx="382693" cy="1116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69809"/>
              <a:ext cx="382693" cy="2047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96119"/>
              <a:ext cx="382693" cy="1736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86281"/>
              <a:ext cx="382693" cy="744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83179"/>
              <a:ext cx="382693" cy="31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537404"/>
              <a:ext cx="382693" cy="1457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478473"/>
              <a:ext cx="382693" cy="589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23500"/>
              <a:ext cx="382693" cy="372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235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614944"/>
              <a:ext cx="382693" cy="1085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571521"/>
              <a:ext cx="382693" cy="434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26602"/>
              <a:ext cx="382693" cy="341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26602"/>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01789"/>
              <a:ext cx="382693" cy="248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49062"/>
              <a:ext cx="382693" cy="527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689383"/>
              <a:ext cx="382693" cy="713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86281"/>
              <a:ext cx="382693" cy="31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30452"/>
              <a:ext cx="382693" cy="558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49810"/>
              <a:ext cx="382693" cy="806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39008"/>
              <a:ext cx="382693" cy="217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35907"/>
              <a:ext cx="382693" cy="31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29703"/>
              <a:ext cx="382693" cy="62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61468"/>
              <a:ext cx="382693" cy="682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5055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40398"/>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30237"/>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4789916"/>
              <a:ext cx="382693" cy="9708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4789916"/>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4783713"/>
              <a:ext cx="382693" cy="620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4771307"/>
              <a:ext cx="382693" cy="124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286173"/>
              <a:ext cx="382693" cy="4745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174516"/>
              <a:ext cx="382693" cy="11165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969809"/>
              <a:ext cx="382693" cy="20470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796119"/>
              <a:ext cx="382693" cy="1736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686281"/>
              <a:ext cx="382693" cy="74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83179"/>
              <a:ext cx="382693" cy="310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537404"/>
              <a:ext cx="382693" cy="14577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478473"/>
              <a:ext cx="382693" cy="589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23500"/>
              <a:ext cx="382693" cy="372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235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614944"/>
              <a:ext cx="382693" cy="10855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571521"/>
              <a:ext cx="382693" cy="434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26602"/>
              <a:ext cx="382693" cy="341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26602"/>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01789"/>
              <a:ext cx="382693" cy="2481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49062"/>
              <a:ext cx="382693" cy="527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689383"/>
              <a:ext cx="382693" cy="713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686281"/>
              <a:ext cx="382693" cy="310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630452"/>
              <a:ext cx="382693" cy="5582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549810"/>
              <a:ext cx="382693" cy="806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39008"/>
              <a:ext cx="382693" cy="217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35907"/>
              <a:ext cx="382693" cy="310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29703"/>
              <a:ext cx="382693" cy="620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661468"/>
              <a:ext cx="382693" cy="682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830237"/>
              <a:ext cx="0" cy="930482"/>
            </a:xfrm>
            <a:custGeom>
              <a:avLst/>
              <a:gdLst/>
              <a:ahLst/>
              <a:cxnLst/>
              <a:rect l="0" t="0" r="0" b="0"/>
              <a:pathLst>
                <a:path h="930482">
                  <a:moveTo>
                    <a:pt x="0" y="930482"/>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45055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14039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83023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747705" y="540382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71" name="tx71"/>
            <p:cNvSpPr/>
            <p:nvPr/>
          </p:nvSpPr>
          <p:spPr>
            <a:xfrm>
              <a:off x="747705" y="509366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2" name="tx72"/>
            <p:cNvSpPr/>
            <p:nvPr/>
          </p:nvSpPr>
          <p:spPr>
            <a:xfrm>
              <a:off x="747705" y="4783505"/>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172975"/>
              <a:ext cx="3312528" cy="301751"/>
            </a:xfrm>
            <a:prstGeom prst="rect">
              <a:avLst/>
            </a:prstGeom>
            <a:solidFill>
              <a:srgbClr val="FFFFFF">
                <a:alpha val="100000"/>
              </a:srgbClr>
            </a:solidFill>
          </p:spPr>
          <p:txBody>
            <a:bodyPr/>
            <a:lstStyle/>
            <a:p>
              <a:endParaRPr/>
            </a:p>
          </p:txBody>
        </p:sp>
        <p:sp>
          <p:nvSpPr>
            <p:cNvPr id="90" name="rc90"/>
            <p:cNvSpPr/>
            <p:nvPr/>
          </p:nvSpPr>
          <p:spPr>
            <a:xfrm>
              <a:off x="2167832" y="6286132"/>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286132"/>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286132"/>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286132"/>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276623"/>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276623"/>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276623"/>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27642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99372" y="4249697"/>
              <a:ext cx="4023134"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Libya age distribution, vaccination status, and incidence, 2017-12 to 2018-11</a:t>
              </a:r>
            </a:p>
          </p:txBody>
        </p:sp>
        <p:sp>
          <p:nvSpPr>
            <p:cNvPr id="101" name="pt101"/>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458945"/>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630686"/>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43482"/>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69979"/>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67601"/>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76848"/>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45781"/>
            </a:xfrm>
            <a:custGeom>
              <a:avLst/>
              <a:gdLst/>
              <a:ahLst/>
              <a:cxnLst/>
              <a:rect l="0" t="0" r="0" b="0"/>
              <a:pathLst>
                <a:path w="4592319" h="945781">
                  <a:moveTo>
                    <a:pt x="0" y="0"/>
                  </a:moveTo>
                  <a:lnTo>
                    <a:pt x="765386" y="727878"/>
                  </a:lnTo>
                  <a:lnTo>
                    <a:pt x="1530773" y="899618"/>
                  </a:lnTo>
                  <a:lnTo>
                    <a:pt x="2296159" y="912414"/>
                  </a:lnTo>
                  <a:lnTo>
                    <a:pt x="3061546" y="938911"/>
                  </a:lnTo>
                  <a:lnTo>
                    <a:pt x="3826933" y="936533"/>
                  </a:lnTo>
                  <a:lnTo>
                    <a:pt x="4592319" y="945781"/>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582644"/>
              <a:ext cx="0" cy="1132355"/>
            </a:xfrm>
            <a:custGeom>
              <a:avLst/>
              <a:gdLst/>
              <a:ahLst/>
              <a:cxnLst/>
              <a:rect l="0" t="0" r="0" b="0"/>
              <a:pathLst>
                <a:path h="1132355">
                  <a:moveTo>
                    <a:pt x="0" y="1132355"/>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337548"/>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pl113"/>
            <p:cNvSpPr/>
            <p:nvPr/>
          </p:nvSpPr>
          <p:spPr>
            <a:xfrm>
              <a:off x="6294120" y="496009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458264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tx115"/>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6" name="tx116"/>
            <p:cNvSpPr/>
            <p:nvPr/>
          </p:nvSpPr>
          <p:spPr>
            <a:xfrm>
              <a:off x="6461760" y="5290816"/>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1000</a:t>
              </a:r>
            </a:p>
          </p:txBody>
        </p:sp>
        <p:sp>
          <p:nvSpPr>
            <p:cNvPr id="117" name="tx117"/>
            <p:cNvSpPr/>
            <p:nvPr/>
          </p:nvSpPr>
          <p:spPr>
            <a:xfrm>
              <a:off x="6461760" y="491336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2000</a:t>
              </a:r>
            </a:p>
          </p:txBody>
        </p:sp>
        <p:sp>
          <p:nvSpPr>
            <p:cNvPr id="118" name="tx118"/>
            <p:cNvSpPr/>
            <p:nvPr/>
          </p:nvSpPr>
          <p:spPr>
            <a:xfrm>
              <a:off x="6461760" y="453591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3000</a:t>
              </a:r>
            </a:p>
          </p:txBody>
        </p:sp>
        <p:sp>
          <p:nvSpPr>
            <p:cNvPr id="119" name="tx119"/>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0" name="tx120"/>
            <p:cNvSpPr/>
            <p:nvPr/>
          </p:nvSpPr>
          <p:spPr>
            <a:xfrm>
              <a:off x="1236899" y="4652863"/>
              <a:ext cx="355761"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2523.5</a:t>
              </a:r>
            </a:p>
          </p:txBody>
        </p:sp>
        <p:sp>
          <p:nvSpPr>
            <p:cNvPr id="121" name="tx121"/>
            <p:cNvSpPr/>
            <p:nvPr/>
          </p:nvSpPr>
          <p:spPr>
            <a:xfrm>
              <a:off x="2034470" y="5380741"/>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595.1</a:t>
              </a:r>
            </a:p>
          </p:txBody>
        </p:sp>
        <p:sp>
          <p:nvSpPr>
            <p:cNvPr id="122" name="tx122"/>
            <p:cNvSpPr/>
            <p:nvPr/>
          </p:nvSpPr>
          <p:spPr>
            <a:xfrm>
              <a:off x="2799856" y="5552482"/>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140.1</a:t>
              </a:r>
            </a:p>
          </p:txBody>
        </p:sp>
        <p:sp>
          <p:nvSpPr>
            <p:cNvPr id="123" name="tx123"/>
            <p:cNvSpPr/>
            <p:nvPr/>
          </p:nvSpPr>
          <p:spPr>
            <a:xfrm>
              <a:off x="3565243" y="5565277"/>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106.2</a:t>
              </a:r>
            </a:p>
          </p:txBody>
        </p:sp>
        <p:sp>
          <p:nvSpPr>
            <p:cNvPr id="124" name="tx124"/>
            <p:cNvSpPr/>
            <p:nvPr/>
          </p:nvSpPr>
          <p:spPr>
            <a:xfrm>
              <a:off x="4411958" y="5591775"/>
              <a:ext cx="12873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36</a:t>
              </a:r>
            </a:p>
          </p:txBody>
        </p:sp>
        <p:sp>
          <p:nvSpPr>
            <p:cNvPr id="125" name="tx125"/>
            <p:cNvSpPr/>
            <p:nvPr/>
          </p:nvSpPr>
          <p:spPr>
            <a:xfrm>
              <a:off x="5128200" y="558939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42.3</a:t>
              </a:r>
            </a:p>
          </p:txBody>
        </p:sp>
        <p:sp>
          <p:nvSpPr>
            <p:cNvPr id="126" name="tx126"/>
            <p:cNvSpPr/>
            <p:nvPr/>
          </p:nvSpPr>
          <p:spPr>
            <a:xfrm>
              <a:off x="5893587" y="559864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17.8</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329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325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961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Sri Lanka</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876368"/>
              <a:ext cx="22896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359297"/>
              <a:ext cx="228964" cy="5170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807425"/>
              <a:ext cx="228964" cy="103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1842225"/>
              <a:ext cx="228964" cy="965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876368"/>
              <a:ext cx="22896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1704340"/>
              <a:ext cx="228964" cy="11720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841897"/>
              <a:ext cx="228964" cy="689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117997"/>
              <a:ext cx="228964" cy="723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876368"/>
              <a:ext cx="228964" cy="344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8763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841897"/>
              <a:ext cx="22896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290354"/>
              <a:ext cx="228964" cy="5515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876368"/>
              <a:ext cx="22896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290354"/>
              <a:ext cx="228964" cy="5860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772954"/>
              <a:ext cx="228964" cy="1378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1980111"/>
              <a:ext cx="228964" cy="7928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738482"/>
              <a:ext cx="228964" cy="1723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083525"/>
              <a:ext cx="228964" cy="654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876368"/>
              <a:ext cx="22896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290354"/>
              <a:ext cx="228964" cy="5860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531654"/>
              <a:ext cx="228964" cy="3791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876368"/>
              <a:ext cx="22896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428240"/>
              <a:ext cx="228964" cy="4481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876368"/>
              <a:ext cx="22896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566125"/>
              <a:ext cx="228964" cy="3102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841897"/>
              <a:ext cx="228964" cy="689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497182"/>
              <a:ext cx="228964" cy="344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876368"/>
              <a:ext cx="228964" cy="344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8763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8763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359297"/>
              <a:ext cx="228964" cy="5170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359297"/>
              <a:ext cx="228964" cy="5515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876368"/>
              <a:ext cx="228964" cy="344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8763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8763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2393768"/>
              <a:ext cx="228964" cy="482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2635068"/>
              <a:ext cx="228964" cy="2757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2393768"/>
              <a:ext cx="228964" cy="5170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876368"/>
              <a:ext cx="228964" cy="344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8763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8763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221411"/>
              <a:ext cx="228964" cy="654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876368"/>
              <a:ext cx="228964" cy="344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8763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8763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566125"/>
              <a:ext cx="228964" cy="3102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290354"/>
              <a:ext cx="228964" cy="6204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876368"/>
              <a:ext cx="22896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566125"/>
              <a:ext cx="228964" cy="3102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876368"/>
              <a:ext cx="228964" cy="344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87636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841897"/>
              <a:ext cx="22896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428240"/>
              <a:ext cx="228964" cy="4136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876368"/>
              <a:ext cx="228964" cy="344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531654"/>
              <a:ext cx="228964" cy="344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704011"/>
              <a:ext cx="228964" cy="2068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566125"/>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21411"/>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87669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53198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876368"/>
              <a:ext cx="22896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359297"/>
              <a:ext cx="228964" cy="5170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807425"/>
              <a:ext cx="228964" cy="103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1842225"/>
              <a:ext cx="228964" cy="9652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1961189" y="2876368"/>
              <a:ext cx="22896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1961189" y="1704340"/>
              <a:ext cx="228964" cy="11720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841897"/>
              <a:ext cx="228964" cy="689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117997"/>
              <a:ext cx="228964" cy="723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876368"/>
              <a:ext cx="228964" cy="34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8763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841897"/>
              <a:ext cx="22896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290354"/>
              <a:ext cx="228964" cy="5515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876368"/>
              <a:ext cx="22896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290354"/>
              <a:ext cx="228964" cy="5860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772954"/>
              <a:ext cx="228964" cy="1378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1980111"/>
              <a:ext cx="228964" cy="7928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738482"/>
              <a:ext cx="228964" cy="1723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083525"/>
              <a:ext cx="228964" cy="6549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76368"/>
              <a:ext cx="22896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290354"/>
              <a:ext cx="228964" cy="5860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531654"/>
              <a:ext cx="228964" cy="3791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76368"/>
              <a:ext cx="22896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428240"/>
              <a:ext cx="228964" cy="4481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876368"/>
              <a:ext cx="22896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566125"/>
              <a:ext cx="228964" cy="3102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41897"/>
              <a:ext cx="228964" cy="689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497182"/>
              <a:ext cx="228964" cy="3447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876368"/>
              <a:ext cx="228964" cy="34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763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763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359297"/>
              <a:ext cx="228964" cy="5170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359297"/>
              <a:ext cx="228964" cy="5515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76368"/>
              <a:ext cx="228964" cy="34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763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763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2393768"/>
              <a:ext cx="228964" cy="482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635068"/>
              <a:ext cx="228964" cy="2757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2393768"/>
              <a:ext cx="228964" cy="5170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76368"/>
              <a:ext cx="228964" cy="34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763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763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221411"/>
              <a:ext cx="228964" cy="6549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76368"/>
              <a:ext cx="228964" cy="34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763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763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566125"/>
              <a:ext cx="228964" cy="3102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290354"/>
              <a:ext cx="228964" cy="6204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876368"/>
              <a:ext cx="22896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566125"/>
              <a:ext cx="228964" cy="3102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76368"/>
              <a:ext cx="228964" cy="34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7636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41897"/>
              <a:ext cx="22896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428240"/>
              <a:ext cx="228964" cy="4136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876368"/>
              <a:ext cx="228964" cy="344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531654"/>
              <a:ext cx="228964" cy="3447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704011"/>
              <a:ext cx="228964" cy="2068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531982"/>
              <a:ext cx="0" cy="1378857"/>
            </a:xfrm>
            <a:custGeom>
              <a:avLst/>
              <a:gdLst/>
              <a:ahLst/>
              <a:cxnLst/>
              <a:rect l="0" t="0" r="0" b="0"/>
              <a:pathLst>
                <a:path h="1378857">
                  <a:moveTo>
                    <a:pt x="0" y="1378857"/>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5661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2141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8766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53198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19393"/>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5" name="tx225"/>
            <p:cNvSpPr/>
            <p:nvPr/>
          </p:nvSpPr>
          <p:spPr>
            <a:xfrm>
              <a:off x="818510" y="2174679"/>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6" name="tx226"/>
            <p:cNvSpPr/>
            <p:nvPr/>
          </p:nvSpPr>
          <p:spPr>
            <a:xfrm>
              <a:off x="818510" y="18299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7" name="tx227"/>
            <p:cNvSpPr/>
            <p:nvPr/>
          </p:nvSpPr>
          <p:spPr>
            <a:xfrm>
              <a:off x="818510" y="148525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5620"/>
              <a:ext cx="779182" cy="693419"/>
            </a:xfrm>
            <a:prstGeom prst="rect">
              <a:avLst/>
            </a:prstGeom>
            <a:solidFill>
              <a:srgbClr val="FFFFFF">
                <a:alpha val="100000"/>
              </a:srgbClr>
            </a:solidFill>
          </p:spPr>
          <p:txBody>
            <a:bodyPr/>
            <a:lstStyle/>
            <a:p>
              <a:endParaRPr/>
            </a:p>
          </p:txBody>
        </p:sp>
        <p:sp>
          <p:nvSpPr>
            <p:cNvPr id="283" name="rc283"/>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052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14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2" name="grp2"/>
          <p:cNvGrpSpPr/>
          <p:nvPr/>
        </p:nvGrpSpPr>
        <p:grpSpPr>
          <a:xfrm>
            <a:off x="457200" y="4023360"/>
            <a:ext cx="6675120" cy="2743200"/>
            <a:chOff x="457200" y="4023360"/>
            <a:chExt cx="6675120" cy="2743200"/>
          </a:xfrm>
        </p:grpSpPr>
        <p:sp>
          <p:nvSpPr>
            <p:cNvPr id="413"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37760"/>
              <a:ext cx="382693" cy="82296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3776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93776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349240"/>
              <a:ext cx="382693" cy="4114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34924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49240"/>
              <a:ext cx="382693" cy="4114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937760"/>
              <a:ext cx="382693" cy="4114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937760"/>
              <a:ext cx="382693" cy="8229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349240"/>
              <a:ext cx="382693" cy="41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4937760"/>
              <a:ext cx="382693" cy="82296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493776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493776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349240"/>
              <a:ext cx="382693" cy="4114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34924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349240"/>
              <a:ext cx="382693" cy="4114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4937760"/>
              <a:ext cx="382693" cy="4114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4937760"/>
              <a:ext cx="382693" cy="8229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349240"/>
              <a:ext cx="382693" cy="411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04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1" name="tx71"/>
            <p:cNvSpPr/>
            <p:nvPr/>
          </p:nvSpPr>
          <p:spPr>
            <a:xfrm>
              <a:off x="889315" y="489241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2" name="tx72"/>
            <p:cNvSpPr/>
            <p:nvPr/>
          </p:nvSpPr>
          <p:spPr>
            <a:xfrm>
              <a:off x="889315" y="447954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240780"/>
              <a:ext cx="3312528" cy="301752"/>
            </a:xfrm>
            <a:prstGeom prst="rect">
              <a:avLst/>
            </a:prstGeom>
            <a:solidFill>
              <a:srgbClr val="FFFFFF">
                <a:alpha val="100000"/>
              </a:srgbClr>
            </a:solidFill>
          </p:spPr>
          <p:txBody>
            <a:bodyPr/>
            <a:lstStyle/>
            <a:p>
              <a:endParaRPr/>
            </a:p>
          </p:txBody>
        </p:sp>
        <p:sp>
          <p:nvSpPr>
            <p:cNvPr id="90" name="rc90"/>
            <p:cNvSpPr/>
            <p:nvPr/>
          </p:nvSpPr>
          <p:spPr>
            <a:xfrm>
              <a:off x="2167832" y="635393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35393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35393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35393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34442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34442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34442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34422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600681" y="4249697"/>
              <a:ext cx="4220517"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Sri Lanka age distribution, vaccination status, and incidence, 2017-12 to 2018-11</a:t>
              </a:r>
            </a:p>
          </p:txBody>
        </p:sp>
        <p:sp>
          <p:nvSpPr>
            <p:cNvPr id="101" name="pt101"/>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302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3025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4295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562006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952500"/>
                  </a:moveTo>
                  <a:lnTo>
                    <a:pt x="765386" y="0"/>
                  </a:lnTo>
                  <a:lnTo>
                    <a:pt x="1530773" y="571500"/>
                  </a:lnTo>
                  <a:lnTo>
                    <a:pt x="2296159" y="952500"/>
                  </a:lnTo>
                  <a:lnTo>
                    <a:pt x="3061546" y="571500"/>
                  </a:lnTo>
                  <a:lnTo>
                    <a:pt x="3826933" y="698500"/>
                  </a:lnTo>
                  <a:lnTo>
                    <a:pt x="4592319" y="88900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5080000"/>
              <a:ext cx="0" cy="635000"/>
            </a:xfrm>
            <a:custGeom>
              <a:avLst/>
              <a:gdLst/>
              <a:ahLst/>
              <a:cxnLst/>
              <a:rect l="0" t="0" r="0" b="0"/>
              <a:pathLst>
                <a:path h="635000">
                  <a:moveTo>
                    <a:pt x="0" y="635000"/>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5080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tx113"/>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4" name="tx114"/>
            <p:cNvSpPr/>
            <p:nvPr/>
          </p:nvSpPr>
          <p:spPr>
            <a:xfrm>
              <a:off x="6461760" y="503525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a:t>
              </a:r>
            </a:p>
          </p:txBody>
        </p:sp>
        <p:sp>
          <p:nvSpPr>
            <p:cNvPr id="115" name="tx11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6" name="tx116"/>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2098838" y="4653359"/>
              <a:ext cx="162656"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a:t>
              </a:r>
            </a:p>
          </p:txBody>
        </p:sp>
        <p:sp>
          <p:nvSpPr>
            <p:cNvPr id="118" name="tx118"/>
            <p:cNvSpPr/>
            <p:nvPr/>
          </p:nvSpPr>
          <p:spPr>
            <a:xfrm>
              <a:off x="2864224" y="52243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0.6</a:t>
              </a:r>
            </a:p>
          </p:txBody>
        </p:sp>
        <p:sp>
          <p:nvSpPr>
            <p:cNvPr id="119" name="tx119"/>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4394998" y="52243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0.6</a:t>
              </a:r>
            </a:p>
          </p:txBody>
        </p:sp>
        <p:sp>
          <p:nvSpPr>
            <p:cNvPr id="121" name="tx121"/>
            <p:cNvSpPr/>
            <p:nvPr/>
          </p:nvSpPr>
          <p:spPr>
            <a:xfrm>
              <a:off x="5160384" y="53513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0.4</a:t>
              </a:r>
            </a:p>
          </p:txBody>
        </p:sp>
        <p:sp>
          <p:nvSpPr>
            <p:cNvPr id="122" name="tx122"/>
            <p:cNvSpPr/>
            <p:nvPr/>
          </p:nvSpPr>
          <p:spPr>
            <a:xfrm>
              <a:off x="5925771" y="5541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0.1</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324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346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3956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2594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1967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Lesotho</a:t>
            </a:r>
          </a:p>
        </p:txBody>
      </p:sp>
      <p:grpSp>
        <p:nvGrpSpPr>
          <p:cNvPr id="2" name="grp2"/>
          <p:cNvGrpSpPr/>
          <p:nvPr/>
        </p:nvGrpSpPr>
        <p:grpSpPr>
          <a:xfrm>
            <a:off x="457200" y="1463040"/>
            <a:ext cx="8503920" cy="2286000"/>
            <a:chOff x="457200" y="1463040"/>
            <a:chExt cx="8503920" cy="2286000"/>
          </a:xfrm>
        </p:grpSpPr>
        <p:sp>
          <p:nvSpPr>
            <p:cNvPr id="29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6"/>
            <p:cNvSpPr/>
            <p:nvPr/>
          </p:nvSpPr>
          <p:spPr>
            <a:xfrm>
              <a:off x="1411675" y="2862580"/>
              <a:ext cx="228964" cy="482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7"/>
            <p:cNvSpPr/>
            <p:nvPr/>
          </p:nvSpPr>
          <p:spPr>
            <a:xfrm>
              <a:off x="1411675" y="2766060"/>
              <a:ext cx="228964" cy="965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1"/>
            <p:cNvSpPr/>
            <p:nvPr/>
          </p:nvSpPr>
          <p:spPr>
            <a:xfrm>
              <a:off x="1686432" y="247650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5"/>
            <p:cNvSpPr/>
            <p:nvPr/>
          </p:nvSpPr>
          <p:spPr>
            <a:xfrm>
              <a:off x="1961189" y="2235200"/>
              <a:ext cx="228964" cy="6756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17"/>
            <p:cNvSpPr/>
            <p:nvPr/>
          </p:nvSpPr>
          <p:spPr>
            <a:xfrm>
              <a:off x="2235946" y="2862580"/>
              <a:ext cx="228964" cy="482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18"/>
            <p:cNvSpPr/>
            <p:nvPr/>
          </p:nvSpPr>
          <p:spPr>
            <a:xfrm>
              <a:off x="2235946" y="28625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19"/>
            <p:cNvSpPr/>
            <p:nvPr/>
          </p:nvSpPr>
          <p:spPr>
            <a:xfrm>
              <a:off x="2235946" y="2090420"/>
              <a:ext cx="228964" cy="7721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3"/>
            <p:cNvSpPr/>
            <p:nvPr/>
          </p:nvSpPr>
          <p:spPr>
            <a:xfrm>
              <a:off x="2510703" y="2573020"/>
              <a:ext cx="228964" cy="3378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27"/>
            <p:cNvSpPr/>
            <p:nvPr/>
          </p:nvSpPr>
          <p:spPr>
            <a:xfrm>
              <a:off x="2785460"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1"/>
            <p:cNvSpPr/>
            <p:nvPr/>
          </p:nvSpPr>
          <p:spPr>
            <a:xfrm>
              <a:off x="3060217" y="2766060"/>
              <a:ext cx="228964" cy="1447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5"/>
            <p:cNvSpPr/>
            <p:nvPr/>
          </p:nvSpPr>
          <p:spPr>
            <a:xfrm>
              <a:off x="3334974" y="2814320"/>
              <a:ext cx="228964" cy="965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39"/>
            <p:cNvSpPr/>
            <p:nvPr/>
          </p:nvSpPr>
          <p:spPr>
            <a:xfrm>
              <a:off x="3609731" y="2862580"/>
              <a:ext cx="228964" cy="48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3"/>
            <p:cNvSpPr/>
            <p:nvPr/>
          </p:nvSpPr>
          <p:spPr>
            <a:xfrm>
              <a:off x="3884488"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47"/>
            <p:cNvSpPr/>
            <p:nvPr/>
          </p:nvSpPr>
          <p:spPr>
            <a:xfrm>
              <a:off x="4159245" y="2717800"/>
              <a:ext cx="228964" cy="1930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1"/>
            <p:cNvSpPr/>
            <p:nvPr/>
          </p:nvSpPr>
          <p:spPr>
            <a:xfrm>
              <a:off x="4434002" y="2621280"/>
              <a:ext cx="228964" cy="2895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5"/>
            <p:cNvSpPr/>
            <p:nvPr/>
          </p:nvSpPr>
          <p:spPr>
            <a:xfrm>
              <a:off x="4708759" y="2814320"/>
              <a:ext cx="228964" cy="965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59"/>
            <p:cNvSpPr/>
            <p:nvPr/>
          </p:nvSpPr>
          <p:spPr>
            <a:xfrm>
              <a:off x="4983516" y="2524760"/>
              <a:ext cx="228964" cy="3860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2"/>
            <p:cNvSpPr/>
            <p:nvPr/>
          </p:nvSpPr>
          <p:spPr>
            <a:xfrm>
              <a:off x="5258273" y="2669539"/>
              <a:ext cx="228964" cy="2413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3"/>
            <p:cNvSpPr/>
            <p:nvPr/>
          </p:nvSpPr>
          <p:spPr>
            <a:xfrm>
              <a:off x="5258273" y="1849119"/>
              <a:ext cx="228964" cy="8204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67"/>
            <p:cNvSpPr/>
            <p:nvPr/>
          </p:nvSpPr>
          <p:spPr>
            <a:xfrm>
              <a:off x="5533030" y="1704339"/>
              <a:ext cx="228964" cy="12065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1"/>
            <p:cNvSpPr/>
            <p:nvPr/>
          </p:nvSpPr>
          <p:spPr>
            <a:xfrm>
              <a:off x="5807787" y="2379979"/>
              <a:ext cx="228964" cy="5308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5"/>
            <p:cNvSpPr/>
            <p:nvPr/>
          </p:nvSpPr>
          <p:spPr>
            <a:xfrm>
              <a:off x="6082544" y="2717800"/>
              <a:ext cx="228964" cy="1930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76"/>
            <p:cNvSpPr/>
            <p:nvPr/>
          </p:nvSpPr>
          <p:spPr>
            <a:xfrm>
              <a:off x="6357301" y="2862580"/>
              <a:ext cx="228964" cy="482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77"/>
            <p:cNvSpPr/>
            <p:nvPr/>
          </p:nvSpPr>
          <p:spPr>
            <a:xfrm>
              <a:off x="6357301" y="28625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78"/>
            <p:cNvSpPr/>
            <p:nvPr/>
          </p:nvSpPr>
          <p:spPr>
            <a:xfrm>
              <a:off x="6357301" y="28625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79"/>
            <p:cNvSpPr/>
            <p:nvPr/>
          </p:nvSpPr>
          <p:spPr>
            <a:xfrm>
              <a:off x="6357301" y="2379979"/>
              <a:ext cx="228964" cy="482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3"/>
            <p:cNvSpPr/>
            <p:nvPr/>
          </p:nvSpPr>
          <p:spPr>
            <a:xfrm>
              <a:off x="6632058" y="2862580"/>
              <a:ext cx="228964" cy="48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87"/>
            <p:cNvSpPr/>
            <p:nvPr/>
          </p:nvSpPr>
          <p:spPr>
            <a:xfrm>
              <a:off x="6906815" y="2814320"/>
              <a:ext cx="228964" cy="965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1"/>
            <p:cNvSpPr/>
            <p:nvPr/>
          </p:nvSpPr>
          <p:spPr>
            <a:xfrm>
              <a:off x="7181572" y="2476500"/>
              <a:ext cx="228964" cy="43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5"/>
            <p:cNvSpPr/>
            <p:nvPr/>
          </p:nvSpPr>
          <p:spPr>
            <a:xfrm>
              <a:off x="7456329" y="1849119"/>
              <a:ext cx="228964" cy="10617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99"/>
            <p:cNvSpPr/>
            <p:nvPr/>
          </p:nvSpPr>
          <p:spPr>
            <a:xfrm>
              <a:off x="7731086" y="2331720"/>
              <a:ext cx="228964" cy="5791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pl109"/>
            <p:cNvSpPr/>
            <p:nvPr/>
          </p:nvSpPr>
          <p:spPr>
            <a:xfrm>
              <a:off x="1127759" y="24282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3" name="pl110"/>
            <p:cNvSpPr/>
            <p:nvPr/>
          </p:nvSpPr>
          <p:spPr>
            <a:xfrm>
              <a:off x="1127759" y="19456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4" name="pl111"/>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5"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6"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7" name="rc114"/>
            <p:cNvSpPr/>
            <p:nvPr/>
          </p:nvSpPr>
          <p:spPr>
            <a:xfrm>
              <a:off x="1411675" y="2862580"/>
              <a:ext cx="228964" cy="482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8" name="rc115"/>
            <p:cNvSpPr/>
            <p:nvPr/>
          </p:nvSpPr>
          <p:spPr>
            <a:xfrm>
              <a:off x="1411675" y="2766060"/>
              <a:ext cx="228964" cy="965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9"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2" name="rc119"/>
            <p:cNvSpPr/>
            <p:nvPr/>
          </p:nvSpPr>
          <p:spPr>
            <a:xfrm>
              <a:off x="1686432" y="247650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3"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4"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6" name="rc123"/>
            <p:cNvSpPr/>
            <p:nvPr/>
          </p:nvSpPr>
          <p:spPr>
            <a:xfrm>
              <a:off x="1961189" y="2235200"/>
              <a:ext cx="228964" cy="6756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7"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125"/>
            <p:cNvSpPr/>
            <p:nvPr/>
          </p:nvSpPr>
          <p:spPr>
            <a:xfrm>
              <a:off x="2235946" y="2862580"/>
              <a:ext cx="228964" cy="4825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26"/>
            <p:cNvSpPr/>
            <p:nvPr/>
          </p:nvSpPr>
          <p:spPr>
            <a:xfrm>
              <a:off x="2235946" y="28625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0" name="rc127"/>
            <p:cNvSpPr/>
            <p:nvPr/>
          </p:nvSpPr>
          <p:spPr>
            <a:xfrm>
              <a:off x="2235946" y="2090420"/>
              <a:ext cx="228964" cy="7721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573020"/>
              <a:ext cx="228964" cy="3378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766060"/>
              <a:ext cx="228964" cy="1447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814320"/>
              <a:ext cx="228964" cy="965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862580"/>
              <a:ext cx="228964" cy="48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717800"/>
              <a:ext cx="228964" cy="1930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621280"/>
              <a:ext cx="228964" cy="2895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14320"/>
              <a:ext cx="228964" cy="965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524760"/>
              <a:ext cx="228964" cy="3860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669539"/>
              <a:ext cx="228964" cy="2413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1849119"/>
              <a:ext cx="228964" cy="8204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1704339"/>
              <a:ext cx="228964" cy="12065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379979"/>
              <a:ext cx="228964" cy="5308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717800"/>
              <a:ext cx="228964" cy="1930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62580"/>
              <a:ext cx="228964" cy="482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625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625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379979"/>
              <a:ext cx="228964" cy="482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62580"/>
              <a:ext cx="228964" cy="48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814320"/>
              <a:ext cx="228964" cy="965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476500"/>
              <a:ext cx="228964" cy="434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1849119"/>
              <a:ext cx="228964" cy="10617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331720"/>
              <a:ext cx="228964" cy="5791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28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19456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18510" y="23815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3" name="tx223"/>
            <p:cNvSpPr/>
            <p:nvPr/>
          </p:nvSpPr>
          <p:spPr>
            <a:xfrm>
              <a:off x="818510" y="18989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4" name="tx224"/>
            <p:cNvSpPr/>
            <p:nvPr/>
          </p:nvSpPr>
          <p:spPr>
            <a:xfrm>
              <a:off x="818510" y="14163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620"/>
              <a:ext cx="779182" cy="693419"/>
            </a:xfrm>
            <a:prstGeom prst="rect">
              <a:avLst/>
            </a:prstGeom>
            <a:solidFill>
              <a:srgbClr val="FFFFFF">
                <a:alpha val="100000"/>
              </a:srgbClr>
            </a:solidFill>
          </p:spPr>
          <p:txBody>
            <a:bodyPr/>
            <a:lstStyle/>
            <a:p>
              <a:endParaRPr/>
            </a:p>
          </p:txBody>
        </p:sp>
        <p:sp>
          <p:nvSpPr>
            <p:cNvPr id="280" name="rc280"/>
            <p:cNvSpPr/>
            <p:nvPr/>
          </p:nvSpPr>
          <p:spPr>
            <a:xfrm>
              <a:off x="463718" y="316877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65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528"/>
              <a:ext cx="90525" cy="754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0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26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0994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35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69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290" name="pg290"/>
            <p:cNvSpPr/>
            <p:nvPr/>
          </p:nvSpPr>
          <p:spPr>
            <a:xfrm>
              <a:off x="2036276" y="1620546"/>
              <a:ext cx="78789" cy="78789"/>
            </a:xfrm>
            <a:custGeom>
              <a:avLst/>
              <a:gdLst/>
              <a:ahLst/>
              <a:cxnLst/>
              <a:rect l="0" t="0" r="0" b="0"/>
              <a:pathLst>
                <a:path w="78789" h="78789">
                  <a:moveTo>
                    <a:pt x="39394" y="78789"/>
                  </a:moveTo>
                  <a:lnTo>
                    <a:pt x="78789" y="39394"/>
                  </a:lnTo>
                  <a:lnTo>
                    <a:pt x="39394" y="0"/>
                  </a:lnTo>
                  <a:lnTo>
                    <a:pt x="0" y="39394"/>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1"/>
            <p:cNvSpPr/>
            <p:nvPr/>
          </p:nvSpPr>
          <p:spPr>
            <a:xfrm>
              <a:off x="1674158" y="1402570"/>
              <a:ext cx="803026" cy="87510"/>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National (9 M-14 Y)</a:t>
              </a:r>
            </a:p>
          </p:txBody>
        </p:sp>
        <p:sp>
          <p:nvSpPr>
            <p:cNvPr id="292" name="tx292"/>
            <p:cNvSpPr/>
            <p:nvPr/>
          </p:nvSpPr>
          <p:spPr>
            <a:xfrm>
              <a:off x="1885965" y="1534602"/>
              <a:ext cx="379412" cy="72826"/>
            </a:xfrm>
            <a:prstGeom prst="rect">
              <a:avLst/>
            </a:prstGeom>
            <a:noFill/>
          </p:spPr>
          <p:txBody>
            <a:bodyPr wrap="none" lIns="0" tIns="0" rIns="0" bIns="0" anchor="ctr" anchorCtr="1"/>
            <a:lstStyle/>
            <a:p>
              <a:pPr marL="0" marR="0" indent="0" algn="l">
                <a:lnSpc>
                  <a:spcPts val="769"/>
                </a:lnSpc>
                <a:spcBef>
                  <a:spcPts val="0"/>
                </a:spcBef>
                <a:spcAft>
                  <a:spcPts val="0"/>
                </a:spcAft>
              </a:pPr>
              <a:r>
                <a:rPr sz="769">
                  <a:solidFill>
                    <a:srgbClr val="000000">
                      <a:alpha val="100000"/>
                    </a:srgbClr>
                  </a:solidFill>
                  <a:latin typeface="Calibri"/>
                  <a:cs typeface="Calibri"/>
                </a:rPr>
                <a:t>Cov: 89%</a:t>
              </a:r>
            </a:p>
          </p:txBody>
        </p:sp>
        <p:sp>
          <p:nvSpPr>
            <p:cNvPr id="293" name="pg293"/>
            <p:cNvSpPr/>
            <p:nvPr/>
          </p:nvSpPr>
          <p:spPr>
            <a:xfrm>
              <a:off x="6295899" y="3684351"/>
              <a:ext cx="70910" cy="64688"/>
            </a:xfrm>
            <a:custGeom>
              <a:avLst/>
              <a:gdLst/>
              <a:ahLst/>
              <a:cxnLst/>
              <a:rect l="0" t="0" r="0" b="0"/>
              <a:pathLst>
                <a:path w="70910" h="64688">
                  <a:moveTo>
                    <a:pt x="41677" y="64688"/>
                  </a:moveTo>
                  <a:lnTo>
                    <a:pt x="70910" y="35455"/>
                  </a:lnTo>
                  <a:lnTo>
                    <a:pt x="35455" y="0"/>
                  </a:lnTo>
                  <a:lnTo>
                    <a:pt x="0" y="35455"/>
                  </a:lnTo>
                  <a:lnTo>
                    <a:pt x="29233" y="646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4"/>
            <p:cNvSpPr/>
            <p:nvPr/>
          </p:nvSpPr>
          <p:spPr>
            <a:xfrm>
              <a:off x="7375529" y="3691517"/>
              <a:ext cx="56578" cy="56578"/>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5"/>
            <p:cNvSpPr/>
            <p:nvPr/>
          </p:nvSpPr>
          <p:spPr>
            <a:xfrm>
              <a:off x="6444511" y="3672380"/>
              <a:ext cx="630721"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National SIA</a:t>
              </a:r>
            </a:p>
          </p:txBody>
        </p:sp>
        <p:sp>
          <p:nvSpPr>
            <p:cNvPr id="296" name="tx296"/>
            <p:cNvSpPr/>
            <p:nvPr/>
          </p:nvSpPr>
          <p:spPr>
            <a:xfrm>
              <a:off x="7516975" y="3672380"/>
              <a:ext cx="84614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Sub-national SIA</a:t>
              </a:r>
            </a:p>
          </p:txBody>
        </p:sp>
      </p:grpSp>
      <p:grpSp>
        <p:nvGrpSpPr>
          <p:cNvPr id="421" name="grp2"/>
          <p:cNvGrpSpPr/>
          <p:nvPr/>
        </p:nvGrpSpPr>
        <p:grpSpPr>
          <a:xfrm>
            <a:off x="457200" y="4023360"/>
            <a:ext cx="6675120" cy="2743200"/>
            <a:chOff x="457200" y="4023360"/>
            <a:chExt cx="6675120" cy="2743200"/>
          </a:xfrm>
        </p:grpSpPr>
        <p:sp>
          <p:nvSpPr>
            <p:cNvPr id="422"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143500"/>
              <a:ext cx="382693" cy="6172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143500"/>
              <a:ext cx="382693" cy="6172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4834890"/>
              <a:ext cx="382693" cy="3086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521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3489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143500"/>
              <a:ext cx="382693" cy="61722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143500"/>
              <a:ext cx="382693" cy="61722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4834890"/>
              <a:ext cx="382693" cy="3086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521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8348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89315" y="540736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3" name="tx73"/>
            <p:cNvSpPr/>
            <p:nvPr/>
          </p:nvSpPr>
          <p:spPr>
            <a:xfrm>
              <a:off x="889315" y="509815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4" name="tx74"/>
            <p:cNvSpPr/>
            <p:nvPr/>
          </p:nvSpPr>
          <p:spPr>
            <a:xfrm>
              <a:off x="889315" y="478815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5" name="tx75"/>
            <p:cNvSpPr/>
            <p:nvPr/>
          </p:nvSpPr>
          <p:spPr>
            <a:xfrm>
              <a:off x="889315" y="4481333"/>
              <a:ext cx="70804" cy="8909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249352"/>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36250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362509"/>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362509"/>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36250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353000"/>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353000"/>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353000"/>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35280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28803" y="4249697"/>
              <a:ext cx="416427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Lesotho age distribution, vaccination status, and incidence, 2017-12 to 2018-11</a:t>
              </a:r>
            </a:p>
          </p:txBody>
        </p:sp>
        <p:sp>
          <p:nvSpPr>
            <p:cNvPr id="104" name="pt104"/>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6835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069051"/>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52500"/>
            </a:xfrm>
            <a:custGeom>
              <a:avLst/>
              <a:gdLst/>
              <a:ahLst/>
              <a:cxnLst/>
              <a:rect l="0" t="0" r="0" b="0"/>
              <a:pathLst>
                <a:path w="4592319" h="952500">
                  <a:moveTo>
                    <a:pt x="0" y="952500"/>
                  </a:moveTo>
                  <a:lnTo>
                    <a:pt x="765386" y="952500"/>
                  </a:lnTo>
                  <a:lnTo>
                    <a:pt x="1530773" y="337983"/>
                  </a:lnTo>
                  <a:lnTo>
                    <a:pt x="2296159" y="0"/>
                  </a:lnTo>
                  <a:lnTo>
                    <a:pt x="3061546" y="95250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4946854"/>
              <a:ext cx="0" cy="768145"/>
            </a:xfrm>
            <a:custGeom>
              <a:avLst/>
              <a:gdLst/>
              <a:ahLst/>
              <a:cxnLst/>
              <a:rect l="0" t="0" r="0" b="0"/>
              <a:pathLst>
                <a:path h="768145">
                  <a:moveTo>
                    <a:pt x="0" y="768145"/>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33092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pl116"/>
            <p:cNvSpPr/>
            <p:nvPr/>
          </p:nvSpPr>
          <p:spPr>
            <a:xfrm>
              <a:off x="6294120" y="4946854"/>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7" name="tx117"/>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8" name="tx118"/>
            <p:cNvSpPr/>
            <p:nvPr/>
          </p:nvSpPr>
          <p:spPr>
            <a:xfrm>
              <a:off x="6461760" y="5285386"/>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a:t>
              </a:r>
            </a:p>
          </p:txBody>
        </p:sp>
        <p:sp>
          <p:nvSpPr>
            <p:cNvPr id="119" name="tx119"/>
            <p:cNvSpPr/>
            <p:nvPr/>
          </p:nvSpPr>
          <p:spPr>
            <a:xfrm>
              <a:off x="6461760" y="490012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a:t>
              </a:r>
            </a:p>
          </p:txBody>
        </p:sp>
        <p:sp>
          <p:nvSpPr>
            <p:cNvPr id="120" name="tx120"/>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1" name="tx121"/>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2" name="tx122"/>
            <p:cNvSpPr/>
            <p:nvPr/>
          </p:nvSpPr>
          <p:spPr>
            <a:xfrm>
              <a:off x="214798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3" name="tx123"/>
            <p:cNvSpPr/>
            <p:nvPr/>
          </p:nvSpPr>
          <p:spPr>
            <a:xfrm>
              <a:off x="2913369" y="4990847"/>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8</a:t>
              </a:r>
            </a:p>
          </p:txBody>
        </p:sp>
        <p:sp>
          <p:nvSpPr>
            <p:cNvPr id="124" name="tx124"/>
            <p:cNvSpPr/>
            <p:nvPr/>
          </p:nvSpPr>
          <p:spPr>
            <a:xfrm>
              <a:off x="3597427" y="4653756"/>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12.4</a:t>
              </a:r>
            </a:p>
          </p:txBody>
        </p:sp>
        <p:sp>
          <p:nvSpPr>
            <p:cNvPr id="125" name="tx125"/>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6" name="tx126"/>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7" name="tx127"/>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2541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Lithuania</a:t>
            </a:r>
          </a:p>
        </p:txBody>
      </p:sp>
      <p:grpSp>
        <p:nvGrpSpPr>
          <p:cNvPr id="2" name="grp2"/>
          <p:cNvGrpSpPr/>
          <p:nvPr/>
        </p:nvGrpSpPr>
        <p:grpSpPr>
          <a:xfrm>
            <a:off x="457200" y="1463040"/>
            <a:ext cx="8503920" cy="2286000"/>
            <a:chOff x="457200" y="1463040"/>
            <a:chExt cx="8503920" cy="2286000"/>
          </a:xfrm>
        </p:grpSpPr>
        <p:sp>
          <p:nvSpPr>
            <p:cNvPr id="284"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5"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6"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7"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8"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9"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0"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1"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2"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3"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4"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5"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6" name="rc16"/>
            <p:cNvSpPr/>
            <p:nvPr/>
          </p:nvSpPr>
          <p:spPr>
            <a:xfrm>
              <a:off x="2235946" y="1463040"/>
              <a:ext cx="228964" cy="14477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17"/>
            <p:cNvSpPr/>
            <p:nvPr/>
          </p:nvSpPr>
          <p:spPr>
            <a:xfrm>
              <a:off x="2235946" y="14630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18"/>
            <p:cNvSpPr/>
            <p:nvPr/>
          </p:nvSpPr>
          <p:spPr>
            <a:xfrm>
              <a:off x="2235946" y="14630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19"/>
            <p:cNvSpPr/>
            <p:nvPr/>
          </p:nvSpPr>
          <p:spPr>
            <a:xfrm>
              <a:off x="2235946" y="14630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28"/>
            <p:cNvSpPr/>
            <p:nvPr/>
          </p:nvSpPr>
          <p:spPr>
            <a:xfrm>
              <a:off x="3060217" y="1463040"/>
              <a:ext cx="228964" cy="14477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29"/>
            <p:cNvSpPr/>
            <p:nvPr/>
          </p:nvSpPr>
          <p:spPr>
            <a:xfrm>
              <a:off x="3060217" y="14630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30"/>
            <p:cNvSpPr/>
            <p:nvPr/>
          </p:nvSpPr>
          <p:spPr>
            <a:xfrm>
              <a:off x="3060217" y="14630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31"/>
            <p:cNvSpPr/>
            <p:nvPr/>
          </p:nvSpPr>
          <p:spPr>
            <a:xfrm>
              <a:off x="3060217" y="14630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8"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9"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2"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3"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6"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7"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8"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9"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0" name="rc70"/>
            <p:cNvSpPr/>
            <p:nvPr/>
          </p:nvSpPr>
          <p:spPr>
            <a:xfrm>
              <a:off x="580778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1" name="rc71"/>
            <p:cNvSpPr/>
            <p:nvPr/>
          </p:nvSpPr>
          <p:spPr>
            <a:xfrm>
              <a:off x="580778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2"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3"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4"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5" name="rc75"/>
            <p:cNvSpPr/>
            <p:nvPr/>
          </p:nvSpPr>
          <p:spPr>
            <a:xfrm>
              <a:off x="6082544" y="1463040"/>
              <a:ext cx="228964" cy="14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6" name="rc76"/>
            <p:cNvSpPr/>
            <p:nvPr/>
          </p:nvSpPr>
          <p:spPr>
            <a:xfrm>
              <a:off x="6357301" y="1463040"/>
              <a:ext cx="228964" cy="14477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7" name="rc77"/>
            <p:cNvSpPr/>
            <p:nvPr/>
          </p:nvSpPr>
          <p:spPr>
            <a:xfrm>
              <a:off x="6357301" y="14630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8" name="rc78"/>
            <p:cNvSpPr/>
            <p:nvPr/>
          </p:nvSpPr>
          <p:spPr>
            <a:xfrm>
              <a:off x="6357301" y="14630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9" name="rc79"/>
            <p:cNvSpPr/>
            <p:nvPr/>
          </p:nvSpPr>
          <p:spPr>
            <a:xfrm>
              <a:off x="6357301" y="14630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0"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1"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2"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3"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4" name="rc84"/>
            <p:cNvSpPr/>
            <p:nvPr/>
          </p:nvSpPr>
          <p:spPr>
            <a:xfrm>
              <a:off x="6906815" y="1463040"/>
              <a:ext cx="228964" cy="14477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5" name="rc85"/>
            <p:cNvSpPr/>
            <p:nvPr/>
          </p:nvSpPr>
          <p:spPr>
            <a:xfrm>
              <a:off x="6906815" y="14630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6" name="rc86"/>
            <p:cNvSpPr/>
            <p:nvPr/>
          </p:nvSpPr>
          <p:spPr>
            <a:xfrm>
              <a:off x="6906815" y="14630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7" name="rc87"/>
            <p:cNvSpPr/>
            <p:nvPr/>
          </p:nvSpPr>
          <p:spPr>
            <a:xfrm>
              <a:off x="6906815" y="14630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0"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1"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2"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3"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4"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5"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6"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7"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8"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9"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0"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1"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2"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3"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4"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5"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6"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7"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8"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89" name="pl109"/>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0" name="rc110"/>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1" name="rc111"/>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2" name="rc112"/>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3" name="rc113"/>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4" name="rc114"/>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5"/>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6"/>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7"/>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8"/>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9"/>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20"/>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21"/>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22"/>
            <p:cNvSpPr/>
            <p:nvPr/>
          </p:nvSpPr>
          <p:spPr>
            <a:xfrm>
              <a:off x="2235946" y="1463040"/>
              <a:ext cx="228964" cy="14477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14630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14630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14630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3060217" y="1463040"/>
              <a:ext cx="228964" cy="14477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14630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14630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14630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1463040"/>
              <a:ext cx="228964" cy="1447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357301" y="1463040"/>
              <a:ext cx="228964" cy="14477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14630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14630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14630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906815" y="1463040"/>
              <a:ext cx="228964" cy="14477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14630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14630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14630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pl214"/>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5" name="pl215"/>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tx217"/>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18" name="tx218"/>
            <p:cNvSpPr/>
            <p:nvPr/>
          </p:nvSpPr>
          <p:spPr>
            <a:xfrm>
              <a:off x="889315" y="14182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19" name="pl219"/>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tx246"/>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47" name="tx247"/>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48" name="tx248"/>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49" name="tx249"/>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0" name="tx250"/>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1" name="tx251"/>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2" name="tx252"/>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3" name="tx253"/>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4" name="tx254"/>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5" name="tx255"/>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6" name="tx256"/>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57" name="tx257"/>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58" name="tx258"/>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59" name="tx259"/>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0" name="tx260"/>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1" name="tx261"/>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2" name="tx262"/>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3" name="tx263"/>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4" name="tx264"/>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5" name="tx265"/>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6" name="tx266"/>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67" name="tx267"/>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68" name="tx268"/>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69" name="tx269"/>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0" name="tx270"/>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1" name="tx271"/>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2" name="pl272"/>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3" name="rc273"/>
            <p:cNvSpPr/>
            <p:nvPr/>
          </p:nvSpPr>
          <p:spPr>
            <a:xfrm>
              <a:off x="457200" y="3084575"/>
              <a:ext cx="779182" cy="664463"/>
            </a:xfrm>
            <a:prstGeom prst="rect">
              <a:avLst/>
            </a:prstGeom>
            <a:solidFill>
              <a:srgbClr val="FFFFFF">
                <a:alpha val="100000"/>
              </a:srgbClr>
            </a:solidFill>
          </p:spPr>
          <p:txBody>
            <a:bodyPr/>
            <a:lstStyle/>
            <a:p>
              <a:endParaRPr/>
            </a:p>
          </p:txBody>
        </p:sp>
        <p:sp>
          <p:nvSpPr>
            <p:cNvPr id="274" name="rc274"/>
            <p:cNvSpPr/>
            <p:nvPr/>
          </p:nvSpPr>
          <p:spPr>
            <a:xfrm>
              <a:off x="463718" y="319773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5" name="rc275"/>
            <p:cNvSpPr/>
            <p:nvPr/>
          </p:nvSpPr>
          <p:spPr>
            <a:xfrm>
              <a:off x="463718" y="334860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6" name="rc276"/>
            <p:cNvSpPr/>
            <p:nvPr/>
          </p:nvSpPr>
          <p:spPr>
            <a:xfrm>
              <a:off x="463718" y="349948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77" name="rc277"/>
            <p:cNvSpPr/>
            <p:nvPr/>
          </p:nvSpPr>
          <p:spPr>
            <a:xfrm>
              <a:off x="463718" y="365036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78" name="tx278"/>
            <p:cNvSpPr/>
            <p:nvPr/>
          </p:nvSpPr>
          <p:spPr>
            <a:xfrm>
              <a:off x="667401"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79" name="tx279"/>
            <p:cNvSpPr/>
            <p:nvPr/>
          </p:nvSpPr>
          <p:spPr>
            <a:xfrm>
              <a:off x="667401"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0" name="tx280"/>
            <p:cNvSpPr/>
            <p:nvPr/>
          </p:nvSpPr>
          <p:spPr>
            <a:xfrm>
              <a:off x="667401"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1" name="tx281"/>
            <p:cNvSpPr/>
            <p:nvPr/>
          </p:nvSpPr>
          <p:spPr>
            <a:xfrm>
              <a:off x="667401"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2" name="tx282"/>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3" name="tx283"/>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3" name="grp2"/>
          <p:cNvGrpSpPr/>
          <p:nvPr/>
        </p:nvGrpSpPr>
        <p:grpSpPr>
          <a:xfrm>
            <a:off x="457200" y="4023360"/>
            <a:ext cx="6675120" cy="2743200"/>
            <a:chOff x="457200" y="4023360"/>
            <a:chExt cx="6675120" cy="2743200"/>
          </a:xfrm>
        </p:grpSpPr>
        <p:sp>
          <p:nvSpPr>
            <p:cNvPr id="404"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4937760"/>
              <a:ext cx="382693" cy="8229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34924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9377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rc36"/>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4937760"/>
              <a:ext cx="382693" cy="8229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pl64"/>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349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49377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tx69"/>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0" name="tx70"/>
            <p:cNvSpPr/>
            <p:nvPr/>
          </p:nvSpPr>
          <p:spPr>
            <a:xfrm>
              <a:off x="889315" y="5304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1" name="tx71"/>
            <p:cNvSpPr/>
            <p:nvPr/>
          </p:nvSpPr>
          <p:spPr>
            <a:xfrm>
              <a:off x="889315" y="489241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2" name="tx72"/>
            <p:cNvSpPr/>
            <p:nvPr/>
          </p:nvSpPr>
          <p:spPr>
            <a:xfrm>
              <a:off x="889315" y="447954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3" name="pl73"/>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tx81"/>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2" name="tx82"/>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3" name="tx83"/>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4" name="tx84"/>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5" name="tx85"/>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6" name="tx86"/>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7" name="tx87"/>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8" name="pl88"/>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9" name="rc89"/>
            <p:cNvSpPr/>
            <p:nvPr/>
          </p:nvSpPr>
          <p:spPr>
            <a:xfrm>
              <a:off x="2054675" y="6240780"/>
              <a:ext cx="3312528" cy="301752"/>
            </a:xfrm>
            <a:prstGeom prst="rect">
              <a:avLst/>
            </a:prstGeom>
            <a:solidFill>
              <a:srgbClr val="FFFFFF">
                <a:alpha val="100000"/>
              </a:srgbClr>
            </a:solidFill>
          </p:spPr>
          <p:txBody>
            <a:bodyPr/>
            <a:lstStyle/>
            <a:p>
              <a:endParaRPr/>
            </a:p>
          </p:txBody>
        </p:sp>
        <p:sp>
          <p:nvSpPr>
            <p:cNvPr id="90" name="rc90"/>
            <p:cNvSpPr/>
            <p:nvPr/>
          </p:nvSpPr>
          <p:spPr>
            <a:xfrm>
              <a:off x="2167832" y="635393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1"/>
            <p:cNvSpPr/>
            <p:nvPr/>
          </p:nvSpPr>
          <p:spPr>
            <a:xfrm>
              <a:off x="2981820" y="635393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2" name="rc92"/>
            <p:cNvSpPr/>
            <p:nvPr/>
          </p:nvSpPr>
          <p:spPr>
            <a:xfrm>
              <a:off x="3795807" y="635393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3" name="rc93"/>
            <p:cNvSpPr/>
            <p:nvPr/>
          </p:nvSpPr>
          <p:spPr>
            <a:xfrm>
              <a:off x="4609795" y="635393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4" name="tx94"/>
            <p:cNvSpPr/>
            <p:nvPr/>
          </p:nvSpPr>
          <p:spPr>
            <a:xfrm>
              <a:off x="2371515" y="634442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5" name="tx95"/>
            <p:cNvSpPr/>
            <p:nvPr/>
          </p:nvSpPr>
          <p:spPr>
            <a:xfrm>
              <a:off x="3185502" y="634442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6" name="tx96"/>
            <p:cNvSpPr/>
            <p:nvPr/>
          </p:nvSpPr>
          <p:spPr>
            <a:xfrm>
              <a:off x="3999490" y="634442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7" name="tx97"/>
            <p:cNvSpPr/>
            <p:nvPr/>
          </p:nvSpPr>
          <p:spPr>
            <a:xfrm>
              <a:off x="4813477" y="634422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8" name="tx98"/>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9" name="tx99"/>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0" name="tx100"/>
            <p:cNvSpPr/>
            <p:nvPr/>
          </p:nvSpPr>
          <p:spPr>
            <a:xfrm>
              <a:off x="1592340" y="4249697"/>
              <a:ext cx="4237198"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Lithuania age distribution, vaccination status, and incidence, 2017-12 to 2018-11</a:t>
              </a:r>
            </a:p>
          </p:txBody>
        </p:sp>
        <p:sp>
          <p:nvSpPr>
            <p:cNvPr id="101" name="pt101"/>
            <p:cNvSpPr/>
            <p:nvPr/>
          </p:nvSpPr>
          <p:spPr>
            <a:xfrm>
              <a:off x="138334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2148734" y="56835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5975667" y="4731067"/>
              <a:ext cx="62865" cy="62865"/>
            </a:xfrm>
            <a:prstGeom prst="ellipse">
              <a:avLst/>
            </a:prstGeom>
            <a:ln w="9525" cap="rnd">
              <a:solidFill>
                <a:srgbClr val="000000">
                  <a:alpha val="100000"/>
                </a:srgbClr>
              </a:solidFill>
              <a:prstDash val="solid"/>
              <a:round/>
            </a:ln>
          </p:spPr>
          <p:txBody>
            <a:bodyPr/>
            <a:lstStyle/>
            <a:p>
              <a:endParaRPr/>
            </a:p>
          </p:txBody>
        </p:sp>
        <p:sp>
          <p:nvSpPr>
            <p:cNvPr id="108" name="pl108"/>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9" name="pl109"/>
            <p:cNvSpPr/>
            <p:nvPr/>
          </p:nvSpPr>
          <p:spPr>
            <a:xfrm>
              <a:off x="1414780" y="4762500"/>
              <a:ext cx="4592320" cy="952500"/>
            </a:xfrm>
            <a:custGeom>
              <a:avLst/>
              <a:gdLst/>
              <a:ahLst/>
              <a:cxnLst/>
              <a:rect l="0" t="0" r="0" b="0"/>
              <a:pathLst>
                <a:path w="4592319" h="952500">
                  <a:moveTo>
                    <a:pt x="0" y="952500"/>
                  </a:moveTo>
                  <a:lnTo>
                    <a:pt x="765386" y="952500"/>
                  </a:lnTo>
                  <a:lnTo>
                    <a:pt x="1530773" y="952500"/>
                  </a:lnTo>
                  <a:lnTo>
                    <a:pt x="2296159" y="952500"/>
                  </a:lnTo>
                  <a:lnTo>
                    <a:pt x="3061546" y="952500"/>
                  </a:lnTo>
                  <a:lnTo>
                    <a:pt x="3826933" y="952500"/>
                  </a:lnTo>
                  <a:lnTo>
                    <a:pt x="4592319" y="0"/>
                  </a:lnTo>
                </a:path>
              </a:pathLst>
            </a:custGeom>
            <a:ln w="28575" cap="rnd">
              <a:solidFill>
                <a:srgbClr val="00008B">
                  <a:alpha val="100000"/>
                </a:srgbClr>
              </a:solidFill>
              <a:prstDash val="solid"/>
              <a:round/>
            </a:ln>
          </p:spPr>
          <p:txBody>
            <a:bodyPr/>
            <a:lstStyle/>
            <a:p>
              <a:endParaRPr/>
            </a:p>
          </p:txBody>
        </p:sp>
        <p:sp>
          <p:nvSpPr>
            <p:cNvPr id="110" name="pl110"/>
            <p:cNvSpPr/>
            <p:nvPr/>
          </p:nvSpPr>
          <p:spPr>
            <a:xfrm>
              <a:off x="6294120" y="4982307"/>
              <a:ext cx="0" cy="732692"/>
            </a:xfrm>
            <a:custGeom>
              <a:avLst/>
              <a:gdLst/>
              <a:ahLst/>
              <a:cxnLst/>
              <a:rect l="0" t="0" r="0" b="0"/>
              <a:pathLst>
                <a:path h="732692">
                  <a:moveTo>
                    <a:pt x="0" y="732692"/>
                  </a:moveTo>
                  <a:lnTo>
                    <a:pt x="0"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pl112"/>
            <p:cNvSpPr/>
            <p:nvPr/>
          </p:nvSpPr>
          <p:spPr>
            <a:xfrm>
              <a:off x="6294120" y="4982307"/>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3" name="tx113"/>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4" name="tx114"/>
            <p:cNvSpPr/>
            <p:nvPr/>
          </p:nvSpPr>
          <p:spPr>
            <a:xfrm>
              <a:off x="6461760" y="4937560"/>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a:t>
              </a:r>
            </a:p>
          </p:txBody>
        </p:sp>
        <p:sp>
          <p:nvSpPr>
            <p:cNvPr id="115" name="tx11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6" name="tx116"/>
            <p:cNvSpPr/>
            <p:nvPr/>
          </p:nvSpPr>
          <p:spPr>
            <a:xfrm>
              <a:off x="138259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7" name="tx117"/>
            <p:cNvSpPr/>
            <p:nvPr/>
          </p:nvSpPr>
          <p:spPr>
            <a:xfrm>
              <a:off x="214798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8" name="tx118"/>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1" name="tx121"/>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2" name="tx122"/>
            <p:cNvSpPr/>
            <p:nvPr/>
          </p:nvSpPr>
          <p:spPr>
            <a:xfrm>
              <a:off x="5925771" y="4652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Luxembourg</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1463040"/>
              <a:ext cx="228964" cy="14477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14630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14630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14630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428240"/>
              <a:ext cx="228964" cy="482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428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428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428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428240"/>
              <a:ext cx="228964" cy="4825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4282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4282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4282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1945640"/>
              <a:ext cx="228964" cy="9651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19456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19456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19456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282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19456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1463040"/>
              <a:ext cx="228964" cy="14477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14630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14630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14630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428240"/>
              <a:ext cx="228964" cy="482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428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428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428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428240"/>
              <a:ext cx="228964" cy="4825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4282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4282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4282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1945640"/>
              <a:ext cx="228964" cy="9651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19456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19456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19456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463040"/>
              <a:ext cx="0" cy="1447799"/>
            </a:xfrm>
            <a:custGeom>
              <a:avLst/>
              <a:gdLst/>
              <a:ahLst/>
              <a:cxnLst/>
              <a:rect l="0" t="0" r="0" b="0"/>
              <a:pathLst>
                <a:path h="1447799">
                  <a:moveTo>
                    <a:pt x="0" y="1447799"/>
                  </a:moveTo>
                  <a:lnTo>
                    <a:pt x="0" y="0"/>
                  </a:ln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282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19456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889315" y="238349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223" name="tx223"/>
            <p:cNvSpPr/>
            <p:nvPr/>
          </p:nvSpPr>
          <p:spPr>
            <a:xfrm>
              <a:off x="889315" y="190029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224" name="tx224"/>
            <p:cNvSpPr/>
            <p:nvPr/>
          </p:nvSpPr>
          <p:spPr>
            <a:xfrm>
              <a:off x="889315" y="14163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84575"/>
              <a:ext cx="779182" cy="664463"/>
            </a:xfrm>
            <a:prstGeom prst="rect">
              <a:avLst/>
            </a:prstGeom>
            <a:solidFill>
              <a:srgbClr val="FFFFFF">
                <a:alpha val="100000"/>
              </a:srgbClr>
            </a:solidFill>
          </p:spPr>
          <p:txBody>
            <a:bodyPr/>
            <a:lstStyle/>
            <a:p>
              <a:endParaRPr/>
            </a:p>
          </p:txBody>
        </p:sp>
        <p:sp>
          <p:nvSpPr>
            <p:cNvPr id="280" name="rc280"/>
            <p:cNvSpPr/>
            <p:nvPr/>
          </p:nvSpPr>
          <p:spPr>
            <a:xfrm>
              <a:off x="463718" y="3197733"/>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48609"/>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99485"/>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50361"/>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88223"/>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38901"/>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72314"/>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40653"/>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0" name="grp2"/>
          <p:cNvGrpSpPr/>
          <p:nvPr/>
        </p:nvGrpSpPr>
        <p:grpSpPr>
          <a:xfrm>
            <a:off x="457200" y="4023360"/>
            <a:ext cx="6675120" cy="2743200"/>
            <a:chOff x="457200" y="4023360"/>
            <a:chExt cx="6675120" cy="2743200"/>
          </a:xfrm>
        </p:grpSpPr>
        <p:sp>
          <p:nvSpPr>
            <p:cNvPr id="411" name="rc4"/>
            <p:cNvSpPr/>
            <p:nvPr/>
          </p:nvSpPr>
          <p:spPr>
            <a:xfrm>
              <a:off x="1223433" y="5143500"/>
              <a:ext cx="382693" cy="617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1435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143500"/>
              <a:ext cx="382693" cy="617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1435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143500"/>
              <a:ext cx="382693" cy="617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1435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rc35"/>
            <p:cNvSpPr/>
            <p:nvPr/>
          </p:nvSpPr>
          <p:spPr>
            <a:xfrm>
              <a:off x="1223433" y="5143500"/>
              <a:ext cx="382693" cy="617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1435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143500"/>
              <a:ext cx="382693" cy="617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1435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143500"/>
              <a:ext cx="382693" cy="617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1435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pl63"/>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pl65"/>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tx6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8" name="tx68"/>
            <p:cNvSpPr/>
            <p:nvPr/>
          </p:nvSpPr>
          <p:spPr>
            <a:xfrm>
              <a:off x="889315" y="509875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69" name="tx69"/>
            <p:cNvSpPr/>
            <p:nvPr/>
          </p:nvSpPr>
          <p:spPr>
            <a:xfrm>
              <a:off x="889315" y="448093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0" name="pl70"/>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tx78"/>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9" name="tx79"/>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0" name="tx80"/>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1" name="tx81"/>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2" name="tx82"/>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3" name="tx83"/>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4" name="tx84"/>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5" name="pl85"/>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6" name="rc86"/>
            <p:cNvSpPr/>
            <p:nvPr/>
          </p:nvSpPr>
          <p:spPr>
            <a:xfrm>
              <a:off x="2054675" y="6223635"/>
              <a:ext cx="3312528" cy="301752"/>
            </a:xfrm>
            <a:prstGeom prst="rect">
              <a:avLst/>
            </a:prstGeom>
            <a:solidFill>
              <a:srgbClr val="FFFFFF">
                <a:alpha val="100000"/>
              </a:srgbClr>
            </a:solidFill>
          </p:spPr>
          <p:txBody>
            <a:bodyPr/>
            <a:lstStyle/>
            <a:p>
              <a:endParaRPr/>
            </a:p>
          </p:txBody>
        </p:sp>
        <p:sp>
          <p:nvSpPr>
            <p:cNvPr id="87" name="rc87"/>
            <p:cNvSpPr/>
            <p:nvPr/>
          </p:nvSpPr>
          <p:spPr>
            <a:xfrm>
              <a:off x="2167832" y="6336792"/>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8"/>
            <p:cNvSpPr/>
            <p:nvPr/>
          </p:nvSpPr>
          <p:spPr>
            <a:xfrm>
              <a:off x="2981820" y="6336792"/>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9" name="rc89"/>
            <p:cNvSpPr/>
            <p:nvPr/>
          </p:nvSpPr>
          <p:spPr>
            <a:xfrm>
              <a:off x="3795807" y="6336792"/>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0" name="rc90"/>
            <p:cNvSpPr/>
            <p:nvPr/>
          </p:nvSpPr>
          <p:spPr>
            <a:xfrm>
              <a:off x="4609795" y="6336792"/>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1" name="tx91"/>
            <p:cNvSpPr/>
            <p:nvPr/>
          </p:nvSpPr>
          <p:spPr>
            <a:xfrm>
              <a:off x="2371515" y="6327282"/>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2" name="tx92"/>
            <p:cNvSpPr/>
            <p:nvPr/>
          </p:nvSpPr>
          <p:spPr>
            <a:xfrm>
              <a:off x="3185502" y="6327282"/>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3" name="tx93"/>
            <p:cNvSpPr/>
            <p:nvPr/>
          </p:nvSpPr>
          <p:spPr>
            <a:xfrm>
              <a:off x="3999490" y="6327282"/>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4" name="tx94"/>
            <p:cNvSpPr/>
            <p:nvPr/>
          </p:nvSpPr>
          <p:spPr>
            <a:xfrm>
              <a:off x="4813477" y="6327084"/>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5" name="tx95"/>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6" name="tx96"/>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7" name="tx97"/>
            <p:cNvSpPr/>
            <p:nvPr/>
          </p:nvSpPr>
          <p:spPr>
            <a:xfrm>
              <a:off x="1508624" y="4249697"/>
              <a:ext cx="4404630"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Luxembourg age distribution, vaccination status, and incidence, 2017-12 to 2018-11</a:t>
              </a:r>
            </a:p>
          </p:txBody>
        </p:sp>
        <p:sp>
          <p:nvSpPr>
            <p:cNvPr id="98" name="pt98"/>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2148734" y="5683567"/>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2914120" y="5683567"/>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2" name="pt102"/>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3" name="pt103"/>
            <p:cNvSpPr/>
            <p:nvPr/>
          </p:nvSpPr>
          <p:spPr>
            <a:xfrm>
              <a:off x="5210280" y="5635207"/>
              <a:ext cx="62865" cy="62865"/>
            </a:xfrm>
            <a:prstGeom prst="ellipse">
              <a:avLst/>
            </a:prstGeom>
            <a:ln w="9525" cap="rnd">
              <a:solidFill>
                <a:srgbClr val="000000">
                  <a:alpha val="100000"/>
                </a:srgbClr>
              </a:solidFill>
              <a:prstDash val="solid"/>
              <a:round/>
            </a:ln>
          </p:spPr>
          <p:txBody>
            <a:bodyPr/>
            <a:lstStyle/>
            <a:p>
              <a:endParaRPr/>
            </a:p>
          </p:txBody>
        </p:sp>
        <p:sp>
          <p:nvSpPr>
            <p:cNvPr id="104" name="pt104"/>
            <p:cNvSpPr/>
            <p:nvPr/>
          </p:nvSpPr>
          <p:spPr>
            <a:xfrm>
              <a:off x="5975667" y="5661530"/>
              <a:ext cx="62865" cy="62865"/>
            </a:xfrm>
            <a:prstGeom prst="ellipse">
              <a:avLst/>
            </a:prstGeom>
            <a:ln w="9525" cap="rnd">
              <a:solidFill>
                <a:srgbClr val="000000">
                  <a:alpha val="100000"/>
                </a:srgbClr>
              </a:solidFill>
              <a:prstDash val="solid"/>
              <a:round/>
            </a:ln>
          </p:spPr>
          <p:txBody>
            <a:bodyPr/>
            <a:lstStyle/>
            <a:p>
              <a:endParaRPr/>
            </a:p>
          </p:txBody>
        </p:sp>
        <p:sp>
          <p:nvSpPr>
            <p:cNvPr id="105" name="pl105"/>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6" name="pl106"/>
            <p:cNvSpPr/>
            <p:nvPr/>
          </p:nvSpPr>
          <p:spPr>
            <a:xfrm>
              <a:off x="1414780" y="4762500"/>
              <a:ext cx="4592320" cy="952500"/>
            </a:xfrm>
            <a:custGeom>
              <a:avLst/>
              <a:gdLst/>
              <a:ahLst/>
              <a:cxnLst/>
              <a:rect l="0" t="0" r="0" b="0"/>
              <a:pathLst>
                <a:path w="4592319" h="952500">
                  <a:moveTo>
                    <a:pt x="0" y="0"/>
                  </a:moveTo>
                  <a:lnTo>
                    <a:pt x="765386" y="952500"/>
                  </a:lnTo>
                  <a:lnTo>
                    <a:pt x="1530773" y="952500"/>
                  </a:lnTo>
                  <a:lnTo>
                    <a:pt x="2296159" y="952500"/>
                  </a:lnTo>
                  <a:lnTo>
                    <a:pt x="3061546" y="952500"/>
                  </a:lnTo>
                  <a:lnTo>
                    <a:pt x="3826933" y="904140"/>
                  </a:lnTo>
                  <a:lnTo>
                    <a:pt x="4592319" y="930462"/>
                  </a:lnTo>
                </a:path>
              </a:pathLst>
            </a:custGeom>
            <a:ln w="28575" cap="rnd">
              <a:solidFill>
                <a:srgbClr val="00008B">
                  <a:alpha val="100000"/>
                </a:srgbClr>
              </a:solidFill>
              <a:prstDash val="solid"/>
              <a:round/>
            </a:ln>
          </p:spPr>
          <p:txBody>
            <a:bodyPr/>
            <a:lstStyle/>
            <a:p>
              <a:endParaRPr/>
            </a:p>
          </p:txBody>
        </p:sp>
        <p:sp>
          <p:nvSpPr>
            <p:cNvPr id="107" name="pl107"/>
            <p:cNvSpPr/>
            <p:nvPr/>
          </p:nvSpPr>
          <p:spPr>
            <a:xfrm>
              <a:off x="6294120" y="4796780"/>
              <a:ext cx="0" cy="918219"/>
            </a:xfrm>
            <a:custGeom>
              <a:avLst/>
              <a:gdLst/>
              <a:ahLst/>
              <a:cxnLst/>
              <a:rect l="0" t="0" r="0" b="0"/>
              <a:pathLst>
                <a:path h="918219">
                  <a:moveTo>
                    <a:pt x="0" y="918219"/>
                  </a:moveTo>
                  <a:lnTo>
                    <a:pt x="0"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540892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pl110"/>
            <p:cNvSpPr/>
            <p:nvPr/>
          </p:nvSpPr>
          <p:spPr>
            <a:xfrm>
              <a:off x="6294120" y="510285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1" name="pl111"/>
            <p:cNvSpPr/>
            <p:nvPr/>
          </p:nvSpPr>
          <p:spPr>
            <a:xfrm>
              <a:off x="6294120" y="479678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2" name="tx112"/>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3" name="tx113"/>
            <p:cNvSpPr/>
            <p:nvPr/>
          </p:nvSpPr>
          <p:spPr>
            <a:xfrm>
              <a:off x="6461760" y="5362194"/>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14" name="tx114"/>
            <p:cNvSpPr/>
            <p:nvPr/>
          </p:nvSpPr>
          <p:spPr>
            <a:xfrm>
              <a:off x="6461760" y="505612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15" name="tx115"/>
            <p:cNvSpPr/>
            <p:nvPr/>
          </p:nvSpPr>
          <p:spPr>
            <a:xfrm>
              <a:off x="6461760" y="475004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16" name="tx116"/>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7" name="tx117"/>
            <p:cNvSpPr/>
            <p:nvPr/>
          </p:nvSpPr>
          <p:spPr>
            <a:xfrm>
              <a:off x="1269083" y="4652962"/>
              <a:ext cx="291393"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155.6</a:t>
              </a:r>
            </a:p>
          </p:txBody>
        </p:sp>
        <p:sp>
          <p:nvSpPr>
            <p:cNvPr id="118" name="tx118"/>
            <p:cNvSpPr/>
            <p:nvPr/>
          </p:nvSpPr>
          <p:spPr>
            <a:xfrm>
              <a:off x="214798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19" name="tx119"/>
            <p:cNvSpPr/>
            <p:nvPr/>
          </p:nvSpPr>
          <p:spPr>
            <a:xfrm>
              <a:off x="291336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1" name="tx121"/>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2" name="tx122"/>
            <p:cNvSpPr/>
            <p:nvPr/>
          </p:nvSpPr>
          <p:spPr>
            <a:xfrm>
              <a:off x="5160384" y="555700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7.9</a:t>
              </a:r>
            </a:p>
          </p:txBody>
        </p:sp>
        <p:sp>
          <p:nvSpPr>
            <p:cNvPr id="123" name="tx123"/>
            <p:cNvSpPr/>
            <p:nvPr/>
          </p:nvSpPr>
          <p:spPr>
            <a:xfrm>
              <a:off x="5925771" y="558332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3.6</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Latvia</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186940"/>
              <a:ext cx="228964" cy="7238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18694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18694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18694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1752600"/>
              <a:ext cx="228964" cy="11582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17526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17526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1607820"/>
              <a:ext cx="228964" cy="1447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621280"/>
              <a:ext cx="228964" cy="2895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6212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6212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476500"/>
              <a:ext cx="228964" cy="1447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621280"/>
              <a:ext cx="228964" cy="2895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62128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62128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476500"/>
              <a:ext cx="228964" cy="1447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476500"/>
              <a:ext cx="228964" cy="4343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47650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47650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47650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766060"/>
              <a:ext cx="228964" cy="1447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76606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76606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76606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766060"/>
              <a:ext cx="228964" cy="1447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766060"/>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766060"/>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766060"/>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1869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463040"/>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186940"/>
              <a:ext cx="228964" cy="7238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18694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18694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18694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1752600"/>
              <a:ext cx="228964" cy="11582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17526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17526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1607820"/>
              <a:ext cx="228964" cy="1447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621280"/>
              <a:ext cx="228964" cy="2895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6212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6212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476500"/>
              <a:ext cx="228964" cy="1447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621280"/>
              <a:ext cx="228964" cy="2895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62128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62128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476500"/>
              <a:ext cx="228964" cy="1447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476500"/>
              <a:ext cx="228964" cy="4343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47650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47650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47650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766060"/>
              <a:ext cx="228964" cy="1447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76606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76606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76606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766060"/>
              <a:ext cx="228964" cy="1447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766060"/>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766060"/>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766060"/>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463040"/>
              <a:ext cx="0" cy="1447799"/>
            </a:xfrm>
            <a:custGeom>
              <a:avLst/>
              <a:gdLst/>
              <a:ahLst/>
              <a:cxnLst/>
              <a:rect l="0" t="0" r="0" b="0"/>
              <a:pathLst>
                <a:path h="1447799">
                  <a:moveTo>
                    <a:pt x="0" y="1447799"/>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1869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46304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889315" y="2141398"/>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221" name="tx221"/>
            <p:cNvSpPr/>
            <p:nvPr/>
          </p:nvSpPr>
          <p:spPr>
            <a:xfrm>
              <a:off x="818510" y="141630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67202"/>
              <a:ext cx="779182" cy="681837"/>
            </a:xfrm>
            <a:prstGeom prst="rect">
              <a:avLst/>
            </a:prstGeom>
            <a:solidFill>
              <a:srgbClr val="FFFFFF">
                <a:alpha val="100000"/>
              </a:srgbClr>
            </a:solidFill>
          </p:spPr>
          <p:txBody>
            <a:bodyPr/>
            <a:lstStyle/>
            <a:p>
              <a:endParaRPr/>
            </a:p>
          </p:txBody>
        </p:sp>
        <p:sp>
          <p:nvSpPr>
            <p:cNvPr id="277" name="rc277"/>
            <p:cNvSpPr/>
            <p:nvPr/>
          </p:nvSpPr>
          <p:spPr>
            <a:xfrm>
              <a:off x="463718" y="318035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3123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8211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3298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7085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21527"/>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5494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23279"/>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06" name="grp2"/>
          <p:cNvGrpSpPr/>
          <p:nvPr/>
        </p:nvGrpSpPr>
        <p:grpSpPr>
          <a:xfrm>
            <a:off x="457200" y="4023360"/>
            <a:ext cx="6675120" cy="2743200"/>
            <a:chOff x="457200" y="4023360"/>
            <a:chExt cx="6675120" cy="2743200"/>
          </a:xfrm>
        </p:grpSpPr>
        <p:sp>
          <p:nvSpPr>
            <p:cNvPr id="407" name="rc4"/>
            <p:cNvSpPr/>
            <p:nvPr/>
          </p:nvSpPr>
          <p:spPr>
            <a:xfrm>
              <a:off x="1223433" y="5143500"/>
              <a:ext cx="382693" cy="617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14350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1435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606415"/>
              <a:ext cx="382693" cy="1543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606415"/>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60641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60641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606415"/>
              <a:ext cx="382693" cy="1543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606415"/>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560641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560641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4989195"/>
              <a:ext cx="382693" cy="7715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4989195"/>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452110"/>
              <a:ext cx="382693" cy="3086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4680585"/>
              <a:ext cx="382693" cy="7715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606415"/>
              <a:ext cx="382693" cy="1543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297805"/>
              <a:ext cx="382693" cy="3086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297805"/>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143500"/>
              <a:ext cx="382693" cy="1543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498919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rc34"/>
            <p:cNvSpPr/>
            <p:nvPr/>
          </p:nvSpPr>
          <p:spPr>
            <a:xfrm>
              <a:off x="1223433" y="5143500"/>
              <a:ext cx="382693" cy="617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 name="rc35"/>
            <p:cNvSpPr/>
            <p:nvPr/>
          </p:nvSpPr>
          <p:spPr>
            <a:xfrm>
              <a:off x="1223433" y="514350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 name="rc36"/>
            <p:cNvSpPr/>
            <p:nvPr/>
          </p:nvSpPr>
          <p:spPr>
            <a:xfrm>
              <a:off x="1223433" y="51435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 name="rc37"/>
            <p:cNvSpPr/>
            <p:nvPr/>
          </p:nvSpPr>
          <p:spPr>
            <a:xfrm>
              <a:off x="1223433"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988820" y="5606415"/>
              <a:ext cx="382693" cy="1543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988820" y="5606415"/>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988820" y="560641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60641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2754206" y="5606415"/>
              <a:ext cx="382693" cy="1543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2754206" y="5606415"/>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2754206" y="560641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60641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4284979" y="4989195"/>
              <a:ext cx="382693" cy="77152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4989195"/>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5050366" y="5452110"/>
              <a:ext cx="382693" cy="30861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4680585"/>
              <a:ext cx="382693" cy="7715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815753" y="5606415"/>
              <a:ext cx="382693" cy="1543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815753" y="5297805"/>
              <a:ext cx="382693" cy="30861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815753" y="5297805"/>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143500"/>
              <a:ext cx="382693" cy="1543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2" name="pl62"/>
            <p:cNvSpPr/>
            <p:nvPr/>
          </p:nvSpPr>
          <p:spPr>
            <a:xfrm>
              <a:off x="1127759" y="4989195"/>
              <a:ext cx="0" cy="771525"/>
            </a:xfrm>
            <a:custGeom>
              <a:avLst/>
              <a:gdLst/>
              <a:ahLst/>
              <a:cxnLst/>
              <a:rect l="0" t="0" r="0" b="0"/>
              <a:pathLst>
                <a:path h="771525">
                  <a:moveTo>
                    <a:pt x="0" y="771525"/>
                  </a:moveTo>
                  <a:lnTo>
                    <a:pt x="0" y="0"/>
                  </a:lnTo>
                </a:path>
              </a:pathLst>
            </a:custGeom>
            <a:ln w="9525" cap="rnd">
              <a:solidFill>
                <a:srgbClr val="000000">
                  <a:alpha val="100000"/>
                </a:srgbClr>
              </a:solidFill>
              <a:prstDash val="solid"/>
              <a:round/>
            </a:ln>
          </p:spPr>
          <p:txBody>
            <a:bodyPr/>
            <a:lstStyle/>
            <a:p>
              <a:endParaRPr/>
            </a:p>
          </p:txBody>
        </p:sp>
        <p:sp>
          <p:nvSpPr>
            <p:cNvPr id="63" name="pl63"/>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4" name="pl64"/>
            <p:cNvSpPr/>
            <p:nvPr/>
          </p:nvSpPr>
          <p:spPr>
            <a:xfrm>
              <a:off x="1043940" y="498919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5" name="tx6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66" name="tx66"/>
            <p:cNvSpPr/>
            <p:nvPr/>
          </p:nvSpPr>
          <p:spPr>
            <a:xfrm>
              <a:off x="889315" y="4943653"/>
              <a:ext cx="70804" cy="8969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5</a:t>
              </a:r>
            </a:p>
          </p:txBody>
        </p:sp>
        <p:sp>
          <p:nvSpPr>
            <p:cNvPr id="67" name="pl67"/>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76" name="tx76"/>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77" name="tx77"/>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78" name="tx78"/>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79" name="tx79"/>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0" name="tx80"/>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81" name="tx81"/>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82" name="pl8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83" name="rc83"/>
            <p:cNvSpPr/>
            <p:nvPr/>
          </p:nvSpPr>
          <p:spPr>
            <a:xfrm>
              <a:off x="2054675" y="6210776"/>
              <a:ext cx="3312528" cy="301751"/>
            </a:xfrm>
            <a:prstGeom prst="rect">
              <a:avLst/>
            </a:prstGeom>
            <a:solidFill>
              <a:srgbClr val="FFFFFF">
                <a:alpha val="100000"/>
              </a:srgbClr>
            </a:solidFill>
          </p:spPr>
          <p:txBody>
            <a:bodyPr/>
            <a:lstStyle/>
            <a:p>
              <a:endParaRPr/>
            </a:p>
          </p:txBody>
        </p:sp>
        <p:sp>
          <p:nvSpPr>
            <p:cNvPr id="84" name="rc84"/>
            <p:cNvSpPr/>
            <p:nvPr/>
          </p:nvSpPr>
          <p:spPr>
            <a:xfrm>
              <a:off x="2167832" y="6323933"/>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5" name="rc85"/>
            <p:cNvSpPr/>
            <p:nvPr/>
          </p:nvSpPr>
          <p:spPr>
            <a:xfrm>
              <a:off x="2981820" y="6323933"/>
              <a:ext cx="90525" cy="7543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86" name="rc86"/>
            <p:cNvSpPr/>
            <p:nvPr/>
          </p:nvSpPr>
          <p:spPr>
            <a:xfrm>
              <a:off x="3795807" y="6323933"/>
              <a:ext cx="90525" cy="754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87" name="rc87"/>
            <p:cNvSpPr/>
            <p:nvPr/>
          </p:nvSpPr>
          <p:spPr>
            <a:xfrm>
              <a:off x="4609795" y="6323933"/>
              <a:ext cx="90525" cy="754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88" name="tx88"/>
            <p:cNvSpPr/>
            <p:nvPr/>
          </p:nvSpPr>
          <p:spPr>
            <a:xfrm>
              <a:off x="2371515" y="6314424"/>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89" name="tx89"/>
            <p:cNvSpPr/>
            <p:nvPr/>
          </p:nvSpPr>
          <p:spPr>
            <a:xfrm>
              <a:off x="3185502" y="6314424"/>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0" name="tx90"/>
            <p:cNvSpPr/>
            <p:nvPr/>
          </p:nvSpPr>
          <p:spPr>
            <a:xfrm>
              <a:off x="3999490" y="6314424"/>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91" name="tx91"/>
            <p:cNvSpPr/>
            <p:nvPr/>
          </p:nvSpPr>
          <p:spPr>
            <a:xfrm>
              <a:off x="4813477" y="6314225"/>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92" name="tx92"/>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93" name="tx93"/>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94" name="tx94"/>
            <p:cNvSpPr/>
            <p:nvPr/>
          </p:nvSpPr>
          <p:spPr>
            <a:xfrm>
              <a:off x="1680118" y="4249697"/>
              <a:ext cx="4061643"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Latvia age distribution, vaccination status, and incidence, 2017-12 to 2018-11</a:t>
              </a:r>
            </a:p>
          </p:txBody>
        </p:sp>
        <p:sp>
          <p:nvSpPr>
            <p:cNvPr id="95" name="pt95"/>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96" name="pt96"/>
            <p:cNvSpPr/>
            <p:nvPr/>
          </p:nvSpPr>
          <p:spPr>
            <a:xfrm>
              <a:off x="2148734" y="5621039"/>
              <a:ext cx="62865" cy="62865"/>
            </a:xfrm>
            <a:prstGeom prst="ellipse">
              <a:avLst/>
            </a:prstGeom>
            <a:ln w="9525" cap="rnd">
              <a:solidFill>
                <a:srgbClr val="000000">
                  <a:alpha val="100000"/>
                </a:srgbClr>
              </a:solidFill>
              <a:prstDash val="solid"/>
              <a:round/>
            </a:ln>
          </p:spPr>
          <p:txBody>
            <a:bodyPr/>
            <a:lstStyle/>
            <a:p>
              <a:endParaRPr/>
            </a:p>
          </p:txBody>
        </p:sp>
        <p:sp>
          <p:nvSpPr>
            <p:cNvPr id="97" name="pt97"/>
            <p:cNvSpPr/>
            <p:nvPr/>
          </p:nvSpPr>
          <p:spPr>
            <a:xfrm>
              <a:off x="2914120" y="5639844"/>
              <a:ext cx="62865" cy="62865"/>
            </a:xfrm>
            <a:prstGeom prst="ellipse">
              <a:avLst/>
            </a:prstGeom>
            <a:ln w="9525" cap="rnd">
              <a:solidFill>
                <a:srgbClr val="000000">
                  <a:alpha val="100000"/>
                </a:srgbClr>
              </a:solidFill>
              <a:prstDash val="solid"/>
              <a:round/>
            </a:ln>
          </p:spPr>
          <p:txBody>
            <a:bodyPr/>
            <a:lstStyle/>
            <a:p>
              <a:endParaRPr/>
            </a:p>
          </p:txBody>
        </p:sp>
        <p:sp>
          <p:nvSpPr>
            <p:cNvPr id="98" name="pt98"/>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99" name="pt99"/>
            <p:cNvSpPr/>
            <p:nvPr/>
          </p:nvSpPr>
          <p:spPr>
            <a:xfrm>
              <a:off x="4444894" y="5568853"/>
              <a:ext cx="62865" cy="62865"/>
            </a:xfrm>
            <a:prstGeom prst="ellipse">
              <a:avLst/>
            </a:prstGeom>
            <a:ln w="9525" cap="rnd">
              <a:solidFill>
                <a:srgbClr val="000000">
                  <a:alpha val="100000"/>
                </a:srgbClr>
              </a:solidFill>
              <a:prstDash val="solid"/>
              <a:round/>
            </a:ln>
          </p:spPr>
          <p:txBody>
            <a:bodyPr/>
            <a:lstStyle/>
            <a:p>
              <a:endParaRPr/>
            </a:p>
          </p:txBody>
        </p:sp>
        <p:sp>
          <p:nvSpPr>
            <p:cNvPr id="100" name="pt100"/>
            <p:cNvSpPr/>
            <p:nvPr/>
          </p:nvSpPr>
          <p:spPr>
            <a:xfrm>
              <a:off x="5210280" y="5602703"/>
              <a:ext cx="62865" cy="62865"/>
            </a:xfrm>
            <a:prstGeom prst="ellipse">
              <a:avLst/>
            </a:prstGeom>
            <a:ln w="9525" cap="rnd">
              <a:solidFill>
                <a:srgbClr val="000000">
                  <a:alpha val="100000"/>
                </a:srgbClr>
              </a:solidFill>
              <a:prstDash val="solid"/>
              <a:round/>
            </a:ln>
          </p:spPr>
          <p:txBody>
            <a:bodyPr/>
            <a:lstStyle/>
            <a:p>
              <a:endParaRPr/>
            </a:p>
          </p:txBody>
        </p:sp>
        <p:sp>
          <p:nvSpPr>
            <p:cNvPr id="101" name="pt101"/>
            <p:cNvSpPr/>
            <p:nvPr/>
          </p:nvSpPr>
          <p:spPr>
            <a:xfrm>
              <a:off x="5975667" y="5665702"/>
              <a:ext cx="62865" cy="62865"/>
            </a:xfrm>
            <a:prstGeom prst="ellipse">
              <a:avLst/>
            </a:prstGeom>
            <a:ln w="9525" cap="rnd">
              <a:solidFill>
                <a:srgbClr val="000000">
                  <a:alpha val="100000"/>
                </a:srgbClr>
              </a:solidFill>
              <a:prstDash val="solid"/>
              <a:round/>
            </a:ln>
          </p:spPr>
          <p:txBody>
            <a:bodyPr/>
            <a:lstStyle/>
            <a:p>
              <a:endParaRPr/>
            </a:p>
          </p:txBody>
        </p:sp>
        <p:sp>
          <p:nvSpPr>
            <p:cNvPr id="102" name="pl102"/>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03" name="pl103"/>
            <p:cNvSpPr/>
            <p:nvPr/>
          </p:nvSpPr>
          <p:spPr>
            <a:xfrm>
              <a:off x="1414780" y="4762500"/>
              <a:ext cx="4592320" cy="952500"/>
            </a:xfrm>
            <a:custGeom>
              <a:avLst/>
              <a:gdLst/>
              <a:ahLst/>
              <a:cxnLst/>
              <a:rect l="0" t="0" r="0" b="0"/>
              <a:pathLst>
                <a:path w="4592319" h="952500">
                  <a:moveTo>
                    <a:pt x="0" y="0"/>
                  </a:moveTo>
                  <a:lnTo>
                    <a:pt x="765386" y="889971"/>
                  </a:lnTo>
                  <a:lnTo>
                    <a:pt x="1530773" y="908777"/>
                  </a:lnTo>
                  <a:lnTo>
                    <a:pt x="2296159" y="952500"/>
                  </a:lnTo>
                  <a:lnTo>
                    <a:pt x="3061546" y="837786"/>
                  </a:lnTo>
                  <a:lnTo>
                    <a:pt x="3826933" y="871636"/>
                  </a:lnTo>
                  <a:lnTo>
                    <a:pt x="4592319" y="934634"/>
                  </a:lnTo>
                </a:path>
              </a:pathLst>
            </a:custGeom>
            <a:ln w="28575" cap="rnd">
              <a:solidFill>
                <a:srgbClr val="00008B">
                  <a:alpha val="100000"/>
                </a:srgbClr>
              </a:solidFill>
              <a:prstDash val="solid"/>
              <a:round/>
            </a:ln>
          </p:spPr>
          <p:txBody>
            <a:bodyPr/>
            <a:lstStyle/>
            <a:p>
              <a:endParaRPr/>
            </a:p>
          </p:txBody>
        </p:sp>
        <p:sp>
          <p:nvSpPr>
            <p:cNvPr id="104" name="pl104"/>
            <p:cNvSpPr/>
            <p:nvPr/>
          </p:nvSpPr>
          <p:spPr>
            <a:xfrm>
              <a:off x="6294120" y="4774723"/>
              <a:ext cx="0" cy="940276"/>
            </a:xfrm>
            <a:custGeom>
              <a:avLst/>
              <a:gdLst/>
              <a:ahLst/>
              <a:cxnLst/>
              <a:rect l="0" t="0" r="0" b="0"/>
              <a:pathLst>
                <a:path h="940276">
                  <a:moveTo>
                    <a:pt x="0" y="940276"/>
                  </a:moveTo>
                  <a:lnTo>
                    <a:pt x="0" y="0"/>
                  </a:lnTo>
                </a:path>
              </a:pathLst>
            </a:custGeom>
            <a:ln w="9525" cap="rnd">
              <a:solidFill>
                <a:srgbClr val="00008B">
                  <a:alpha val="100000"/>
                </a:srgbClr>
              </a:solidFill>
              <a:prstDash val="solid"/>
              <a:round/>
            </a:ln>
          </p:spPr>
          <p:txBody>
            <a:bodyPr/>
            <a:lstStyle/>
            <a:p>
              <a:endParaRPr/>
            </a:p>
          </p:txBody>
        </p:sp>
        <p:sp>
          <p:nvSpPr>
            <p:cNvPr id="105" name="pl105"/>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6" name="pl106"/>
            <p:cNvSpPr/>
            <p:nvPr/>
          </p:nvSpPr>
          <p:spPr>
            <a:xfrm>
              <a:off x="6294120" y="547993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7" name="pl107"/>
            <p:cNvSpPr/>
            <p:nvPr/>
          </p:nvSpPr>
          <p:spPr>
            <a:xfrm>
              <a:off x="6294120" y="524486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8" name="pl108"/>
            <p:cNvSpPr/>
            <p:nvPr/>
          </p:nvSpPr>
          <p:spPr>
            <a:xfrm>
              <a:off x="6294120" y="5009792"/>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09" name="pl109"/>
            <p:cNvSpPr/>
            <p:nvPr/>
          </p:nvSpPr>
          <p:spPr>
            <a:xfrm>
              <a:off x="6294120" y="477472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0" name="tx110"/>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1" name="tx111"/>
            <p:cNvSpPr/>
            <p:nvPr/>
          </p:nvSpPr>
          <p:spPr>
            <a:xfrm>
              <a:off x="6461760" y="5433198"/>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50</a:t>
              </a:r>
            </a:p>
          </p:txBody>
        </p:sp>
        <p:sp>
          <p:nvSpPr>
            <p:cNvPr id="112" name="tx112"/>
            <p:cNvSpPr/>
            <p:nvPr/>
          </p:nvSpPr>
          <p:spPr>
            <a:xfrm>
              <a:off x="6461760" y="519812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13" name="tx113"/>
            <p:cNvSpPr/>
            <p:nvPr/>
          </p:nvSpPr>
          <p:spPr>
            <a:xfrm>
              <a:off x="6461760" y="496306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150</a:t>
              </a:r>
            </a:p>
          </p:txBody>
        </p:sp>
        <p:sp>
          <p:nvSpPr>
            <p:cNvPr id="114" name="tx114"/>
            <p:cNvSpPr/>
            <p:nvPr/>
          </p:nvSpPr>
          <p:spPr>
            <a:xfrm>
              <a:off x="6461760" y="472799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15" name="tx115"/>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6" name="tx116"/>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202.6</a:t>
              </a:r>
            </a:p>
          </p:txBody>
        </p:sp>
        <p:sp>
          <p:nvSpPr>
            <p:cNvPr id="117" name="tx117"/>
            <p:cNvSpPr/>
            <p:nvPr/>
          </p:nvSpPr>
          <p:spPr>
            <a:xfrm>
              <a:off x="2066654" y="5542834"/>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13.3</a:t>
              </a:r>
            </a:p>
          </p:txBody>
        </p:sp>
        <p:sp>
          <p:nvSpPr>
            <p:cNvPr id="118" name="tx118"/>
            <p:cNvSpPr/>
            <p:nvPr/>
          </p:nvSpPr>
          <p:spPr>
            <a:xfrm>
              <a:off x="2864224" y="5561640"/>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9.3</a:t>
              </a:r>
            </a:p>
          </p:txBody>
        </p:sp>
        <p:sp>
          <p:nvSpPr>
            <p:cNvPr id="119" name="tx119"/>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0" name="tx120"/>
            <p:cNvSpPr/>
            <p:nvPr/>
          </p:nvSpPr>
          <p:spPr>
            <a:xfrm>
              <a:off x="4362814" y="5491542"/>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24.4</a:t>
              </a:r>
            </a:p>
          </p:txBody>
        </p:sp>
        <p:sp>
          <p:nvSpPr>
            <p:cNvPr id="121" name="tx121"/>
            <p:cNvSpPr/>
            <p:nvPr/>
          </p:nvSpPr>
          <p:spPr>
            <a:xfrm>
              <a:off x="5128200" y="5525392"/>
              <a:ext cx="227024" cy="82550"/>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17.2</a:t>
              </a:r>
            </a:p>
          </p:txBody>
        </p:sp>
        <p:sp>
          <p:nvSpPr>
            <p:cNvPr id="122" name="tx122"/>
            <p:cNvSpPr/>
            <p:nvPr/>
          </p:nvSpPr>
          <p:spPr>
            <a:xfrm>
              <a:off x="5925771" y="5587498"/>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3.8</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Morocco</a:t>
            </a:r>
          </a:p>
        </p:txBody>
      </p:sp>
      <p:grpSp>
        <p:nvGrpSpPr>
          <p:cNvPr id="2" name="grp2"/>
          <p:cNvGrpSpPr/>
          <p:nvPr/>
        </p:nvGrpSpPr>
        <p:grpSpPr>
          <a:xfrm>
            <a:off x="457200" y="1463040"/>
            <a:ext cx="8503920" cy="2286000"/>
            <a:chOff x="457200" y="1463040"/>
            <a:chExt cx="8503920" cy="2286000"/>
          </a:xfrm>
        </p:grpSpPr>
        <p:sp>
          <p:nvSpPr>
            <p:cNvPr id="293"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7"/>
            <p:cNvSpPr/>
            <p:nvPr/>
          </p:nvSpPr>
          <p:spPr>
            <a:xfrm>
              <a:off x="1411675" y="2726014"/>
              <a:ext cx="228964" cy="1848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1"/>
            <p:cNvSpPr/>
            <p:nvPr/>
          </p:nvSpPr>
          <p:spPr>
            <a:xfrm>
              <a:off x="1686432" y="2664405"/>
              <a:ext cx="228964" cy="2464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5"/>
            <p:cNvSpPr/>
            <p:nvPr/>
          </p:nvSpPr>
          <p:spPr>
            <a:xfrm>
              <a:off x="1961189" y="2849231"/>
              <a:ext cx="228964" cy="616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16"/>
            <p:cNvSpPr/>
            <p:nvPr/>
          </p:nvSpPr>
          <p:spPr>
            <a:xfrm>
              <a:off x="2235946" y="2880035"/>
              <a:ext cx="228964" cy="308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17"/>
            <p:cNvSpPr/>
            <p:nvPr/>
          </p:nvSpPr>
          <p:spPr>
            <a:xfrm>
              <a:off x="2235946" y="28800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18"/>
            <p:cNvSpPr/>
            <p:nvPr/>
          </p:nvSpPr>
          <p:spPr>
            <a:xfrm>
              <a:off x="2235946" y="288003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19"/>
            <p:cNvSpPr/>
            <p:nvPr/>
          </p:nvSpPr>
          <p:spPr>
            <a:xfrm>
              <a:off x="2235946" y="2571993"/>
              <a:ext cx="228964" cy="3080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3"/>
            <p:cNvSpPr/>
            <p:nvPr/>
          </p:nvSpPr>
          <p:spPr>
            <a:xfrm>
              <a:off x="2510703" y="2618199"/>
              <a:ext cx="228964" cy="2926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27"/>
            <p:cNvSpPr/>
            <p:nvPr/>
          </p:nvSpPr>
          <p:spPr>
            <a:xfrm>
              <a:off x="2785460" y="2356363"/>
              <a:ext cx="228964" cy="5544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31"/>
            <p:cNvSpPr/>
            <p:nvPr/>
          </p:nvSpPr>
          <p:spPr>
            <a:xfrm>
              <a:off x="3060217" y="2494982"/>
              <a:ext cx="228964" cy="4158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35"/>
            <p:cNvSpPr/>
            <p:nvPr/>
          </p:nvSpPr>
          <p:spPr>
            <a:xfrm>
              <a:off x="3334974" y="2618199"/>
              <a:ext cx="228964" cy="2926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39"/>
            <p:cNvSpPr/>
            <p:nvPr/>
          </p:nvSpPr>
          <p:spPr>
            <a:xfrm>
              <a:off x="3609731" y="2849231"/>
              <a:ext cx="228964" cy="616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43"/>
            <p:cNvSpPr/>
            <p:nvPr/>
          </p:nvSpPr>
          <p:spPr>
            <a:xfrm>
              <a:off x="3884488" y="2756818"/>
              <a:ext cx="228964" cy="1540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44"/>
            <p:cNvSpPr/>
            <p:nvPr/>
          </p:nvSpPr>
          <p:spPr>
            <a:xfrm>
              <a:off x="4159245" y="2895437"/>
              <a:ext cx="228964" cy="154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45"/>
            <p:cNvSpPr/>
            <p:nvPr/>
          </p:nvSpPr>
          <p:spPr>
            <a:xfrm>
              <a:off x="4159245" y="28954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46"/>
            <p:cNvSpPr/>
            <p:nvPr/>
          </p:nvSpPr>
          <p:spPr>
            <a:xfrm>
              <a:off x="4159245" y="28954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47"/>
            <p:cNvSpPr/>
            <p:nvPr/>
          </p:nvSpPr>
          <p:spPr>
            <a:xfrm>
              <a:off x="4159245" y="2202342"/>
              <a:ext cx="228964" cy="6930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0" name="rc51"/>
            <p:cNvSpPr/>
            <p:nvPr/>
          </p:nvSpPr>
          <p:spPr>
            <a:xfrm>
              <a:off x="4434002" y="2125331"/>
              <a:ext cx="228964" cy="7855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3"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4" name="rc55"/>
            <p:cNvSpPr/>
            <p:nvPr/>
          </p:nvSpPr>
          <p:spPr>
            <a:xfrm>
              <a:off x="4708759" y="2433374"/>
              <a:ext cx="228964" cy="4774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56"/>
            <p:cNvSpPr/>
            <p:nvPr/>
          </p:nvSpPr>
          <p:spPr>
            <a:xfrm>
              <a:off x="498351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57"/>
            <p:cNvSpPr/>
            <p:nvPr/>
          </p:nvSpPr>
          <p:spPr>
            <a:xfrm>
              <a:off x="498351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7" name="rc58"/>
            <p:cNvSpPr/>
            <p:nvPr/>
          </p:nvSpPr>
          <p:spPr>
            <a:xfrm>
              <a:off x="498351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8" name="rc59"/>
            <p:cNvSpPr/>
            <p:nvPr/>
          </p:nvSpPr>
          <p:spPr>
            <a:xfrm>
              <a:off x="4983516" y="2479580"/>
              <a:ext cx="228964" cy="431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9" name="rc60"/>
            <p:cNvSpPr/>
            <p:nvPr/>
          </p:nvSpPr>
          <p:spPr>
            <a:xfrm>
              <a:off x="5258273" y="2895437"/>
              <a:ext cx="228964" cy="154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0" name="rc61"/>
            <p:cNvSpPr/>
            <p:nvPr/>
          </p:nvSpPr>
          <p:spPr>
            <a:xfrm>
              <a:off x="5258273" y="28954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1" name="rc62"/>
            <p:cNvSpPr/>
            <p:nvPr/>
          </p:nvSpPr>
          <p:spPr>
            <a:xfrm>
              <a:off x="5258273" y="28954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63"/>
            <p:cNvSpPr/>
            <p:nvPr/>
          </p:nvSpPr>
          <p:spPr>
            <a:xfrm>
              <a:off x="5258273" y="2417971"/>
              <a:ext cx="228964" cy="4774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64"/>
            <p:cNvSpPr/>
            <p:nvPr/>
          </p:nvSpPr>
          <p:spPr>
            <a:xfrm>
              <a:off x="5533030" y="2880035"/>
              <a:ext cx="228964" cy="308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65"/>
            <p:cNvSpPr/>
            <p:nvPr/>
          </p:nvSpPr>
          <p:spPr>
            <a:xfrm>
              <a:off x="5533030" y="2880035"/>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5" name="rc66"/>
            <p:cNvSpPr/>
            <p:nvPr/>
          </p:nvSpPr>
          <p:spPr>
            <a:xfrm>
              <a:off x="5533030" y="2880035"/>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6" name="rc67"/>
            <p:cNvSpPr/>
            <p:nvPr/>
          </p:nvSpPr>
          <p:spPr>
            <a:xfrm>
              <a:off x="5533030" y="1694071"/>
              <a:ext cx="228964" cy="11859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68"/>
            <p:cNvSpPr/>
            <p:nvPr/>
          </p:nvSpPr>
          <p:spPr>
            <a:xfrm>
              <a:off x="5807787" y="2895437"/>
              <a:ext cx="228964" cy="154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69"/>
            <p:cNvSpPr/>
            <p:nvPr/>
          </p:nvSpPr>
          <p:spPr>
            <a:xfrm>
              <a:off x="5807787" y="28954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70"/>
            <p:cNvSpPr/>
            <p:nvPr/>
          </p:nvSpPr>
          <p:spPr>
            <a:xfrm>
              <a:off x="5807787" y="28954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0" name="rc71"/>
            <p:cNvSpPr/>
            <p:nvPr/>
          </p:nvSpPr>
          <p:spPr>
            <a:xfrm>
              <a:off x="5807787" y="2002114"/>
              <a:ext cx="228964" cy="8933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1" name="rc72"/>
            <p:cNvSpPr/>
            <p:nvPr/>
          </p:nvSpPr>
          <p:spPr>
            <a:xfrm>
              <a:off x="608254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2" name="rc73"/>
            <p:cNvSpPr/>
            <p:nvPr/>
          </p:nvSpPr>
          <p:spPr>
            <a:xfrm>
              <a:off x="608254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3" name="rc74"/>
            <p:cNvSpPr/>
            <p:nvPr/>
          </p:nvSpPr>
          <p:spPr>
            <a:xfrm>
              <a:off x="608254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4" name="rc75"/>
            <p:cNvSpPr/>
            <p:nvPr/>
          </p:nvSpPr>
          <p:spPr>
            <a:xfrm>
              <a:off x="6082544" y="1955908"/>
              <a:ext cx="228964" cy="9549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76"/>
            <p:cNvSpPr/>
            <p:nvPr/>
          </p:nvSpPr>
          <p:spPr>
            <a:xfrm>
              <a:off x="6357301" y="2895437"/>
              <a:ext cx="228964" cy="154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77"/>
            <p:cNvSpPr/>
            <p:nvPr/>
          </p:nvSpPr>
          <p:spPr>
            <a:xfrm>
              <a:off x="6357301" y="28954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7" name="rc78"/>
            <p:cNvSpPr/>
            <p:nvPr/>
          </p:nvSpPr>
          <p:spPr>
            <a:xfrm>
              <a:off x="6357301" y="28954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8" name="rc79"/>
            <p:cNvSpPr/>
            <p:nvPr/>
          </p:nvSpPr>
          <p:spPr>
            <a:xfrm>
              <a:off x="6357301" y="2248548"/>
              <a:ext cx="228964" cy="6468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9" name="rc80"/>
            <p:cNvSpPr/>
            <p:nvPr/>
          </p:nvSpPr>
          <p:spPr>
            <a:xfrm>
              <a:off x="6632058" y="2895437"/>
              <a:ext cx="228964" cy="154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0" name="rc81"/>
            <p:cNvSpPr/>
            <p:nvPr/>
          </p:nvSpPr>
          <p:spPr>
            <a:xfrm>
              <a:off x="6632058" y="2895437"/>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1" name="rc82"/>
            <p:cNvSpPr/>
            <p:nvPr/>
          </p:nvSpPr>
          <p:spPr>
            <a:xfrm>
              <a:off x="6632058" y="2895437"/>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83"/>
            <p:cNvSpPr/>
            <p:nvPr/>
          </p:nvSpPr>
          <p:spPr>
            <a:xfrm>
              <a:off x="6632058" y="2464178"/>
              <a:ext cx="228964" cy="431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3" name="rc84"/>
            <p:cNvSpPr/>
            <p:nvPr/>
          </p:nvSpPr>
          <p:spPr>
            <a:xfrm>
              <a:off x="690681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4" name="rc85"/>
            <p:cNvSpPr/>
            <p:nvPr/>
          </p:nvSpPr>
          <p:spPr>
            <a:xfrm>
              <a:off x="690681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5" name="rc86"/>
            <p:cNvSpPr/>
            <p:nvPr/>
          </p:nvSpPr>
          <p:spPr>
            <a:xfrm>
              <a:off x="690681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6" name="rc87"/>
            <p:cNvSpPr/>
            <p:nvPr/>
          </p:nvSpPr>
          <p:spPr>
            <a:xfrm>
              <a:off x="6906815" y="2726014"/>
              <a:ext cx="228964" cy="1848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7" name="rc88"/>
            <p:cNvSpPr/>
            <p:nvPr/>
          </p:nvSpPr>
          <p:spPr>
            <a:xfrm>
              <a:off x="718157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8" name="rc89"/>
            <p:cNvSpPr/>
            <p:nvPr/>
          </p:nvSpPr>
          <p:spPr>
            <a:xfrm>
              <a:off x="718157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90"/>
            <p:cNvSpPr/>
            <p:nvPr/>
          </p:nvSpPr>
          <p:spPr>
            <a:xfrm>
              <a:off x="718157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0" name="rc91"/>
            <p:cNvSpPr/>
            <p:nvPr/>
          </p:nvSpPr>
          <p:spPr>
            <a:xfrm>
              <a:off x="7181572" y="2464178"/>
              <a:ext cx="228964" cy="4466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1" name="rc92"/>
            <p:cNvSpPr/>
            <p:nvPr/>
          </p:nvSpPr>
          <p:spPr>
            <a:xfrm>
              <a:off x="745632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2" name="rc93"/>
            <p:cNvSpPr/>
            <p:nvPr/>
          </p:nvSpPr>
          <p:spPr>
            <a:xfrm>
              <a:off x="745632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3" name="rc94"/>
            <p:cNvSpPr/>
            <p:nvPr/>
          </p:nvSpPr>
          <p:spPr>
            <a:xfrm>
              <a:off x="745632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4" name="rc95"/>
            <p:cNvSpPr/>
            <p:nvPr/>
          </p:nvSpPr>
          <p:spPr>
            <a:xfrm>
              <a:off x="7456329" y="2541188"/>
              <a:ext cx="228964" cy="3696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7"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8"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9"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0"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1"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3"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4"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5"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6"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7"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pl109"/>
            <p:cNvSpPr/>
            <p:nvPr/>
          </p:nvSpPr>
          <p:spPr>
            <a:xfrm>
              <a:off x="1127759" y="2602797"/>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9" name="pl110"/>
            <p:cNvSpPr/>
            <p:nvPr/>
          </p:nvSpPr>
          <p:spPr>
            <a:xfrm>
              <a:off x="1127759" y="229475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0" name="pl111"/>
            <p:cNvSpPr/>
            <p:nvPr/>
          </p:nvSpPr>
          <p:spPr>
            <a:xfrm>
              <a:off x="1127759" y="198671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1" name="pl112"/>
            <p:cNvSpPr/>
            <p:nvPr/>
          </p:nvSpPr>
          <p:spPr>
            <a:xfrm>
              <a:off x="1127759" y="167866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402" name="rc113"/>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4"/>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5"/>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6"/>
            <p:cNvSpPr/>
            <p:nvPr/>
          </p:nvSpPr>
          <p:spPr>
            <a:xfrm>
              <a:off x="1411675" y="2726014"/>
              <a:ext cx="228964" cy="1848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17"/>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18"/>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19"/>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0"/>
            <p:cNvSpPr/>
            <p:nvPr/>
          </p:nvSpPr>
          <p:spPr>
            <a:xfrm>
              <a:off x="1686432" y="2664405"/>
              <a:ext cx="228964" cy="2464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1"/>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2"/>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3"/>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4"/>
            <p:cNvSpPr/>
            <p:nvPr/>
          </p:nvSpPr>
          <p:spPr>
            <a:xfrm>
              <a:off x="1961189" y="2849231"/>
              <a:ext cx="228964" cy="616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5"/>
            <p:cNvSpPr/>
            <p:nvPr/>
          </p:nvSpPr>
          <p:spPr>
            <a:xfrm>
              <a:off x="2235946" y="2880035"/>
              <a:ext cx="228964" cy="308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6"/>
            <p:cNvSpPr/>
            <p:nvPr/>
          </p:nvSpPr>
          <p:spPr>
            <a:xfrm>
              <a:off x="2235946" y="28800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7"/>
            <p:cNvSpPr/>
            <p:nvPr/>
          </p:nvSpPr>
          <p:spPr>
            <a:xfrm>
              <a:off x="2235946" y="288003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8"/>
            <p:cNvSpPr/>
            <p:nvPr/>
          </p:nvSpPr>
          <p:spPr>
            <a:xfrm>
              <a:off x="2235946" y="2571993"/>
              <a:ext cx="228964" cy="3080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9"/>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30"/>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1"/>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2"/>
            <p:cNvSpPr/>
            <p:nvPr/>
          </p:nvSpPr>
          <p:spPr>
            <a:xfrm>
              <a:off x="2510703" y="2618199"/>
              <a:ext cx="228964" cy="2926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3"/>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4"/>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5"/>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2785460" y="2356363"/>
              <a:ext cx="228964" cy="5544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060217" y="2494982"/>
              <a:ext cx="228964" cy="4158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334974" y="2618199"/>
              <a:ext cx="228964" cy="2926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609731" y="2849231"/>
              <a:ext cx="228964" cy="616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3884488" y="2756818"/>
              <a:ext cx="228964" cy="1540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895437"/>
              <a:ext cx="228964" cy="154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954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8954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159245" y="2202342"/>
              <a:ext cx="228964" cy="6930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434002" y="2125331"/>
              <a:ext cx="228964" cy="7855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708759" y="2433374"/>
              <a:ext cx="228964" cy="4774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4983516" y="2479580"/>
              <a:ext cx="228964" cy="431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895437"/>
              <a:ext cx="228964" cy="154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954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954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258273" y="2417971"/>
              <a:ext cx="228964" cy="4774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880035"/>
              <a:ext cx="228964" cy="308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80035"/>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80035"/>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533030" y="1694071"/>
              <a:ext cx="228964" cy="11859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895437"/>
              <a:ext cx="228964" cy="154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954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8954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5807787" y="2002114"/>
              <a:ext cx="228964" cy="8933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082544" y="1955908"/>
              <a:ext cx="228964" cy="9549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95437"/>
              <a:ext cx="228964" cy="154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954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8954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357301" y="2248548"/>
              <a:ext cx="228964" cy="6468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895437"/>
              <a:ext cx="228964" cy="154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95437"/>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95437"/>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632058" y="2464178"/>
              <a:ext cx="228964" cy="4312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6906815" y="2726014"/>
              <a:ext cx="228964" cy="1848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181572" y="2464178"/>
              <a:ext cx="228964" cy="4466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456329" y="2541188"/>
              <a:ext cx="228964" cy="3696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6"/>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7"/>
            <p:cNvSpPr/>
            <p:nvPr/>
          </p:nvSpPr>
          <p:spPr>
            <a:xfrm>
              <a:off x="1127759" y="1678669"/>
              <a:ext cx="0" cy="1232170"/>
            </a:xfrm>
            <a:custGeom>
              <a:avLst/>
              <a:gdLst/>
              <a:ahLst/>
              <a:cxnLst/>
              <a:rect l="0" t="0" r="0" b="0"/>
              <a:pathLst>
                <a:path h="1232170">
                  <a:moveTo>
                    <a:pt x="0" y="123217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602797"/>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229475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pl221"/>
            <p:cNvSpPr/>
            <p:nvPr/>
          </p:nvSpPr>
          <p:spPr>
            <a:xfrm>
              <a:off x="1043940" y="198671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2" name="pl222"/>
            <p:cNvSpPr/>
            <p:nvPr/>
          </p:nvSpPr>
          <p:spPr>
            <a:xfrm>
              <a:off x="1043940" y="167866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3" name="tx223"/>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4" name="tx224"/>
            <p:cNvSpPr/>
            <p:nvPr/>
          </p:nvSpPr>
          <p:spPr>
            <a:xfrm>
              <a:off x="818510" y="2556065"/>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225" name="tx225"/>
            <p:cNvSpPr/>
            <p:nvPr/>
          </p:nvSpPr>
          <p:spPr>
            <a:xfrm>
              <a:off x="818510" y="2248022"/>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226" name="tx226"/>
            <p:cNvSpPr/>
            <p:nvPr/>
          </p:nvSpPr>
          <p:spPr>
            <a:xfrm>
              <a:off x="818510" y="1939980"/>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227" name="tx227"/>
            <p:cNvSpPr/>
            <p:nvPr/>
          </p:nvSpPr>
          <p:spPr>
            <a:xfrm>
              <a:off x="818510" y="163193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228" name="pl228"/>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pl252"/>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3" name="pl253"/>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4" name="pl254"/>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5" name="tx255"/>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6" name="tx256"/>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7" name="tx257"/>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8" name="tx258"/>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9" name="tx259"/>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60" name="tx260"/>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61" name="tx261"/>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62" name="tx262"/>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3" name="tx263"/>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4" name="tx264"/>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5" name="tx265"/>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6" name="tx266"/>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7" name="tx267"/>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8" name="tx268"/>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9" name="tx269"/>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70" name="tx270"/>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71" name="tx271"/>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72" name="tx272"/>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3" name="tx273"/>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4" name="tx274"/>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5" name="tx275"/>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6" name="tx276"/>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7" name="tx277"/>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8" name="tx278"/>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9" name="tx279"/>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80" name="tx280"/>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81" name="pl281"/>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82" name="rc282"/>
            <p:cNvSpPr/>
            <p:nvPr/>
          </p:nvSpPr>
          <p:spPr>
            <a:xfrm>
              <a:off x="457200" y="3056852"/>
              <a:ext cx="779182" cy="692187"/>
            </a:xfrm>
            <a:prstGeom prst="rect">
              <a:avLst/>
            </a:prstGeom>
            <a:solidFill>
              <a:srgbClr val="FFFFFF">
                <a:alpha val="100000"/>
              </a:srgbClr>
            </a:solidFill>
          </p:spPr>
          <p:txBody>
            <a:bodyPr/>
            <a:lstStyle/>
            <a:p>
              <a:endParaRPr/>
            </a:p>
          </p:txBody>
        </p:sp>
        <p:sp>
          <p:nvSpPr>
            <p:cNvPr id="283" name="rc283"/>
            <p:cNvSpPr/>
            <p:nvPr/>
          </p:nvSpPr>
          <p:spPr>
            <a:xfrm>
              <a:off x="463718" y="317000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4"/>
            <p:cNvSpPr/>
            <p:nvPr/>
          </p:nvSpPr>
          <p:spPr>
            <a:xfrm>
              <a:off x="463718" y="3320885"/>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5"/>
            <p:cNvSpPr/>
            <p:nvPr/>
          </p:nvSpPr>
          <p:spPr>
            <a:xfrm>
              <a:off x="463718" y="3471761"/>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6"/>
            <p:cNvSpPr/>
            <p:nvPr/>
          </p:nvSpPr>
          <p:spPr>
            <a:xfrm>
              <a:off x="463718" y="3622637"/>
              <a:ext cx="90525" cy="754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7"/>
            <p:cNvSpPr/>
            <p:nvPr/>
          </p:nvSpPr>
          <p:spPr>
            <a:xfrm>
              <a:off x="667401" y="3160500"/>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8" name="tx288"/>
            <p:cNvSpPr/>
            <p:nvPr/>
          </p:nvSpPr>
          <p:spPr>
            <a:xfrm>
              <a:off x="667401" y="3311177"/>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9" name="tx289"/>
            <p:cNvSpPr/>
            <p:nvPr/>
          </p:nvSpPr>
          <p:spPr>
            <a:xfrm>
              <a:off x="667401" y="3444591"/>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90" name="tx290"/>
            <p:cNvSpPr/>
            <p:nvPr/>
          </p:nvSpPr>
          <p:spPr>
            <a:xfrm>
              <a:off x="667401" y="3612929"/>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91" name="tx291"/>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92" name="tx292"/>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15" name="grp2"/>
          <p:cNvGrpSpPr/>
          <p:nvPr/>
        </p:nvGrpSpPr>
        <p:grpSpPr>
          <a:xfrm>
            <a:off x="457200" y="4023360"/>
            <a:ext cx="6675120" cy="2743200"/>
            <a:chOff x="457200" y="4023360"/>
            <a:chExt cx="6675120" cy="2743200"/>
          </a:xfrm>
        </p:grpSpPr>
        <p:sp>
          <p:nvSpPr>
            <p:cNvPr id="416" name="rc4"/>
            <p:cNvSpPr/>
            <p:nvPr/>
          </p:nvSpPr>
          <p:spPr>
            <a:xfrm>
              <a:off x="122343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452110"/>
              <a:ext cx="382693" cy="3086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45211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45211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5452110"/>
              <a:ext cx="382693" cy="3086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5143500"/>
              <a:ext cx="382693" cy="3086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514350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5452110"/>
              <a:ext cx="382693" cy="3086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4834890"/>
              <a:ext cx="382693" cy="6172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83489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60720"/>
              <a:ext cx="38269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60720"/>
              <a:ext cx="382693"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6072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60720"/>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45211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14350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483489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452628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rc37"/>
            <p:cNvSpPr/>
            <p:nvPr/>
          </p:nvSpPr>
          <p:spPr>
            <a:xfrm>
              <a:off x="122343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 name="rc38"/>
            <p:cNvSpPr/>
            <p:nvPr/>
          </p:nvSpPr>
          <p:spPr>
            <a:xfrm>
              <a:off x="1223433" y="5452110"/>
              <a:ext cx="382693" cy="30861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 name="rc39"/>
            <p:cNvSpPr/>
            <p:nvPr/>
          </p:nvSpPr>
          <p:spPr>
            <a:xfrm>
              <a:off x="1223433" y="545211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45211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988820"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988820" y="5452110"/>
              <a:ext cx="382693" cy="30861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143500"/>
              <a:ext cx="382693" cy="30861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14350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275420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2754206" y="5452110"/>
              <a:ext cx="382693" cy="30861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4834890"/>
              <a:ext cx="382693" cy="61721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483489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351959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351959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4284979"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4284979"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5050366"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5050366"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815753" y="5760720"/>
              <a:ext cx="382693"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815753" y="5760720"/>
              <a:ext cx="382693"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6072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60720"/>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5" name="pl65"/>
            <p:cNvSpPr/>
            <p:nvPr/>
          </p:nvSpPr>
          <p:spPr>
            <a:xfrm>
              <a:off x="1127759" y="4526280"/>
              <a:ext cx="0" cy="1234439"/>
            </a:xfrm>
            <a:custGeom>
              <a:avLst/>
              <a:gdLst/>
              <a:ahLst/>
              <a:cxnLst/>
              <a:rect l="0" t="0" r="0" b="0"/>
              <a:pathLst>
                <a:path h="1234439">
                  <a:moveTo>
                    <a:pt x="0" y="1234439"/>
                  </a:moveTo>
                  <a:lnTo>
                    <a:pt x="0" y="0"/>
                  </a:lnTo>
                </a:path>
              </a:pathLst>
            </a:custGeom>
            <a:ln w="9525" cap="rnd">
              <a:solidFill>
                <a:srgbClr val="000000">
                  <a:alpha val="100000"/>
                </a:srgbClr>
              </a:solidFill>
              <a:prstDash val="solid"/>
              <a:round/>
            </a:ln>
          </p:spPr>
          <p:txBody>
            <a:bodyPr/>
            <a:lstStyle/>
            <a:p>
              <a:endParaRPr/>
            </a:p>
          </p:txBody>
        </p:sp>
        <p:sp>
          <p:nvSpPr>
            <p:cNvPr id="66" name="pl66"/>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7" name="pl67"/>
            <p:cNvSpPr/>
            <p:nvPr/>
          </p:nvSpPr>
          <p:spPr>
            <a:xfrm>
              <a:off x="1043940" y="545211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14350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48348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452628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tx71"/>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2" name="tx72"/>
            <p:cNvSpPr/>
            <p:nvPr/>
          </p:nvSpPr>
          <p:spPr>
            <a:xfrm>
              <a:off x="889315" y="540736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a:t>
              </a:r>
            </a:p>
          </p:txBody>
        </p:sp>
        <p:sp>
          <p:nvSpPr>
            <p:cNvPr id="73" name="tx73"/>
            <p:cNvSpPr/>
            <p:nvPr/>
          </p:nvSpPr>
          <p:spPr>
            <a:xfrm>
              <a:off x="889315" y="5098157"/>
              <a:ext cx="70804" cy="8949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a:t>
              </a:r>
            </a:p>
          </p:txBody>
        </p:sp>
        <p:sp>
          <p:nvSpPr>
            <p:cNvPr id="74" name="tx74"/>
            <p:cNvSpPr/>
            <p:nvPr/>
          </p:nvSpPr>
          <p:spPr>
            <a:xfrm>
              <a:off x="889315" y="478815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a:t>
              </a:r>
            </a:p>
          </p:txBody>
        </p:sp>
        <p:sp>
          <p:nvSpPr>
            <p:cNvPr id="75" name="tx75"/>
            <p:cNvSpPr/>
            <p:nvPr/>
          </p:nvSpPr>
          <p:spPr>
            <a:xfrm>
              <a:off x="889315" y="4481333"/>
              <a:ext cx="70804" cy="8909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a:t>
              </a:r>
            </a:p>
          </p:txBody>
        </p:sp>
        <p:sp>
          <p:nvSpPr>
            <p:cNvPr id="76" name="pl76"/>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77" name="pl77"/>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8" name="pl78"/>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79" name="pl79"/>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0" name="pl80"/>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1" name="pl81"/>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2" name="pl82"/>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tx84"/>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85" name="tx85"/>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86" name="tx86"/>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87" name="tx87"/>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88" name="tx88"/>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89" name="tx89"/>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0" name="tx90"/>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1" name="pl91"/>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2" name="rc92"/>
            <p:cNvSpPr/>
            <p:nvPr/>
          </p:nvSpPr>
          <p:spPr>
            <a:xfrm>
              <a:off x="2054675" y="6249352"/>
              <a:ext cx="3312528" cy="301751"/>
            </a:xfrm>
            <a:prstGeom prst="rect">
              <a:avLst/>
            </a:prstGeom>
            <a:solidFill>
              <a:srgbClr val="FFFFFF">
                <a:alpha val="100000"/>
              </a:srgbClr>
            </a:solidFill>
          </p:spPr>
          <p:txBody>
            <a:bodyPr/>
            <a:lstStyle/>
            <a:p>
              <a:endParaRPr/>
            </a:p>
          </p:txBody>
        </p:sp>
        <p:sp>
          <p:nvSpPr>
            <p:cNvPr id="93" name="rc93"/>
            <p:cNvSpPr/>
            <p:nvPr/>
          </p:nvSpPr>
          <p:spPr>
            <a:xfrm>
              <a:off x="2167832" y="6362509"/>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4"/>
            <p:cNvSpPr/>
            <p:nvPr/>
          </p:nvSpPr>
          <p:spPr>
            <a:xfrm>
              <a:off x="2981820" y="6362509"/>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95" name="rc95"/>
            <p:cNvSpPr/>
            <p:nvPr/>
          </p:nvSpPr>
          <p:spPr>
            <a:xfrm>
              <a:off x="3795807" y="6362509"/>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96" name="rc96"/>
            <p:cNvSpPr/>
            <p:nvPr/>
          </p:nvSpPr>
          <p:spPr>
            <a:xfrm>
              <a:off x="4609795" y="6362509"/>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97" name="tx97"/>
            <p:cNvSpPr/>
            <p:nvPr/>
          </p:nvSpPr>
          <p:spPr>
            <a:xfrm>
              <a:off x="2371515" y="6353000"/>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98" name="tx98"/>
            <p:cNvSpPr/>
            <p:nvPr/>
          </p:nvSpPr>
          <p:spPr>
            <a:xfrm>
              <a:off x="3185502" y="6353000"/>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99" name="tx99"/>
            <p:cNvSpPr/>
            <p:nvPr/>
          </p:nvSpPr>
          <p:spPr>
            <a:xfrm>
              <a:off x="3999490" y="6353000"/>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0" name="tx100"/>
            <p:cNvSpPr/>
            <p:nvPr/>
          </p:nvSpPr>
          <p:spPr>
            <a:xfrm>
              <a:off x="4813477" y="6352801"/>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1" name="tx101"/>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2" name="tx102"/>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3" name="tx103"/>
            <p:cNvSpPr/>
            <p:nvPr/>
          </p:nvSpPr>
          <p:spPr>
            <a:xfrm>
              <a:off x="1603688" y="4249697"/>
              <a:ext cx="4214502"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Morocco age distribution, vaccination status, and incidence, 2017-12 to 2018-11</a:t>
              </a:r>
            </a:p>
          </p:txBody>
        </p:sp>
        <p:sp>
          <p:nvSpPr>
            <p:cNvPr id="104" name="pt104"/>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05" name="pt105"/>
            <p:cNvSpPr/>
            <p:nvPr/>
          </p:nvSpPr>
          <p:spPr>
            <a:xfrm>
              <a:off x="2148734" y="5239067"/>
              <a:ext cx="62865" cy="62865"/>
            </a:xfrm>
            <a:prstGeom prst="ellipse">
              <a:avLst/>
            </a:prstGeom>
            <a:ln w="9525" cap="rnd">
              <a:solidFill>
                <a:srgbClr val="000000">
                  <a:alpha val="100000"/>
                </a:srgbClr>
              </a:solidFill>
              <a:prstDash val="solid"/>
              <a:round/>
            </a:ln>
          </p:spPr>
          <p:txBody>
            <a:bodyPr/>
            <a:lstStyle/>
            <a:p>
              <a:endParaRPr/>
            </a:p>
          </p:txBody>
        </p:sp>
        <p:sp>
          <p:nvSpPr>
            <p:cNvPr id="106" name="pt106"/>
            <p:cNvSpPr/>
            <p:nvPr/>
          </p:nvSpPr>
          <p:spPr>
            <a:xfrm>
              <a:off x="2914120" y="5048567"/>
              <a:ext cx="62865" cy="62865"/>
            </a:xfrm>
            <a:prstGeom prst="ellipse">
              <a:avLst/>
            </a:prstGeom>
            <a:ln w="9525" cap="rnd">
              <a:solidFill>
                <a:srgbClr val="000000">
                  <a:alpha val="100000"/>
                </a:srgbClr>
              </a:solidFill>
              <a:prstDash val="solid"/>
              <a:round/>
            </a:ln>
          </p:spPr>
          <p:txBody>
            <a:bodyPr/>
            <a:lstStyle/>
            <a:p>
              <a:endParaRPr/>
            </a:p>
          </p:txBody>
        </p:sp>
        <p:sp>
          <p:nvSpPr>
            <p:cNvPr id="107" name="pt107"/>
            <p:cNvSpPr/>
            <p:nvPr/>
          </p:nvSpPr>
          <p:spPr>
            <a:xfrm>
              <a:off x="3679507" y="5683567"/>
              <a:ext cx="62865" cy="62865"/>
            </a:xfrm>
            <a:prstGeom prst="ellipse">
              <a:avLst/>
            </a:prstGeom>
            <a:ln w="9525" cap="rnd">
              <a:solidFill>
                <a:srgbClr val="000000">
                  <a:alpha val="100000"/>
                </a:srgbClr>
              </a:solidFill>
              <a:prstDash val="solid"/>
              <a:round/>
            </a:ln>
          </p:spPr>
          <p:txBody>
            <a:bodyPr/>
            <a:lstStyle/>
            <a:p>
              <a:endParaRPr/>
            </a:p>
          </p:txBody>
        </p:sp>
        <p:sp>
          <p:nvSpPr>
            <p:cNvPr id="108" name="pt108"/>
            <p:cNvSpPr/>
            <p:nvPr/>
          </p:nvSpPr>
          <p:spPr>
            <a:xfrm>
              <a:off x="4444894" y="5683567"/>
              <a:ext cx="62865" cy="62865"/>
            </a:xfrm>
            <a:prstGeom prst="ellipse">
              <a:avLst/>
            </a:prstGeom>
            <a:ln w="9525" cap="rnd">
              <a:solidFill>
                <a:srgbClr val="000000">
                  <a:alpha val="100000"/>
                </a:srgbClr>
              </a:solidFill>
              <a:prstDash val="solid"/>
              <a:round/>
            </a:ln>
          </p:spPr>
          <p:txBody>
            <a:bodyPr/>
            <a:lstStyle/>
            <a:p>
              <a:endParaRPr/>
            </a:p>
          </p:txBody>
        </p:sp>
        <p:sp>
          <p:nvSpPr>
            <p:cNvPr id="109" name="pt109"/>
            <p:cNvSpPr/>
            <p:nvPr/>
          </p:nvSpPr>
          <p:spPr>
            <a:xfrm>
              <a:off x="5210280" y="5683567"/>
              <a:ext cx="62865" cy="62865"/>
            </a:xfrm>
            <a:prstGeom prst="ellipse">
              <a:avLst/>
            </a:prstGeom>
            <a:ln w="9525" cap="rnd">
              <a:solidFill>
                <a:srgbClr val="000000">
                  <a:alpha val="100000"/>
                </a:srgbClr>
              </a:solidFill>
              <a:prstDash val="solid"/>
              <a:round/>
            </a:ln>
          </p:spPr>
          <p:txBody>
            <a:bodyPr/>
            <a:lstStyle/>
            <a:p>
              <a:endParaRPr/>
            </a:p>
          </p:txBody>
        </p:sp>
        <p:sp>
          <p:nvSpPr>
            <p:cNvPr id="110" name="pt110"/>
            <p:cNvSpPr/>
            <p:nvPr/>
          </p:nvSpPr>
          <p:spPr>
            <a:xfrm>
              <a:off x="5975667" y="5683567"/>
              <a:ext cx="62865" cy="62865"/>
            </a:xfrm>
            <a:prstGeom prst="ellipse">
              <a:avLst/>
            </a:prstGeom>
            <a:ln w="9525" cap="rnd">
              <a:solidFill>
                <a:srgbClr val="000000">
                  <a:alpha val="100000"/>
                </a:srgbClr>
              </a:solidFill>
              <a:prstDash val="solid"/>
              <a:round/>
            </a:ln>
          </p:spPr>
          <p:txBody>
            <a:bodyPr/>
            <a:lstStyle/>
            <a:p>
              <a:endParaRPr/>
            </a:p>
          </p:txBody>
        </p:sp>
        <p:sp>
          <p:nvSpPr>
            <p:cNvPr id="111" name="pl111"/>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2" name="pl112"/>
            <p:cNvSpPr/>
            <p:nvPr/>
          </p:nvSpPr>
          <p:spPr>
            <a:xfrm>
              <a:off x="1414780" y="4762500"/>
              <a:ext cx="4592320" cy="952500"/>
            </a:xfrm>
            <a:custGeom>
              <a:avLst/>
              <a:gdLst/>
              <a:ahLst/>
              <a:cxnLst/>
              <a:rect l="0" t="0" r="0" b="0"/>
              <a:pathLst>
                <a:path w="4592319" h="952500">
                  <a:moveTo>
                    <a:pt x="0" y="0"/>
                  </a:moveTo>
                  <a:lnTo>
                    <a:pt x="765386" y="508000"/>
                  </a:lnTo>
                  <a:lnTo>
                    <a:pt x="1530773" y="317500"/>
                  </a:lnTo>
                  <a:lnTo>
                    <a:pt x="2296159" y="952500"/>
                  </a:lnTo>
                  <a:lnTo>
                    <a:pt x="3061546" y="952500"/>
                  </a:lnTo>
                  <a:lnTo>
                    <a:pt x="3826933" y="952500"/>
                  </a:lnTo>
                  <a:lnTo>
                    <a:pt x="4592319" y="952500"/>
                  </a:lnTo>
                </a:path>
              </a:pathLst>
            </a:custGeom>
            <a:ln w="28575" cap="rnd">
              <a:solidFill>
                <a:srgbClr val="00008B">
                  <a:alpha val="100000"/>
                </a:srgbClr>
              </a:solidFill>
              <a:prstDash val="solid"/>
              <a:round/>
            </a:ln>
          </p:spPr>
          <p:txBody>
            <a:bodyPr/>
            <a:lstStyle/>
            <a:p>
              <a:endParaRPr/>
            </a:p>
          </p:txBody>
        </p:sp>
        <p:sp>
          <p:nvSpPr>
            <p:cNvPr id="113" name="pl113"/>
            <p:cNvSpPr/>
            <p:nvPr/>
          </p:nvSpPr>
          <p:spPr>
            <a:xfrm>
              <a:off x="6294120" y="5080000"/>
              <a:ext cx="0" cy="635000"/>
            </a:xfrm>
            <a:custGeom>
              <a:avLst/>
              <a:gdLst/>
              <a:ahLst/>
              <a:cxnLst/>
              <a:rect l="0" t="0" r="0" b="0"/>
              <a:pathLst>
                <a:path h="635000">
                  <a:moveTo>
                    <a:pt x="0" y="635000"/>
                  </a:moveTo>
                  <a:lnTo>
                    <a:pt x="0" y="0"/>
                  </a:lnTo>
                </a:path>
              </a:pathLst>
            </a:custGeom>
            <a:ln w="9525" cap="rnd">
              <a:solidFill>
                <a:srgbClr val="00008B">
                  <a:alpha val="100000"/>
                </a:srgbClr>
              </a:solidFill>
              <a:prstDash val="solid"/>
              <a:round/>
            </a:ln>
          </p:spPr>
          <p:txBody>
            <a:bodyPr/>
            <a:lstStyle/>
            <a:p>
              <a:endParaRPr/>
            </a:p>
          </p:txBody>
        </p:sp>
        <p:sp>
          <p:nvSpPr>
            <p:cNvPr id="114" name="pl114"/>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5" name="pl115"/>
            <p:cNvSpPr/>
            <p:nvPr/>
          </p:nvSpPr>
          <p:spPr>
            <a:xfrm>
              <a:off x="6294120" y="5080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16" name="tx116"/>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17" name="tx117"/>
            <p:cNvSpPr/>
            <p:nvPr/>
          </p:nvSpPr>
          <p:spPr>
            <a:xfrm>
              <a:off x="6461760" y="5035252"/>
              <a:ext cx="70804" cy="889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a:t>
              </a:r>
            </a:p>
          </p:txBody>
        </p:sp>
        <p:sp>
          <p:nvSpPr>
            <p:cNvPr id="118" name="tx118"/>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19" name="tx119"/>
            <p:cNvSpPr/>
            <p:nvPr/>
          </p:nvSpPr>
          <p:spPr>
            <a:xfrm>
              <a:off x="1333451" y="4653359"/>
              <a:ext cx="162656" cy="82153"/>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1.5</a:t>
              </a:r>
            </a:p>
          </p:txBody>
        </p:sp>
        <p:sp>
          <p:nvSpPr>
            <p:cNvPr id="120" name="tx120"/>
            <p:cNvSpPr/>
            <p:nvPr/>
          </p:nvSpPr>
          <p:spPr>
            <a:xfrm>
              <a:off x="2098838" y="5160863"/>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0.7</a:t>
              </a:r>
            </a:p>
          </p:txBody>
        </p:sp>
        <p:sp>
          <p:nvSpPr>
            <p:cNvPr id="121" name="tx121"/>
            <p:cNvSpPr/>
            <p:nvPr/>
          </p:nvSpPr>
          <p:spPr>
            <a:xfrm>
              <a:off x="2913369" y="4972942"/>
              <a:ext cx="64368" cy="8076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a:t>
              </a:r>
            </a:p>
          </p:txBody>
        </p:sp>
        <p:sp>
          <p:nvSpPr>
            <p:cNvPr id="122" name="tx122"/>
            <p:cNvSpPr/>
            <p:nvPr/>
          </p:nvSpPr>
          <p:spPr>
            <a:xfrm>
              <a:off x="367875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3" name="tx123"/>
            <p:cNvSpPr/>
            <p:nvPr/>
          </p:nvSpPr>
          <p:spPr>
            <a:xfrm>
              <a:off x="4444142"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4" name="tx124"/>
            <p:cNvSpPr/>
            <p:nvPr/>
          </p:nvSpPr>
          <p:spPr>
            <a:xfrm>
              <a:off x="5209529"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sp>
          <p:nvSpPr>
            <p:cNvPr id="125" name="tx125"/>
            <p:cNvSpPr/>
            <p:nvPr/>
          </p:nvSpPr>
          <p:spPr>
            <a:xfrm>
              <a:off x="5974915" y="5605363"/>
              <a:ext cx="64368"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0</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1253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1804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1820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592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497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449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t>Measles cases: Republic of Moldova</a:t>
            </a:r>
          </a:p>
        </p:txBody>
      </p:sp>
      <p:grpSp>
        <p:nvGrpSpPr>
          <p:cNvPr id="2" name="grp2"/>
          <p:cNvGrpSpPr/>
          <p:nvPr/>
        </p:nvGrpSpPr>
        <p:grpSpPr>
          <a:xfrm>
            <a:off x="457200" y="1463040"/>
            <a:ext cx="8503920" cy="2286000"/>
            <a:chOff x="457200" y="1463040"/>
            <a:chExt cx="8503920" cy="2286000"/>
          </a:xfrm>
        </p:grpSpPr>
        <p:sp>
          <p:nvSpPr>
            <p:cNvPr id="290"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2"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3" name="rc7"/>
            <p:cNvSpPr/>
            <p:nvPr/>
          </p:nvSpPr>
          <p:spPr>
            <a:xfrm>
              <a:off x="141167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6" name="rc10"/>
            <p:cNvSpPr/>
            <p:nvPr/>
          </p:nvSpPr>
          <p:spPr>
            <a:xfrm>
              <a:off x="168643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7" name="rc11"/>
            <p:cNvSpPr/>
            <p:nvPr/>
          </p:nvSpPr>
          <p:spPr>
            <a:xfrm>
              <a:off x="168643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15"/>
            <p:cNvSpPr/>
            <p:nvPr/>
          </p:nvSpPr>
          <p:spPr>
            <a:xfrm>
              <a:off x="1961189"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9"/>
            <p:cNvSpPr/>
            <p:nvPr/>
          </p:nvSpPr>
          <p:spPr>
            <a:xfrm>
              <a:off x="223594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22"/>
            <p:cNvSpPr/>
            <p:nvPr/>
          </p:nvSpPr>
          <p:spPr>
            <a:xfrm>
              <a:off x="251070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23"/>
            <p:cNvSpPr/>
            <p:nvPr/>
          </p:nvSpPr>
          <p:spPr>
            <a:xfrm>
              <a:off x="251070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27"/>
            <p:cNvSpPr/>
            <p:nvPr/>
          </p:nvSpPr>
          <p:spPr>
            <a:xfrm>
              <a:off x="278546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8"/>
            <p:cNvSpPr/>
            <p:nvPr/>
          </p:nvSpPr>
          <p:spPr>
            <a:xfrm>
              <a:off x="306021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9"/>
            <p:cNvSpPr/>
            <p:nvPr/>
          </p:nvSpPr>
          <p:spPr>
            <a:xfrm>
              <a:off x="306021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30"/>
            <p:cNvSpPr/>
            <p:nvPr/>
          </p:nvSpPr>
          <p:spPr>
            <a:xfrm>
              <a:off x="3060217"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31"/>
            <p:cNvSpPr/>
            <p:nvPr/>
          </p:nvSpPr>
          <p:spPr>
            <a:xfrm>
              <a:off x="3060217"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35"/>
            <p:cNvSpPr/>
            <p:nvPr/>
          </p:nvSpPr>
          <p:spPr>
            <a:xfrm>
              <a:off x="3334974"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8"/>
            <p:cNvSpPr/>
            <p:nvPr/>
          </p:nvSpPr>
          <p:spPr>
            <a:xfrm>
              <a:off x="3609731"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9"/>
            <p:cNvSpPr/>
            <p:nvPr/>
          </p:nvSpPr>
          <p:spPr>
            <a:xfrm>
              <a:off x="3609731"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40"/>
            <p:cNvSpPr/>
            <p:nvPr/>
          </p:nvSpPr>
          <p:spPr>
            <a:xfrm>
              <a:off x="388448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41"/>
            <p:cNvSpPr/>
            <p:nvPr/>
          </p:nvSpPr>
          <p:spPr>
            <a:xfrm>
              <a:off x="388448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42"/>
            <p:cNvSpPr/>
            <p:nvPr/>
          </p:nvSpPr>
          <p:spPr>
            <a:xfrm>
              <a:off x="3884488"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43"/>
            <p:cNvSpPr/>
            <p:nvPr/>
          </p:nvSpPr>
          <p:spPr>
            <a:xfrm>
              <a:off x="3884488"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2"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3" name="rc47"/>
            <p:cNvSpPr/>
            <p:nvPr/>
          </p:nvSpPr>
          <p:spPr>
            <a:xfrm>
              <a:off x="4159245"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6" name="rc50"/>
            <p:cNvSpPr/>
            <p:nvPr/>
          </p:nvSpPr>
          <p:spPr>
            <a:xfrm>
              <a:off x="4434002"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7" name="rc51"/>
            <p:cNvSpPr/>
            <p:nvPr/>
          </p:nvSpPr>
          <p:spPr>
            <a:xfrm>
              <a:off x="4434002"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0" name="rc54"/>
            <p:cNvSpPr/>
            <p:nvPr/>
          </p:nvSpPr>
          <p:spPr>
            <a:xfrm>
              <a:off x="470875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1" name="rc55"/>
            <p:cNvSpPr/>
            <p:nvPr/>
          </p:nvSpPr>
          <p:spPr>
            <a:xfrm>
              <a:off x="4708759" y="2897224"/>
              <a:ext cx="228964" cy="136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56"/>
            <p:cNvSpPr/>
            <p:nvPr/>
          </p:nvSpPr>
          <p:spPr>
            <a:xfrm>
              <a:off x="4983516" y="2901762"/>
              <a:ext cx="228964" cy="90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57"/>
            <p:cNvSpPr/>
            <p:nvPr/>
          </p:nvSpPr>
          <p:spPr>
            <a:xfrm>
              <a:off x="4983516" y="290176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4" name="rc58"/>
            <p:cNvSpPr/>
            <p:nvPr/>
          </p:nvSpPr>
          <p:spPr>
            <a:xfrm>
              <a:off x="4983516" y="29017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5" name="rc59"/>
            <p:cNvSpPr/>
            <p:nvPr/>
          </p:nvSpPr>
          <p:spPr>
            <a:xfrm>
              <a:off x="4983516" y="2851838"/>
              <a:ext cx="228964" cy="499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60"/>
            <p:cNvSpPr/>
            <p:nvPr/>
          </p:nvSpPr>
          <p:spPr>
            <a:xfrm>
              <a:off x="5258273" y="2906301"/>
              <a:ext cx="228964" cy="45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61"/>
            <p:cNvSpPr/>
            <p:nvPr/>
          </p:nvSpPr>
          <p:spPr>
            <a:xfrm>
              <a:off x="5258273" y="29063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8" name="rc62"/>
            <p:cNvSpPr/>
            <p:nvPr/>
          </p:nvSpPr>
          <p:spPr>
            <a:xfrm>
              <a:off x="5258273" y="290630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9" name="rc63"/>
            <p:cNvSpPr/>
            <p:nvPr/>
          </p:nvSpPr>
          <p:spPr>
            <a:xfrm>
              <a:off x="5258273" y="2892685"/>
              <a:ext cx="228964" cy="136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0" name="rc64"/>
            <p:cNvSpPr/>
            <p:nvPr/>
          </p:nvSpPr>
          <p:spPr>
            <a:xfrm>
              <a:off x="553303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1" name="rc65"/>
            <p:cNvSpPr/>
            <p:nvPr/>
          </p:nvSpPr>
          <p:spPr>
            <a:xfrm>
              <a:off x="553303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2" name="rc66"/>
            <p:cNvSpPr/>
            <p:nvPr/>
          </p:nvSpPr>
          <p:spPr>
            <a:xfrm>
              <a:off x="553303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3" name="rc67"/>
            <p:cNvSpPr/>
            <p:nvPr/>
          </p:nvSpPr>
          <p:spPr>
            <a:xfrm>
              <a:off x="5533030" y="2860915"/>
              <a:ext cx="228964" cy="499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4" name="rc68"/>
            <p:cNvSpPr/>
            <p:nvPr/>
          </p:nvSpPr>
          <p:spPr>
            <a:xfrm>
              <a:off x="5807787" y="2906301"/>
              <a:ext cx="228964" cy="45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5" name="rc69"/>
            <p:cNvSpPr/>
            <p:nvPr/>
          </p:nvSpPr>
          <p:spPr>
            <a:xfrm>
              <a:off x="5807787" y="2901762"/>
              <a:ext cx="228964" cy="45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6" name="rc70"/>
            <p:cNvSpPr/>
            <p:nvPr/>
          </p:nvSpPr>
          <p:spPr>
            <a:xfrm>
              <a:off x="5807787" y="290176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7" name="rc71"/>
            <p:cNvSpPr/>
            <p:nvPr/>
          </p:nvSpPr>
          <p:spPr>
            <a:xfrm>
              <a:off x="5807787" y="2901762"/>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8" name="rc72"/>
            <p:cNvSpPr/>
            <p:nvPr/>
          </p:nvSpPr>
          <p:spPr>
            <a:xfrm>
              <a:off x="6082544" y="2806453"/>
              <a:ext cx="228964" cy="1043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9" name="rc73"/>
            <p:cNvSpPr/>
            <p:nvPr/>
          </p:nvSpPr>
          <p:spPr>
            <a:xfrm>
              <a:off x="6082544" y="2806453"/>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0" name="rc74"/>
            <p:cNvSpPr/>
            <p:nvPr/>
          </p:nvSpPr>
          <p:spPr>
            <a:xfrm>
              <a:off x="6082544" y="280645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1" name="rc75"/>
            <p:cNvSpPr/>
            <p:nvPr/>
          </p:nvSpPr>
          <p:spPr>
            <a:xfrm>
              <a:off x="6082544" y="2797376"/>
              <a:ext cx="228964" cy="90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2" name="rc76"/>
            <p:cNvSpPr/>
            <p:nvPr/>
          </p:nvSpPr>
          <p:spPr>
            <a:xfrm>
              <a:off x="6357301" y="2865454"/>
              <a:ext cx="228964" cy="453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3" name="rc77"/>
            <p:cNvSpPr/>
            <p:nvPr/>
          </p:nvSpPr>
          <p:spPr>
            <a:xfrm>
              <a:off x="6357301" y="286545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4" name="rc78"/>
            <p:cNvSpPr/>
            <p:nvPr/>
          </p:nvSpPr>
          <p:spPr>
            <a:xfrm>
              <a:off x="6357301" y="2865454"/>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5" name="rc79"/>
            <p:cNvSpPr/>
            <p:nvPr/>
          </p:nvSpPr>
          <p:spPr>
            <a:xfrm>
              <a:off x="6357301" y="2783760"/>
              <a:ext cx="228964" cy="816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6" name="rc80"/>
            <p:cNvSpPr/>
            <p:nvPr/>
          </p:nvSpPr>
          <p:spPr>
            <a:xfrm>
              <a:off x="6632058" y="2906301"/>
              <a:ext cx="228964" cy="45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7" name="rc81"/>
            <p:cNvSpPr/>
            <p:nvPr/>
          </p:nvSpPr>
          <p:spPr>
            <a:xfrm>
              <a:off x="6632058" y="290630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8" name="rc82"/>
            <p:cNvSpPr/>
            <p:nvPr/>
          </p:nvSpPr>
          <p:spPr>
            <a:xfrm>
              <a:off x="6632058" y="290630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9" name="rc83"/>
            <p:cNvSpPr/>
            <p:nvPr/>
          </p:nvSpPr>
          <p:spPr>
            <a:xfrm>
              <a:off x="6632058" y="2874531"/>
              <a:ext cx="228964" cy="317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0" name="rc84"/>
            <p:cNvSpPr/>
            <p:nvPr/>
          </p:nvSpPr>
          <p:spPr>
            <a:xfrm>
              <a:off x="6906815" y="2338981"/>
              <a:ext cx="228964" cy="5718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1" name="rc85"/>
            <p:cNvSpPr/>
            <p:nvPr/>
          </p:nvSpPr>
          <p:spPr>
            <a:xfrm>
              <a:off x="6906815" y="1798893"/>
              <a:ext cx="228964" cy="5400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2" name="rc86"/>
            <p:cNvSpPr/>
            <p:nvPr/>
          </p:nvSpPr>
          <p:spPr>
            <a:xfrm>
              <a:off x="6906815" y="1798893"/>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3" name="rc87"/>
            <p:cNvSpPr/>
            <p:nvPr/>
          </p:nvSpPr>
          <p:spPr>
            <a:xfrm>
              <a:off x="6906815" y="1703583"/>
              <a:ext cx="228964" cy="953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4" name="rc88"/>
            <p:cNvSpPr/>
            <p:nvPr/>
          </p:nvSpPr>
          <p:spPr>
            <a:xfrm>
              <a:off x="7181572" y="2892685"/>
              <a:ext cx="228964" cy="181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5" name="rc89"/>
            <p:cNvSpPr/>
            <p:nvPr/>
          </p:nvSpPr>
          <p:spPr>
            <a:xfrm>
              <a:off x="7181572" y="2820068"/>
              <a:ext cx="228964" cy="726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6" name="rc90"/>
            <p:cNvSpPr/>
            <p:nvPr/>
          </p:nvSpPr>
          <p:spPr>
            <a:xfrm>
              <a:off x="7181572" y="2820068"/>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7" name="rc91"/>
            <p:cNvSpPr/>
            <p:nvPr/>
          </p:nvSpPr>
          <p:spPr>
            <a:xfrm>
              <a:off x="7181572" y="2797376"/>
              <a:ext cx="228964" cy="226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8" name="rc92"/>
            <p:cNvSpPr/>
            <p:nvPr/>
          </p:nvSpPr>
          <p:spPr>
            <a:xfrm>
              <a:off x="7456329" y="2874531"/>
              <a:ext cx="228964" cy="363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9" name="rc93"/>
            <p:cNvSpPr/>
            <p:nvPr/>
          </p:nvSpPr>
          <p:spPr>
            <a:xfrm>
              <a:off x="7456329" y="2874531"/>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0" name="rc94"/>
            <p:cNvSpPr/>
            <p:nvPr/>
          </p:nvSpPr>
          <p:spPr>
            <a:xfrm>
              <a:off x="7456329" y="2874531"/>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1" name="rc95"/>
            <p:cNvSpPr/>
            <p:nvPr/>
          </p:nvSpPr>
          <p:spPr>
            <a:xfrm>
              <a:off x="7456329" y="2847300"/>
              <a:ext cx="228964" cy="272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2" name="rc96"/>
            <p:cNvSpPr/>
            <p:nvPr/>
          </p:nvSpPr>
          <p:spPr>
            <a:xfrm>
              <a:off x="773108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3" name="rc97"/>
            <p:cNvSpPr/>
            <p:nvPr/>
          </p:nvSpPr>
          <p:spPr>
            <a:xfrm>
              <a:off x="773108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4" name="rc98"/>
            <p:cNvSpPr/>
            <p:nvPr/>
          </p:nvSpPr>
          <p:spPr>
            <a:xfrm>
              <a:off x="773108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5" name="rc99"/>
            <p:cNvSpPr/>
            <p:nvPr/>
          </p:nvSpPr>
          <p:spPr>
            <a:xfrm>
              <a:off x="7731086"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6" name="rc100"/>
            <p:cNvSpPr/>
            <p:nvPr/>
          </p:nvSpPr>
          <p:spPr>
            <a:xfrm>
              <a:off x="800584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7" name="rc101"/>
            <p:cNvSpPr/>
            <p:nvPr/>
          </p:nvSpPr>
          <p:spPr>
            <a:xfrm>
              <a:off x="800584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8" name="rc102"/>
            <p:cNvSpPr/>
            <p:nvPr/>
          </p:nvSpPr>
          <p:spPr>
            <a:xfrm>
              <a:off x="8005843"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9" name="rc103"/>
            <p:cNvSpPr/>
            <p:nvPr/>
          </p:nvSpPr>
          <p:spPr>
            <a:xfrm>
              <a:off x="8005843"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2"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3"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4"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5" name="pl109"/>
            <p:cNvSpPr/>
            <p:nvPr/>
          </p:nvSpPr>
          <p:spPr>
            <a:xfrm>
              <a:off x="1127759" y="245698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6" name="pl110"/>
            <p:cNvSpPr/>
            <p:nvPr/>
          </p:nvSpPr>
          <p:spPr>
            <a:xfrm>
              <a:off x="1127759" y="2003128"/>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7" name="pl111"/>
            <p:cNvSpPr/>
            <p:nvPr/>
          </p:nvSpPr>
          <p:spPr>
            <a:xfrm>
              <a:off x="1127759" y="154927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8" name="rc112"/>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3"/>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4"/>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5"/>
            <p:cNvSpPr/>
            <p:nvPr/>
          </p:nvSpPr>
          <p:spPr>
            <a:xfrm>
              <a:off x="141167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6"/>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17"/>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18"/>
            <p:cNvSpPr/>
            <p:nvPr/>
          </p:nvSpPr>
          <p:spPr>
            <a:xfrm>
              <a:off x="168643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19"/>
            <p:cNvSpPr/>
            <p:nvPr/>
          </p:nvSpPr>
          <p:spPr>
            <a:xfrm>
              <a:off x="168643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0"/>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1"/>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2"/>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3"/>
            <p:cNvSpPr/>
            <p:nvPr/>
          </p:nvSpPr>
          <p:spPr>
            <a:xfrm>
              <a:off x="1961189"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4"/>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5"/>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6"/>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27"/>
            <p:cNvSpPr/>
            <p:nvPr/>
          </p:nvSpPr>
          <p:spPr>
            <a:xfrm>
              <a:off x="223594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28"/>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29"/>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0"/>
            <p:cNvSpPr/>
            <p:nvPr/>
          </p:nvSpPr>
          <p:spPr>
            <a:xfrm>
              <a:off x="251070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1"/>
            <p:cNvSpPr/>
            <p:nvPr/>
          </p:nvSpPr>
          <p:spPr>
            <a:xfrm>
              <a:off x="251070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2"/>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3"/>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4"/>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5"/>
            <p:cNvSpPr/>
            <p:nvPr/>
          </p:nvSpPr>
          <p:spPr>
            <a:xfrm>
              <a:off x="278546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6"/>
            <p:cNvSpPr/>
            <p:nvPr/>
          </p:nvSpPr>
          <p:spPr>
            <a:xfrm>
              <a:off x="306021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7"/>
            <p:cNvSpPr/>
            <p:nvPr/>
          </p:nvSpPr>
          <p:spPr>
            <a:xfrm>
              <a:off x="306021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8"/>
            <p:cNvSpPr/>
            <p:nvPr/>
          </p:nvSpPr>
          <p:spPr>
            <a:xfrm>
              <a:off x="3060217"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9"/>
            <p:cNvSpPr/>
            <p:nvPr/>
          </p:nvSpPr>
          <p:spPr>
            <a:xfrm>
              <a:off x="3060217"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40"/>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334974"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609731"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3884488"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159245"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434002"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708759" y="2897224"/>
              <a:ext cx="228964" cy="136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01762"/>
              <a:ext cx="228964" cy="90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0176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9017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4983516" y="2851838"/>
              <a:ext cx="228964" cy="499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06301"/>
              <a:ext cx="228964" cy="45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063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90630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258273" y="2892685"/>
              <a:ext cx="228964" cy="136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533030" y="2860915"/>
              <a:ext cx="228964" cy="499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06301"/>
              <a:ext cx="228964" cy="45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01762"/>
              <a:ext cx="228964" cy="45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90176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5807787" y="2901762"/>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806453"/>
              <a:ext cx="228964" cy="1043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806453"/>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0645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082544" y="2797376"/>
              <a:ext cx="228964" cy="90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865454"/>
              <a:ext cx="228964" cy="453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86545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65454"/>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357301" y="2783760"/>
              <a:ext cx="228964" cy="816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06301"/>
              <a:ext cx="228964" cy="45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0630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90630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632058" y="2874531"/>
              <a:ext cx="228964" cy="317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338981"/>
              <a:ext cx="228964" cy="5718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1798893"/>
              <a:ext cx="228964" cy="54008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1798893"/>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6906815" y="1703583"/>
              <a:ext cx="228964" cy="953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892685"/>
              <a:ext cx="228964" cy="181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20068"/>
              <a:ext cx="228964" cy="726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20068"/>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181572" y="2797376"/>
              <a:ext cx="228964" cy="226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2874531"/>
              <a:ext cx="228964" cy="363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2874531"/>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2874531"/>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456329" y="2847300"/>
              <a:ext cx="228964" cy="272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7731086"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005843"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5"/>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6"/>
            <p:cNvSpPr/>
            <p:nvPr/>
          </p:nvSpPr>
          <p:spPr>
            <a:xfrm>
              <a:off x="1127759" y="1549272"/>
              <a:ext cx="0" cy="1361567"/>
            </a:xfrm>
            <a:custGeom>
              <a:avLst/>
              <a:gdLst/>
              <a:ahLst/>
              <a:cxnLst/>
              <a:rect l="0" t="0" r="0" b="0"/>
              <a:pathLst>
                <a:path h="1361567">
                  <a:moveTo>
                    <a:pt x="0" y="1361567"/>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245698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pl219"/>
            <p:cNvSpPr/>
            <p:nvPr/>
          </p:nvSpPr>
          <p:spPr>
            <a:xfrm>
              <a:off x="1043940" y="2003128"/>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0" name="pl220"/>
            <p:cNvSpPr/>
            <p:nvPr/>
          </p:nvSpPr>
          <p:spPr>
            <a:xfrm>
              <a:off x="1043940" y="154927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21" name="tx221"/>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2" name="tx222"/>
            <p:cNvSpPr/>
            <p:nvPr/>
          </p:nvSpPr>
          <p:spPr>
            <a:xfrm>
              <a:off x="747705" y="2410252"/>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223" name="tx223"/>
            <p:cNvSpPr/>
            <p:nvPr/>
          </p:nvSpPr>
          <p:spPr>
            <a:xfrm>
              <a:off x="747705" y="1956396"/>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224" name="tx224"/>
            <p:cNvSpPr/>
            <p:nvPr/>
          </p:nvSpPr>
          <p:spPr>
            <a:xfrm>
              <a:off x="747705" y="1502540"/>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300</a:t>
              </a:r>
            </a:p>
          </p:txBody>
        </p:sp>
        <p:sp>
          <p:nvSpPr>
            <p:cNvPr id="225" name="pl225"/>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pl249"/>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0" name="pl250"/>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1" name="pl251"/>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52" name="tx252"/>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3" name="tx253"/>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4" name="tx254"/>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5" name="tx255"/>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6" name="tx256"/>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7" name="tx257"/>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8" name="tx258"/>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9" name="tx259"/>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60" name="tx260"/>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61" name="tx261"/>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62" name="tx262"/>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3" name="tx263"/>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4" name="tx264"/>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5" name="tx265"/>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6" name="tx266"/>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7" name="tx267"/>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8" name="tx268"/>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9" name="tx269"/>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70" name="tx270"/>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71" name="tx271"/>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72" name="tx272"/>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3" name="tx273"/>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4" name="tx274"/>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5" name="tx275"/>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6" name="tx276"/>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7" name="tx277"/>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8" name="pl27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9" name="rc279"/>
            <p:cNvSpPr/>
            <p:nvPr/>
          </p:nvSpPr>
          <p:spPr>
            <a:xfrm>
              <a:off x="457200" y="3055710"/>
              <a:ext cx="779182" cy="693329"/>
            </a:xfrm>
            <a:prstGeom prst="rect">
              <a:avLst/>
            </a:prstGeom>
            <a:solidFill>
              <a:srgbClr val="FFFFFF">
                <a:alpha val="100000"/>
              </a:srgbClr>
            </a:solidFill>
          </p:spPr>
          <p:txBody>
            <a:bodyPr/>
            <a:lstStyle/>
            <a:p>
              <a:endParaRPr/>
            </a:p>
          </p:txBody>
        </p:sp>
        <p:sp>
          <p:nvSpPr>
            <p:cNvPr id="280" name="rc280"/>
            <p:cNvSpPr/>
            <p:nvPr/>
          </p:nvSpPr>
          <p:spPr>
            <a:xfrm>
              <a:off x="463718" y="316886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1"/>
            <p:cNvSpPr/>
            <p:nvPr/>
          </p:nvSpPr>
          <p:spPr>
            <a:xfrm>
              <a:off x="463718" y="3319743"/>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2"/>
            <p:cNvSpPr/>
            <p:nvPr/>
          </p:nvSpPr>
          <p:spPr>
            <a:xfrm>
              <a:off x="463718" y="3470619"/>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3"/>
            <p:cNvSpPr/>
            <p:nvPr/>
          </p:nvSpPr>
          <p:spPr>
            <a:xfrm>
              <a:off x="463718" y="3621495"/>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4"/>
            <p:cNvSpPr/>
            <p:nvPr/>
          </p:nvSpPr>
          <p:spPr>
            <a:xfrm>
              <a:off x="667401" y="3159358"/>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5" name="tx285"/>
            <p:cNvSpPr/>
            <p:nvPr/>
          </p:nvSpPr>
          <p:spPr>
            <a:xfrm>
              <a:off x="667401" y="3310036"/>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6" name="tx286"/>
            <p:cNvSpPr/>
            <p:nvPr/>
          </p:nvSpPr>
          <p:spPr>
            <a:xfrm>
              <a:off x="667401" y="3443449"/>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7" name="tx287"/>
            <p:cNvSpPr/>
            <p:nvPr/>
          </p:nvSpPr>
          <p:spPr>
            <a:xfrm>
              <a:off x="667401" y="3611788"/>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8" name="tx288"/>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9" name="tx289"/>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2" name="grp2"/>
          <p:cNvGrpSpPr/>
          <p:nvPr/>
        </p:nvGrpSpPr>
        <p:grpSpPr>
          <a:xfrm>
            <a:off x="457200" y="4023360"/>
            <a:ext cx="6675120" cy="2743200"/>
            <a:chOff x="457200" y="4023360"/>
            <a:chExt cx="6675120" cy="2743200"/>
          </a:xfrm>
        </p:grpSpPr>
        <p:sp>
          <p:nvSpPr>
            <p:cNvPr id="423" name="rc4"/>
            <p:cNvSpPr/>
            <p:nvPr/>
          </p:nvSpPr>
          <p:spPr>
            <a:xfrm>
              <a:off x="1223433" y="5528682"/>
              <a:ext cx="382693" cy="2320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519400"/>
              <a:ext cx="382693" cy="92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51940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510119"/>
              <a:ext cx="382693" cy="92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055325"/>
              <a:ext cx="382693" cy="7053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971792"/>
              <a:ext cx="382693" cy="835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971792"/>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971792"/>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4832569"/>
              <a:ext cx="382693" cy="9281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4786162"/>
              <a:ext cx="382693" cy="464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4767599"/>
              <a:ext cx="382693" cy="185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767599"/>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250237"/>
              <a:ext cx="382693" cy="5104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231674"/>
              <a:ext cx="382693" cy="185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213111"/>
              <a:ext cx="382693" cy="185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5213111"/>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67904"/>
              <a:ext cx="382693" cy="928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640060"/>
              <a:ext cx="382693" cy="278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621497"/>
              <a:ext cx="382693" cy="185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621497"/>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23593"/>
              <a:ext cx="382693" cy="371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86467"/>
              <a:ext cx="382693" cy="371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67904"/>
              <a:ext cx="382693" cy="185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667904"/>
              <a:ext cx="38269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14312"/>
              <a:ext cx="382693" cy="464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05030"/>
              <a:ext cx="382693" cy="92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0503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686467"/>
              <a:ext cx="382693" cy="185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7508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38945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0382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1819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3256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646939"/>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rc39"/>
            <p:cNvSpPr/>
            <p:nvPr/>
          </p:nvSpPr>
          <p:spPr>
            <a:xfrm>
              <a:off x="1223433" y="5528682"/>
              <a:ext cx="382693" cy="2320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 name="rc40"/>
            <p:cNvSpPr/>
            <p:nvPr/>
          </p:nvSpPr>
          <p:spPr>
            <a:xfrm>
              <a:off x="1223433" y="5519400"/>
              <a:ext cx="382693" cy="928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51940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510119"/>
              <a:ext cx="382693" cy="92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988820" y="5055325"/>
              <a:ext cx="382693" cy="7053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4971792"/>
              <a:ext cx="382693" cy="8353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971792"/>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971792"/>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2754206" y="4832569"/>
              <a:ext cx="382693" cy="9281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4786162"/>
              <a:ext cx="382693" cy="4640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4767599"/>
              <a:ext cx="382693" cy="1856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4767599"/>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3519593" y="5250237"/>
              <a:ext cx="382693" cy="5104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231674"/>
              <a:ext cx="382693" cy="1856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213111"/>
              <a:ext cx="382693" cy="1856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213111"/>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4284979" y="5667904"/>
              <a:ext cx="382693" cy="928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40060"/>
              <a:ext cx="382693" cy="2784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621497"/>
              <a:ext cx="382693" cy="1856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621497"/>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5050366" y="5723593"/>
              <a:ext cx="382693" cy="371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686467"/>
              <a:ext cx="382693" cy="3712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667904"/>
              <a:ext cx="382693" cy="1856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667904"/>
              <a:ext cx="38269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815753" y="5714312"/>
              <a:ext cx="382693" cy="464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05030"/>
              <a:ext cx="382693" cy="928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0503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686467"/>
              <a:ext cx="382693" cy="185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7" name="pl67"/>
            <p:cNvSpPr/>
            <p:nvPr/>
          </p:nvSpPr>
          <p:spPr>
            <a:xfrm>
              <a:off x="1127759" y="4646939"/>
              <a:ext cx="0" cy="1113780"/>
            </a:xfrm>
            <a:custGeom>
              <a:avLst/>
              <a:gdLst/>
              <a:ahLst/>
              <a:cxnLst/>
              <a:rect l="0" t="0" r="0" b="0"/>
              <a:pathLst>
                <a:path h="1113780">
                  <a:moveTo>
                    <a:pt x="0" y="1113780"/>
                  </a:moveTo>
                  <a:lnTo>
                    <a:pt x="0" y="0"/>
                  </a:lnTo>
                </a:path>
              </a:pathLst>
            </a:custGeom>
            <a:ln w="9525" cap="rnd">
              <a:solidFill>
                <a:srgbClr val="000000">
                  <a:alpha val="100000"/>
                </a:srgbClr>
              </a:solidFill>
              <a:prstDash val="solid"/>
              <a:round/>
            </a:ln>
          </p:spPr>
          <p:txBody>
            <a:bodyPr/>
            <a:lstStyle/>
            <a:p>
              <a:endParaRPr/>
            </a:p>
          </p:txBody>
        </p:sp>
        <p:sp>
          <p:nvSpPr>
            <p:cNvPr id="68" name="pl68"/>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57508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38945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20382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01819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483256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6469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tx75"/>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6" name="tx76"/>
            <p:cNvSpPr/>
            <p:nvPr/>
          </p:nvSpPr>
          <p:spPr>
            <a:xfrm>
              <a:off x="818510" y="552835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a:t>
              </a:r>
            </a:p>
          </p:txBody>
        </p:sp>
        <p:sp>
          <p:nvSpPr>
            <p:cNvPr id="77" name="tx77"/>
            <p:cNvSpPr/>
            <p:nvPr/>
          </p:nvSpPr>
          <p:spPr>
            <a:xfrm>
              <a:off x="818510" y="534272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a:t>
              </a:r>
            </a:p>
          </p:txBody>
        </p:sp>
        <p:sp>
          <p:nvSpPr>
            <p:cNvPr id="78" name="tx78"/>
            <p:cNvSpPr/>
            <p:nvPr/>
          </p:nvSpPr>
          <p:spPr>
            <a:xfrm>
              <a:off x="818510" y="515709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a:t>
              </a:r>
            </a:p>
          </p:txBody>
        </p:sp>
        <p:sp>
          <p:nvSpPr>
            <p:cNvPr id="79" name="tx79"/>
            <p:cNvSpPr/>
            <p:nvPr/>
          </p:nvSpPr>
          <p:spPr>
            <a:xfrm>
              <a:off x="818510" y="4971467"/>
              <a:ext cx="14160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a:t>
              </a:r>
            </a:p>
          </p:txBody>
        </p:sp>
        <p:sp>
          <p:nvSpPr>
            <p:cNvPr id="80" name="tx80"/>
            <p:cNvSpPr/>
            <p:nvPr/>
          </p:nvSpPr>
          <p:spPr>
            <a:xfrm>
              <a:off x="747705" y="478583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a:t>
              </a:r>
            </a:p>
          </p:txBody>
        </p:sp>
        <p:sp>
          <p:nvSpPr>
            <p:cNvPr id="81" name="tx81"/>
            <p:cNvSpPr/>
            <p:nvPr/>
          </p:nvSpPr>
          <p:spPr>
            <a:xfrm>
              <a:off x="747705" y="460020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a:t>
              </a:r>
            </a:p>
          </p:txBody>
        </p:sp>
        <p:sp>
          <p:nvSpPr>
            <p:cNvPr id="82" name="pl82"/>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3" name="pl83"/>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4" name="pl84"/>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5" name="pl85"/>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tx90"/>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1" name="tx91"/>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2" name="tx92"/>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3" name="tx93"/>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4" name="tx94"/>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5" name="tx95"/>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6" name="tx96"/>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97" name="pl97"/>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98" name="rc98"/>
            <p:cNvSpPr/>
            <p:nvPr/>
          </p:nvSpPr>
          <p:spPr>
            <a:xfrm>
              <a:off x="2054675" y="6174520"/>
              <a:ext cx="3312528" cy="301752"/>
            </a:xfrm>
            <a:prstGeom prst="rect">
              <a:avLst/>
            </a:prstGeom>
            <a:solidFill>
              <a:srgbClr val="FFFFFF">
                <a:alpha val="100000"/>
              </a:srgbClr>
            </a:solidFill>
          </p:spPr>
          <p:txBody>
            <a:bodyPr/>
            <a:lstStyle/>
            <a:p>
              <a:endParaRPr/>
            </a:p>
          </p:txBody>
        </p:sp>
        <p:sp>
          <p:nvSpPr>
            <p:cNvPr id="99" name="rc99"/>
            <p:cNvSpPr/>
            <p:nvPr/>
          </p:nvSpPr>
          <p:spPr>
            <a:xfrm>
              <a:off x="2167832" y="628767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100"/>
            <p:cNvSpPr/>
            <p:nvPr/>
          </p:nvSpPr>
          <p:spPr>
            <a:xfrm>
              <a:off x="2981820" y="628767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1" name="rc101"/>
            <p:cNvSpPr/>
            <p:nvPr/>
          </p:nvSpPr>
          <p:spPr>
            <a:xfrm>
              <a:off x="3795807" y="628767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2" name="rc102"/>
            <p:cNvSpPr/>
            <p:nvPr/>
          </p:nvSpPr>
          <p:spPr>
            <a:xfrm>
              <a:off x="4609795" y="628767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3" name="tx103"/>
            <p:cNvSpPr/>
            <p:nvPr/>
          </p:nvSpPr>
          <p:spPr>
            <a:xfrm>
              <a:off x="2371515" y="6278168"/>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4" name="tx104"/>
            <p:cNvSpPr/>
            <p:nvPr/>
          </p:nvSpPr>
          <p:spPr>
            <a:xfrm>
              <a:off x="3185502" y="6278168"/>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5" name="tx105"/>
            <p:cNvSpPr/>
            <p:nvPr/>
          </p:nvSpPr>
          <p:spPr>
            <a:xfrm>
              <a:off x="3999490" y="6278168"/>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6" name="tx106"/>
            <p:cNvSpPr/>
            <p:nvPr/>
          </p:nvSpPr>
          <p:spPr>
            <a:xfrm>
              <a:off x="4813477" y="627796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07" name="tx107"/>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08" name="tx108"/>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09" name="tx109"/>
            <p:cNvSpPr/>
            <p:nvPr/>
          </p:nvSpPr>
          <p:spPr>
            <a:xfrm>
              <a:off x="1291831" y="4249102"/>
              <a:ext cx="4838216" cy="10953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Republic of Moldova age distribution, vaccination status, and incidence, 2017-12 to 2018-11</a:t>
              </a:r>
            </a:p>
          </p:txBody>
        </p:sp>
        <p:sp>
          <p:nvSpPr>
            <p:cNvPr id="110" name="pt110"/>
            <p:cNvSpPr/>
            <p:nvPr/>
          </p:nvSpPr>
          <p:spPr>
            <a:xfrm>
              <a:off x="1383347" y="4731067"/>
              <a:ext cx="62865" cy="62865"/>
            </a:xfrm>
            <a:prstGeom prst="ellipse">
              <a:avLst/>
            </a:prstGeom>
            <a:ln w="9525" cap="rnd">
              <a:solidFill>
                <a:srgbClr val="000000">
                  <a:alpha val="100000"/>
                </a:srgbClr>
              </a:solidFill>
              <a:prstDash val="solid"/>
              <a:round/>
            </a:ln>
          </p:spPr>
          <p:txBody>
            <a:bodyPr/>
            <a:lstStyle/>
            <a:p>
              <a:endParaRPr/>
            </a:p>
          </p:txBody>
        </p:sp>
        <p:sp>
          <p:nvSpPr>
            <p:cNvPr id="111" name="pt111"/>
            <p:cNvSpPr/>
            <p:nvPr/>
          </p:nvSpPr>
          <p:spPr>
            <a:xfrm>
              <a:off x="2148734" y="4977584"/>
              <a:ext cx="62865" cy="62865"/>
            </a:xfrm>
            <a:prstGeom prst="ellipse">
              <a:avLst/>
            </a:prstGeom>
            <a:ln w="9525" cap="rnd">
              <a:solidFill>
                <a:srgbClr val="000000">
                  <a:alpha val="100000"/>
                </a:srgbClr>
              </a:solidFill>
              <a:prstDash val="solid"/>
              <a:round/>
            </a:ln>
          </p:spPr>
          <p:txBody>
            <a:bodyPr/>
            <a:lstStyle/>
            <a:p>
              <a:endParaRPr/>
            </a:p>
          </p:txBody>
        </p:sp>
        <p:sp>
          <p:nvSpPr>
            <p:cNvPr id="112" name="pt112"/>
            <p:cNvSpPr/>
            <p:nvPr/>
          </p:nvSpPr>
          <p:spPr>
            <a:xfrm>
              <a:off x="2914120" y="4941318"/>
              <a:ext cx="62865" cy="62865"/>
            </a:xfrm>
            <a:prstGeom prst="ellipse">
              <a:avLst/>
            </a:prstGeom>
            <a:ln w="9525" cap="rnd">
              <a:solidFill>
                <a:srgbClr val="000000">
                  <a:alpha val="100000"/>
                </a:srgbClr>
              </a:solidFill>
              <a:prstDash val="solid"/>
              <a:round/>
            </a:ln>
          </p:spPr>
          <p:txBody>
            <a:bodyPr/>
            <a:lstStyle/>
            <a:p>
              <a:endParaRPr/>
            </a:p>
          </p:txBody>
        </p:sp>
        <p:sp>
          <p:nvSpPr>
            <p:cNvPr id="113" name="pt113"/>
            <p:cNvSpPr/>
            <p:nvPr/>
          </p:nvSpPr>
          <p:spPr>
            <a:xfrm>
              <a:off x="3679507" y="5244182"/>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4444894" y="5644454"/>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5210280" y="5669780"/>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5975667" y="5676823"/>
              <a:ext cx="62865" cy="62865"/>
            </a:xfrm>
            <a:prstGeom prst="ellipse">
              <a:avLst/>
            </a:prstGeom>
            <a:ln w="9525" cap="rnd">
              <a:solidFill>
                <a:srgbClr val="000000">
                  <a:alpha val="100000"/>
                </a:srgbClr>
              </a:solidFill>
              <a:prstDash val="solid"/>
              <a:round/>
            </a:ln>
          </p:spPr>
          <p:txBody>
            <a:bodyPr/>
            <a:lstStyle/>
            <a:p>
              <a:endParaRPr/>
            </a:p>
          </p:txBody>
        </p:sp>
        <p:sp>
          <p:nvSpPr>
            <p:cNvPr id="117" name="pl117"/>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18" name="pl118"/>
            <p:cNvSpPr/>
            <p:nvPr/>
          </p:nvSpPr>
          <p:spPr>
            <a:xfrm>
              <a:off x="1414780" y="4762500"/>
              <a:ext cx="4592320" cy="945756"/>
            </a:xfrm>
            <a:custGeom>
              <a:avLst/>
              <a:gdLst/>
              <a:ahLst/>
              <a:cxnLst/>
              <a:rect l="0" t="0" r="0" b="0"/>
              <a:pathLst>
                <a:path w="4592319" h="945756">
                  <a:moveTo>
                    <a:pt x="0" y="0"/>
                  </a:moveTo>
                  <a:lnTo>
                    <a:pt x="765386" y="246517"/>
                  </a:lnTo>
                  <a:lnTo>
                    <a:pt x="1530773" y="210251"/>
                  </a:lnTo>
                  <a:lnTo>
                    <a:pt x="2296159" y="513115"/>
                  </a:lnTo>
                  <a:lnTo>
                    <a:pt x="3061546" y="913386"/>
                  </a:lnTo>
                  <a:lnTo>
                    <a:pt x="3826933" y="938713"/>
                  </a:lnTo>
                  <a:lnTo>
                    <a:pt x="4592319" y="945756"/>
                  </a:lnTo>
                </a:path>
              </a:pathLst>
            </a:custGeom>
            <a:ln w="28575" cap="rnd">
              <a:solidFill>
                <a:srgbClr val="00008B">
                  <a:alpha val="100000"/>
                </a:srgbClr>
              </a:solidFill>
              <a:prstDash val="solid"/>
              <a:round/>
            </a:ln>
          </p:spPr>
          <p:txBody>
            <a:bodyPr/>
            <a:lstStyle/>
            <a:p>
              <a:endParaRPr/>
            </a:p>
          </p:txBody>
        </p:sp>
        <p:sp>
          <p:nvSpPr>
            <p:cNvPr id="119" name="pl119"/>
            <p:cNvSpPr/>
            <p:nvPr/>
          </p:nvSpPr>
          <p:spPr>
            <a:xfrm>
              <a:off x="6294120" y="4815849"/>
              <a:ext cx="0" cy="899150"/>
            </a:xfrm>
            <a:custGeom>
              <a:avLst/>
              <a:gdLst/>
              <a:ahLst/>
              <a:cxnLst/>
              <a:rect l="0" t="0" r="0" b="0"/>
              <a:pathLst>
                <a:path h="899150">
                  <a:moveTo>
                    <a:pt x="0" y="899150"/>
                  </a:moveTo>
                  <a:lnTo>
                    <a:pt x="0" y="0"/>
                  </a:lnTo>
                </a:path>
              </a:pathLst>
            </a:custGeom>
            <a:ln w="9525" cap="rnd">
              <a:solidFill>
                <a:srgbClr val="00008B">
                  <a:alpha val="100000"/>
                </a:srgbClr>
              </a:solidFill>
              <a:prstDash val="solid"/>
              <a:round/>
            </a:ln>
          </p:spPr>
          <p:txBody>
            <a:bodyPr/>
            <a:lstStyle/>
            <a:p>
              <a:endParaRPr/>
            </a:p>
          </p:txBody>
        </p:sp>
        <p:sp>
          <p:nvSpPr>
            <p:cNvPr id="120" name="pl120"/>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1" name="pl121"/>
            <p:cNvSpPr/>
            <p:nvPr/>
          </p:nvSpPr>
          <p:spPr>
            <a:xfrm>
              <a:off x="6294120" y="5415283"/>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2" name="pl122"/>
            <p:cNvSpPr/>
            <p:nvPr/>
          </p:nvSpPr>
          <p:spPr>
            <a:xfrm>
              <a:off x="6294120" y="511556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4815849"/>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tx124"/>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5" name="tx125"/>
            <p:cNvSpPr/>
            <p:nvPr/>
          </p:nvSpPr>
          <p:spPr>
            <a:xfrm>
              <a:off x="6461760" y="5368551"/>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26" name="tx126"/>
            <p:cNvSpPr/>
            <p:nvPr/>
          </p:nvSpPr>
          <p:spPr>
            <a:xfrm>
              <a:off x="6461760" y="506883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a:t>
              </a:r>
            </a:p>
          </p:txBody>
        </p:sp>
        <p:sp>
          <p:nvSpPr>
            <p:cNvPr id="127" name="tx127"/>
            <p:cNvSpPr/>
            <p:nvPr/>
          </p:nvSpPr>
          <p:spPr>
            <a:xfrm>
              <a:off x="6461760" y="4769117"/>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600</a:t>
              </a:r>
            </a:p>
          </p:txBody>
        </p:sp>
        <p:sp>
          <p:nvSpPr>
            <p:cNvPr id="128" name="tx128"/>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29" name="tx129"/>
            <p:cNvSpPr/>
            <p:nvPr/>
          </p:nvSpPr>
          <p:spPr>
            <a:xfrm>
              <a:off x="1269083" y="465286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635.6</a:t>
              </a:r>
            </a:p>
          </p:txBody>
        </p:sp>
        <p:sp>
          <p:nvSpPr>
            <p:cNvPr id="130" name="tx130"/>
            <p:cNvSpPr/>
            <p:nvPr/>
          </p:nvSpPr>
          <p:spPr>
            <a:xfrm>
              <a:off x="2034470" y="4900769"/>
              <a:ext cx="291393" cy="81557"/>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471.1</a:t>
              </a:r>
            </a:p>
          </p:txBody>
        </p:sp>
        <p:sp>
          <p:nvSpPr>
            <p:cNvPr id="131" name="tx131"/>
            <p:cNvSpPr/>
            <p:nvPr/>
          </p:nvSpPr>
          <p:spPr>
            <a:xfrm>
              <a:off x="2799856" y="4863114"/>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495.3</a:t>
              </a:r>
            </a:p>
          </p:txBody>
        </p:sp>
        <p:sp>
          <p:nvSpPr>
            <p:cNvPr id="132" name="tx132"/>
            <p:cNvSpPr/>
            <p:nvPr/>
          </p:nvSpPr>
          <p:spPr>
            <a:xfrm>
              <a:off x="3565243" y="5165978"/>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293.2</a:t>
              </a:r>
            </a:p>
          </p:txBody>
        </p:sp>
        <p:sp>
          <p:nvSpPr>
            <p:cNvPr id="133" name="tx133"/>
            <p:cNvSpPr/>
            <p:nvPr/>
          </p:nvSpPr>
          <p:spPr>
            <a:xfrm>
              <a:off x="4362814" y="5566250"/>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26.1</a:t>
              </a:r>
            </a:p>
          </p:txBody>
        </p:sp>
        <p:sp>
          <p:nvSpPr>
            <p:cNvPr id="134" name="tx134"/>
            <p:cNvSpPr/>
            <p:nvPr/>
          </p:nvSpPr>
          <p:spPr>
            <a:xfrm>
              <a:off x="5160384" y="5591576"/>
              <a:ext cx="162656"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9.2</a:t>
              </a:r>
            </a:p>
          </p:txBody>
        </p:sp>
        <p:sp>
          <p:nvSpPr>
            <p:cNvPr id="135" name="tx135"/>
            <p:cNvSpPr/>
            <p:nvPr/>
          </p:nvSpPr>
          <p:spPr>
            <a:xfrm>
              <a:off x="5925771" y="5599214"/>
              <a:ext cx="162656" cy="81954"/>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4.5</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dirty="0"/>
              <a:t>Measles cases: Madagascar</a:t>
            </a:r>
          </a:p>
        </p:txBody>
      </p:sp>
      <p:grpSp>
        <p:nvGrpSpPr>
          <p:cNvPr id="2" name="grp2"/>
          <p:cNvGrpSpPr/>
          <p:nvPr/>
        </p:nvGrpSpPr>
        <p:grpSpPr>
          <a:xfrm>
            <a:off x="457200" y="1463040"/>
            <a:ext cx="8503920" cy="2286000"/>
            <a:chOff x="457200" y="1463040"/>
            <a:chExt cx="8503920" cy="2286000"/>
          </a:xfrm>
        </p:grpSpPr>
        <p:sp>
          <p:nvSpPr>
            <p:cNvPr id="287" name="rc4"/>
            <p:cNvSpPr/>
            <p:nvPr/>
          </p:nvSpPr>
          <p:spPr>
            <a:xfrm>
              <a:off x="141167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5"/>
            <p:cNvSpPr/>
            <p:nvPr/>
          </p:nvSpPr>
          <p:spPr>
            <a:xfrm>
              <a:off x="141167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6"/>
            <p:cNvSpPr/>
            <p:nvPr/>
          </p:nvSpPr>
          <p:spPr>
            <a:xfrm>
              <a:off x="141167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0" name="rc7"/>
            <p:cNvSpPr/>
            <p:nvPr/>
          </p:nvSpPr>
          <p:spPr>
            <a:xfrm>
              <a:off x="1411675" y="2889929"/>
              <a:ext cx="228964" cy="209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8"/>
            <p:cNvSpPr/>
            <p:nvPr/>
          </p:nvSpPr>
          <p:spPr>
            <a:xfrm>
              <a:off x="168643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9"/>
            <p:cNvSpPr/>
            <p:nvPr/>
          </p:nvSpPr>
          <p:spPr>
            <a:xfrm>
              <a:off x="168643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3" name="rc10"/>
            <p:cNvSpPr/>
            <p:nvPr/>
          </p:nvSpPr>
          <p:spPr>
            <a:xfrm>
              <a:off x="1686432" y="2910342"/>
              <a:ext cx="228964" cy="4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4" name="rc11"/>
            <p:cNvSpPr/>
            <p:nvPr/>
          </p:nvSpPr>
          <p:spPr>
            <a:xfrm>
              <a:off x="1686432" y="2876487"/>
              <a:ext cx="228964" cy="338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12"/>
            <p:cNvSpPr/>
            <p:nvPr/>
          </p:nvSpPr>
          <p:spPr>
            <a:xfrm>
              <a:off x="196118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13"/>
            <p:cNvSpPr/>
            <p:nvPr/>
          </p:nvSpPr>
          <p:spPr>
            <a:xfrm>
              <a:off x="196118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14"/>
            <p:cNvSpPr/>
            <p:nvPr/>
          </p:nvSpPr>
          <p:spPr>
            <a:xfrm>
              <a:off x="1961189"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15"/>
            <p:cNvSpPr/>
            <p:nvPr/>
          </p:nvSpPr>
          <p:spPr>
            <a:xfrm>
              <a:off x="1961189" y="2881963"/>
              <a:ext cx="228964" cy="288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16"/>
            <p:cNvSpPr/>
            <p:nvPr/>
          </p:nvSpPr>
          <p:spPr>
            <a:xfrm>
              <a:off x="2235946"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17"/>
            <p:cNvSpPr/>
            <p:nvPr/>
          </p:nvSpPr>
          <p:spPr>
            <a:xfrm>
              <a:off x="2235946"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8"/>
            <p:cNvSpPr/>
            <p:nvPr/>
          </p:nvSpPr>
          <p:spPr>
            <a:xfrm>
              <a:off x="2235946"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9"/>
            <p:cNvSpPr/>
            <p:nvPr/>
          </p:nvSpPr>
          <p:spPr>
            <a:xfrm>
              <a:off x="2235946" y="2873002"/>
              <a:ext cx="228964" cy="378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20"/>
            <p:cNvSpPr/>
            <p:nvPr/>
          </p:nvSpPr>
          <p:spPr>
            <a:xfrm>
              <a:off x="2510703"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21"/>
            <p:cNvSpPr/>
            <p:nvPr/>
          </p:nvSpPr>
          <p:spPr>
            <a:xfrm>
              <a:off x="2510703"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22"/>
            <p:cNvSpPr/>
            <p:nvPr/>
          </p:nvSpPr>
          <p:spPr>
            <a:xfrm>
              <a:off x="2510703" y="2910342"/>
              <a:ext cx="228964" cy="4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23"/>
            <p:cNvSpPr/>
            <p:nvPr/>
          </p:nvSpPr>
          <p:spPr>
            <a:xfrm>
              <a:off x="2510703" y="2866031"/>
              <a:ext cx="228964" cy="443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24"/>
            <p:cNvSpPr/>
            <p:nvPr/>
          </p:nvSpPr>
          <p:spPr>
            <a:xfrm>
              <a:off x="278546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25"/>
            <p:cNvSpPr/>
            <p:nvPr/>
          </p:nvSpPr>
          <p:spPr>
            <a:xfrm>
              <a:off x="278546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26"/>
            <p:cNvSpPr/>
            <p:nvPr/>
          </p:nvSpPr>
          <p:spPr>
            <a:xfrm>
              <a:off x="278546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27"/>
            <p:cNvSpPr/>
            <p:nvPr/>
          </p:nvSpPr>
          <p:spPr>
            <a:xfrm>
              <a:off x="2785460" y="2888435"/>
              <a:ext cx="228964" cy="224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8"/>
            <p:cNvSpPr/>
            <p:nvPr/>
          </p:nvSpPr>
          <p:spPr>
            <a:xfrm>
              <a:off x="3060217" y="2910342"/>
              <a:ext cx="228964" cy="4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9"/>
            <p:cNvSpPr/>
            <p:nvPr/>
          </p:nvSpPr>
          <p:spPr>
            <a:xfrm>
              <a:off x="3060217" y="291034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30"/>
            <p:cNvSpPr/>
            <p:nvPr/>
          </p:nvSpPr>
          <p:spPr>
            <a:xfrm>
              <a:off x="3060217" y="291034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31"/>
            <p:cNvSpPr/>
            <p:nvPr/>
          </p:nvSpPr>
          <p:spPr>
            <a:xfrm>
              <a:off x="3060217" y="2879474"/>
              <a:ext cx="228964" cy="308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2"/>
            <p:cNvSpPr/>
            <p:nvPr/>
          </p:nvSpPr>
          <p:spPr>
            <a:xfrm>
              <a:off x="3334974"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3"/>
            <p:cNvSpPr/>
            <p:nvPr/>
          </p:nvSpPr>
          <p:spPr>
            <a:xfrm>
              <a:off x="3334974"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34"/>
            <p:cNvSpPr/>
            <p:nvPr/>
          </p:nvSpPr>
          <p:spPr>
            <a:xfrm>
              <a:off x="3334974"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35"/>
            <p:cNvSpPr/>
            <p:nvPr/>
          </p:nvSpPr>
          <p:spPr>
            <a:xfrm>
              <a:off x="3334974" y="2876487"/>
              <a:ext cx="228964" cy="343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36"/>
            <p:cNvSpPr/>
            <p:nvPr/>
          </p:nvSpPr>
          <p:spPr>
            <a:xfrm>
              <a:off x="3609731"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37"/>
            <p:cNvSpPr/>
            <p:nvPr/>
          </p:nvSpPr>
          <p:spPr>
            <a:xfrm>
              <a:off x="3609731"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8"/>
            <p:cNvSpPr/>
            <p:nvPr/>
          </p:nvSpPr>
          <p:spPr>
            <a:xfrm>
              <a:off x="3609731" y="2909844"/>
              <a:ext cx="228964" cy="9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9"/>
            <p:cNvSpPr/>
            <p:nvPr/>
          </p:nvSpPr>
          <p:spPr>
            <a:xfrm>
              <a:off x="3609731" y="2869019"/>
              <a:ext cx="228964" cy="408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40"/>
            <p:cNvSpPr/>
            <p:nvPr/>
          </p:nvSpPr>
          <p:spPr>
            <a:xfrm>
              <a:off x="3884488" y="2910342"/>
              <a:ext cx="228964" cy="4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41"/>
            <p:cNvSpPr/>
            <p:nvPr/>
          </p:nvSpPr>
          <p:spPr>
            <a:xfrm>
              <a:off x="3884488" y="291034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42"/>
            <p:cNvSpPr/>
            <p:nvPr/>
          </p:nvSpPr>
          <p:spPr>
            <a:xfrm>
              <a:off x="3884488" y="2909844"/>
              <a:ext cx="228964" cy="4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43"/>
            <p:cNvSpPr/>
            <p:nvPr/>
          </p:nvSpPr>
          <p:spPr>
            <a:xfrm>
              <a:off x="3884488" y="2854580"/>
              <a:ext cx="228964" cy="552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44"/>
            <p:cNvSpPr/>
            <p:nvPr/>
          </p:nvSpPr>
          <p:spPr>
            <a:xfrm>
              <a:off x="4159245"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45"/>
            <p:cNvSpPr/>
            <p:nvPr/>
          </p:nvSpPr>
          <p:spPr>
            <a:xfrm>
              <a:off x="4159245"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46"/>
            <p:cNvSpPr/>
            <p:nvPr/>
          </p:nvSpPr>
          <p:spPr>
            <a:xfrm>
              <a:off x="4159245"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0" name="rc47"/>
            <p:cNvSpPr/>
            <p:nvPr/>
          </p:nvSpPr>
          <p:spPr>
            <a:xfrm>
              <a:off x="4159245" y="2839147"/>
              <a:ext cx="228964" cy="716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48"/>
            <p:cNvSpPr/>
            <p:nvPr/>
          </p:nvSpPr>
          <p:spPr>
            <a:xfrm>
              <a:off x="4434002"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49"/>
            <p:cNvSpPr/>
            <p:nvPr/>
          </p:nvSpPr>
          <p:spPr>
            <a:xfrm>
              <a:off x="4434002"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3" name="rc50"/>
            <p:cNvSpPr/>
            <p:nvPr/>
          </p:nvSpPr>
          <p:spPr>
            <a:xfrm>
              <a:off x="4434002" y="2897397"/>
              <a:ext cx="228964" cy="134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4" name="rc51"/>
            <p:cNvSpPr/>
            <p:nvPr/>
          </p:nvSpPr>
          <p:spPr>
            <a:xfrm>
              <a:off x="4434002" y="2880967"/>
              <a:ext cx="228964" cy="164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52"/>
            <p:cNvSpPr/>
            <p:nvPr/>
          </p:nvSpPr>
          <p:spPr>
            <a:xfrm>
              <a:off x="4708759"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53"/>
            <p:cNvSpPr/>
            <p:nvPr/>
          </p:nvSpPr>
          <p:spPr>
            <a:xfrm>
              <a:off x="4708759"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7" name="rc54"/>
            <p:cNvSpPr/>
            <p:nvPr/>
          </p:nvSpPr>
          <p:spPr>
            <a:xfrm>
              <a:off x="4708759" y="2885946"/>
              <a:ext cx="228964" cy="248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8" name="rc55"/>
            <p:cNvSpPr/>
            <p:nvPr/>
          </p:nvSpPr>
          <p:spPr>
            <a:xfrm>
              <a:off x="4708759" y="2885946"/>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56"/>
            <p:cNvSpPr/>
            <p:nvPr/>
          </p:nvSpPr>
          <p:spPr>
            <a:xfrm>
              <a:off x="4983516" y="2910342"/>
              <a:ext cx="228964" cy="4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57"/>
            <p:cNvSpPr/>
            <p:nvPr/>
          </p:nvSpPr>
          <p:spPr>
            <a:xfrm>
              <a:off x="4983516" y="291034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1" name="rc58"/>
            <p:cNvSpPr/>
            <p:nvPr/>
          </p:nvSpPr>
          <p:spPr>
            <a:xfrm>
              <a:off x="4983516" y="2909844"/>
              <a:ext cx="228964" cy="4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59"/>
            <p:cNvSpPr/>
            <p:nvPr/>
          </p:nvSpPr>
          <p:spPr>
            <a:xfrm>
              <a:off x="4983516" y="2894410"/>
              <a:ext cx="228964" cy="154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rc60"/>
            <p:cNvSpPr/>
            <p:nvPr/>
          </p:nvSpPr>
          <p:spPr>
            <a:xfrm>
              <a:off x="5258273" y="2910342"/>
              <a:ext cx="228964" cy="4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4" name="rc61"/>
            <p:cNvSpPr/>
            <p:nvPr/>
          </p:nvSpPr>
          <p:spPr>
            <a:xfrm>
              <a:off x="5258273" y="291034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5" name="rc62"/>
            <p:cNvSpPr/>
            <p:nvPr/>
          </p:nvSpPr>
          <p:spPr>
            <a:xfrm>
              <a:off x="5258273" y="2909346"/>
              <a:ext cx="228964" cy="9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6" name="rc63"/>
            <p:cNvSpPr/>
            <p:nvPr/>
          </p:nvSpPr>
          <p:spPr>
            <a:xfrm>
              <a:off x="5258273" y="2882959"/>
              <a:ext cx="228964" cy="263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64"/>
            <p:cNvSpPr/>
            <p:nvPr/>
          </p:nvSpPr>
          <p:spPr>
            <a:xfrm>
              <a:off x="5533030" y="2910342"/>
              <a:ext cx="228964" cy="4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65"/>
            <p:cNvSpPr/>
            <p:nvPr/>
          </p:nvSpPr>
          <p:spPr>
            <a:xfrm>
              <a:off x="5533030" y="291034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66"/>
            <p:cNvSpPr/>
            <p:nvPr/>
          </p:nvSpPr>
          <p:spPr>
            <a:xfrm>
              <a:off x="5533030" y="291034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0" name="rc67"/>
            <p:cNvSpPr/>
            <p:nvPr/>
          </p:nvSpPr>
          <p:spPr>
            <a:xfrm>
              <a:off x="5533030" y="2887440"/>
              <a:ext cx="228964" cy="229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1" name="rc68"/>
            <p:cNvSpPr/>
            <p:nvPr/>
          </p:nvSpPr>
          <p:spPr>
            <a:xfrm>
              <a:off x="5807787"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2" name="rc69"/>
            <p:cNvSpPr/>
            <p:nvPr/>
          </p:nvSpPr>
          <p:spPr>
            <a:xfrm>
              <a:off x="5807787"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3" name="rc70"/>
            <p:cNvSpPr/>
            <p:nvPr/>
          </p:nvSpPr>
          <p:spPr>
            <a:xfrm>
              <a:off x="5807787" y="2909346"/>
              <a:ext cx="228964" cy="14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4" name="rc71"/>
            <p:cNvSpPr/>
            <p:nvPr/>
          </p:nvSpPr>
          <p:spPr>
            <a:xfrm>
              <a:off x="5807787" y="2873002"/>
              <a:ext cx="228964" cy="363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72"/>
            <p:cNvSpPr/>
            <p:nvPr/>
          </p:nvSpPr>
          <p:spPr>
            <a:xfrm>
              <a:off x="6082544" y="2909844"/>
              <a:ext cx="228964" cy="9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73"/>
            <p:cNvSpPr/>
            <p:nvPr/>
          </p:nvSpPr>
          <p:spPr>
            <a:xfrm>
              <a:off x="6082544" y="2909844"/>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7" name="rc74"/>
            <p:cNvSpPr/>
            <p:nvPr/>
          </p:nvSpPr>
          <p:spPr>
            <a:xfrm>
              <a:off x="6082544" y="2908848"/>
              <a:ext cx="228964" cy="9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8" name="rc75"/>
            <p:cNvSpPr/>
            <p:nvPr/>
          </p:nvSpPr>
          <p:spPr>
            <a:xfrm>
              <a:off x="6082544" y="2882461"/>
              <a:ext cx="228964" cy="263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76"/>
            <p:cNvSpPr/>
            <p:nvPr/>
          </p:nvSpPr>
          <p:spPr>
            <a:xfrm>
              <a:off x="6357301" y="2910342"/>
              <a:ext cx="228964" cy="4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77"/>
            <p:cNvSpPr/>
            <p:nvPr/>
          </p:nvSpPr>
          <p:spPr>
            <a:xfrm>
              <a:off x="6357301" y="2910342"/>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1" name="rc78"/>
            <p:cNvSpPr/>
            <p:nvPr/>
          </p:nvSpPr>
          <p:spPr>
            <a:xfrm>
              <a:off x="6357301" y="2910342"/>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79"/>
            <p:cNvSpPr/>
            <p:nvPr/>
          </p:nvSpPr>
          <p:spPr>
            <a:xfrm>
              <a:off x="6357301" y="2885448"/>
              <a:ext cx="228964" cy="248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3" name="rc80"/>
            <p:cNvSpPr/>
            <p:nvPr/>
          </p:nvSpPr>
          <p:spPr>
            <a:xfrm>
              <a:off x="6632058"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4" name="rc81"/>
            <p:cNvSpPr/>
            <p:nvPr/>
          </p:nvSpPr>
          <p:spPr>
            <a:xfrm>
              <a:off x="6632058"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5" name="rc82"/>
            <p:cNvSpPr/>
            <p:nvPr/>
          </p:nvSpPr>
          <p:spPr>
            <a:xfrm>
              <a:off x="6632058" y="2910342"/>
              <a:ext cx="228964" cy="4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6" name="rc83"/>
            <p:cNvSpPr/>
            <p:nvPr/>
          </p:nvSpPr>
          <p:spPr>
            <a:xfrm>
              <a:off x="6632058" y="2863044"/>
              <a:ext cx="228964" cy="472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7" name="rc84"/>
            <p:cNvSpPr/>
            <p:nvPr/>
          </p:nvSpPr>
          <p:spPr>
            <a:xfrm>
              <a:off x="6906815" y="2909346"/>
              <a:ext cx="228964" cy="14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8" name="rc85"/>
            <p:cNvSpPr/>
            <p:nvPr/>
          </p:nvSpPr>
          <p:spPr>
            <a:xfrm>
              <a:off x="6906815" y="2908848"/>
              <a:ext cx="228964" cy="4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86"/>
            <p:cNvSpPr/>
            <p:nvPr/>
          </p:nvSpPr>
          <p:spPr>
            <a:xfrm>
              <a:off x="6906815" y="2892916"/>
              <a:ext cx="228964" cy="159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0" name="rc87"/>
            <p:cNvSpPr/>
            <p:nvPr/>
          </p:nvSpPr>
          <p:spPr>
            <a:xfrm>
              <a:off x="6906815" y="2831181"/>
              <a:ext cx="228964" cy="617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1" name="rc88"/>
            <p:cNvSpPr/>
            <p:nvPr/>
          </p:nvSpPr>
          <p:spPr>
            <a:xfrm>
              <a:off x="7181572" y="2904865"/>
              <a:ext cx="228964" cy="59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2" name="rc89"/>
            <p:cNvSpPr/>
            <p:nvPr/>
          </p:nvSpPr>
          <p:spPr>
            <a:xfrm>
              <a:off x="7181572" y="2900384"/>
              <a:ext cx="228964" cy="44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3" name="rc90"/>
            <p:cNvSpPr/>
            <p:nvPr/>
          </p:nvSpPr>
          <p:spPr>
            <a:xfrm>
              <a:off x="7181572" y="2889431"/>
              <a:ext cx="228964" cy="109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4" name="rc91"/>
            <p:cNvSpPr/>
            <p:nvPr/>
          </p:nvSpPr>
          <p:spPr>
            <a:xfrm>
              <a:off x="7181572" y="2808777"/>
              <a:ext cx="228964" cy="806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92"/>
            <p:cNvSpPr/>
            <p:nvPr/>
          </p:nvSpPr>
          <p:spPr>
            <a:xfrm>
              <a:off x="7456329" y="2849602"/>
              <a:ext cx="228964" cy="612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93"/>
            <p:cNvSpPr/>
            <p:nvPr/>
          </p:nvSpPr>
          <p:spPr>
            <a:xfrm>
              <a:off x="7456329" y="1916099"/>
              <a:ext cx="228964" cy="9335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7" name="rc94"/>
            <p:cNvSpPr/>
            <p:nvPr/>
          </p:nvSpPr>
          <p:spPr>
            <a:xfrm>
              <a:off x="7456329" y="1906142"/>
              <a:ext cx="228964" cy="99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8" name="rc95"/>
            <p:cNvSpPr/>
            <p:nvPr/>
          </p:nvSpPr>
          <p:spPr>
            <a:xfrm>
              <a:off x="7456329" y="1798105"/>
              <a:ext cx="228964" cy="1080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96"/>
            <p:cNvSpPr/>
            <p:nvPr/>
          </p:nvSpPr>
          <p:spPr>
            <a:xfrm>
              <a:off x="7731086" y="2843129"/>
              <a:ext cx="228964" cy="677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97"/>
            <p:cNvSpPr/>
            <p:nvPr/>
          </p:nvSpPr>
          <p:spPr>
            <a:xfrm>
              <a:off x="7731086" y="1834947"/>
              <a:ext cx="228964" cy="10081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1" name="rc98"/>
            <p:cNvSpPr/>
            <p:nvPr/>
          </p:nvSpPr>
          <p:spPr>
            <a:xfrm>
              <a:off x="7731086" y="1801590"/>
              <a:ext cx="228964" cy="333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99"/>
            <p:cNvSpPr/>
            <p:nvPr/>
          </p:nvSpPr>
          <p:spPr>
            <a:xfrm>
              <a:off x="7731086" y="1704008"/>
              <a:ext cx="228964" cy="975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3" name="rc100"/>
            <p:cNvSpPr/>
            <p:nvPr/>
          </p:nvSpPr>
          <p:spPr>
            <a:xfrm>
              <a:off x="8005843" y="2887938"/>
              <a:ext cx="228964" cy="229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4" name="rc101"/>
            <p:cNvSpPr/>
            <p:nvPr/>
          </p:nvSpPr>
          <p:spPr>
            <a:xfrm>
              <a:off x="8005843" y="2887938"/>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5" name="rc102"/>
            <p:cNvSpPr/>
            <p:nvPr/>
          </p:nvSpPr>
          <p:spPr>
            <a:xfrm>
              <a:off x="8005843" y="2885448"/>
              <a:ext cx="228964" cy="24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6" name="rc103"/>
            <p:cNvSpPr/>
            <p:nvPr/>
          </p:nvSpPr>
          <p:spPr>
            <a:xfrm>
              <a:off x="8005843" y="2865036"/>
              <a:ext cx="228964" cy="204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7" name="rc104"/>
            <p:cNvSpPr/>
            <p:nvPr/>
          </p:nvSpPr>
          <p:spPr>
            <a:xfrm>
              <a:off x="8280600" y="2910839"/>
              <a:ext cx="22896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8" name="rc105"/>
            <p:cNvSpPr/>
            <p:nvPr/>
          </p:nvSpPr>
          <p:spPr>
            <a:xfrm>
              <a:off x="8280600" y="2910839"/>
              <a:ext cx="22896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106"/>
            <p:cNvSpPr/>
            <p:nvPr/>
          </p:nvSpPr>
          <p:spPr>
            <a:xfrm>
              <a:off x="8280600" y="2910839"/>
              <a:ext cx="22896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0" name="rc107"/>
            <p:cNvSpPr/>
            <p:nvPr/>
          </p:nvSpPr>
          <p:spPr>
            <a:xfrm>
              <a:off x="8280600" y="2910839"/>
              <a:ext cx="22896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1" name="pl108"/>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2" name="pl109"/>
            <p:cNvSpPr/>
            <p:nvPr/>
          </p:nvSpPr>
          <p:spPr>
            <a:xfrm>
              <a:off x="1127759" y="2412972"/>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3" name="pl110"/>
            <p:cNvSpPr/>
            <p:nvPr/>
          </p:nvSpPr>
          <p:spPr>
            <a:xfrm>
              <a:off x="1127759" y="1915104"/>
              <a:ext cx="7665720" cy="0"/>
            </a:xfrm>
            <a:custGeom>
              <a:avLst/>
              <a:gdLst/>
              <a:ahLst/>
              <a:cxnLst/>
              <a:rect l="0" t="0" r="0" b="0"/>
              <a:pathLst>
                <a:path w="7665719">
                  <a:moveTo>
                    <a:pt x="0" y="0"/>
                  </a:moveTo>
                  <a:lnTo>
                    <a:pt x="7665719" y="0"/>
                  </a:lnTo>
                  <a:lnTo>
                    <a:pt x="7665719" y="0"/>
                  </a:lnTo>
                </a:path>
              </a:pathLst>
            </a:custGeom>
            <a:ln w="9525" cap="rnd">
              <a:solidFill>
                <a:srgbClr val="D3D3D3">
                  <a:alpha val="100000"/>
                </a:srgbClr>
              </a:solidFill>
              <a:prstDash val="solid"/>
              <a:round/>
            </a:ln>
          </p:spPr>
          <p:txBody>
            <a:bodyPr/>
            <a:lstStyle/>
            <a:p>
              <a:endParaRPr/>
            </a:p>
          </p:txBody>
        </p:sp>
        <p:sp>
          <p:nvSpPr>
            <p:cNvPr id="394" name="rc111"/>
            <p:cNvSpPr/>
            <p:nvPr/>
          </p:nvSpPr>
          <p:spPr>
            <a:xfrm>
              <a:off x="141167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112"/>
            <p:cNvSpPr/>
            <p:nvPr/>
          </p:nvSpPr>
          <p:spPr>
            <a:xfrm>
              <a:off x="141167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13"/>
            <p:cNvSpPr/>
            <p:nvPr/>
          </p:nvSpPr>
          <p:spPr>
            <a:xfrm>
              <a:off x="141167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114"/>
            <p:cNvSpPr/>
            <p:nvPr/>
          </p:nvSpPr>
          <p:spPr>
            <a:xfrm>
              <a:off x="1411675" y="2889929"/>
              <a:ext cx="228964" cy="209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rc115"/>
            <p:cNvSpPr/>
            <p:nvPr/>
          </p:nvSpPr>
          <p:spPr>
            <a:xfrm>
              <a:off x="168643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9" name="rc116"/>
            <p:cNvSpPr/>
            <p:nvPr/>
          </p:nvSpPr>
          <p:spPr>
            <a:xfrm>
              <a:off x="168643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17"/>
            <p:cNvSpPr/>
            <p:nvPr/>
          </p:nvSpPr>
          <p:spPr>
            <a:xfrm>
              <a:off x="1686432" y="2910342"/>
              <a:ext cx="228964" cy="4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1" name="rc118"/>
            <p:cNvSpPr/>
            <p:nvPr/>
          </p:nvSpPr>
          <p:spPr>
            <a:xfrm>
              <a:off x="1686432" y="2876487"/>
              <a:ext cx="228964" cy="338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2" name="rc119"/>
            <p:cNvSpPr/>
            <p:nvPr/>
          </p:nvSpPr>
          <p:spPr>
            <a:xfrm>
              <a:off x="196118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3" name="rc120"/>
            <p:cNvSpPr/>
            <p:nvPr/>
          </p:nvSpPr>
          <p:spPr>
            <a:xfrm>
              <a:off x="196118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21"/>
            <p:cNvSpPr/>
            <p:nvPr/>
          </p:nvSpPr>
          <p:spPr>
            <a:xfrm>
              <a:off x="1961189"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122"/>
            <p:cNvSpPr/>
            <p:nvPr/>
          </p:nvSpPr>
          <p:spPr>
            <a:xfrm>
              <a:off x="1961189" y="2881963"/>
              <a:ext cx="228964" cy="288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6" name="rc123"/>
            <p:cNvSpPr/>
            <p:nvPr/>
          </p:nvSpPr>
          <p:spPr>
            <a:xfrm>
              <a:off x="2235946"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7" name="rc124"/>
            <p:cNvSpPr/>
            <p:nvPr/>
          </p:nvSpPr>
          <p:spPr>
            <a:xfrm>
              <a:off x="2235946"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25"/>
            <p:cNvSpPr/>
            <p:nvPr/>
          </p:nvSpPr>
          <p:spPr>
            <a:xfrm>
              <a:off x="2235946"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126"/>
            <p:cNvSpPr/>
            <p:nvPr/>
          </p:nvSpPr>
          <p:spPr>
            <a:xfrm>
              <a:off x="2235946" y="2873002"/>
              <a:ext cx="228964" cy="378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0" name="rc127"/>
            <p:cNvSpPr/>
            <p:nvPr/>
          </p:nvSpPr>
          <p:spPr>
            <a:xfrm>
              <a:off x="2510703"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1" name="rc128"/>
            <p:cNvSpPr/>
            <p:nvPr/>
          </p:nvSpPr>
          <p:spPr>
            <a:xfrm>
              <a:off x="2510703"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29"/>
            <p:cNvSpPr/>
            <p:nvPr/>
          </p:nvSpPr>
          <p:spPr>
            <a:xfrm>
              <a:off x="2510703" y="2910342"/>
              <a:ext cx="228964" cy="4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3" name="rc130"/>
            <p:cNvSpPr/>
            <p:nvPr/>
          </p:nvSpPr>
          <p:spPr>
            <a:xfrm>
              <a:off x="2510703" y="2866031"/>
              <a:ext cx="228964" cy="443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4" name="rc131"/>
            <p:cNvSpPr/>
            <p:nvPr/>
          </p:nvSpPr>
          <p:spPr>
            <a:xfrm>
              <a:off x="278546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5" name="rc132"/>
            <p:cNvSpPr/>
            <p:nvPr/>
          </p:nvSpPr>
          <p:spPr>
            <a:xfrm>
              <a:off x="278546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33"/>
            <p:cNvSpPr/>
            <p:nvPr/>
          </p:nvSpPr>
          <p:spPr>
            <a:xfrm>
              <a:off x="278546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134"/>
            <p:cNvSpPr/>
            <p:nvPr/>
          </p:nvSpPr>
          <p:spPr>
            <a:xfrm>
              <a:off x="2785460" y="2888435"/>
              <a:ext cx="228964" cy="224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18" name="rc135"/>
            <p:cNvSpPr/>
            <p:nvPr/>
          </p:nvSpPr>
          <p:spPr>
            <a:xfrm>
              <a:off x="3060217" y="2910342"/>
              <a:ext cx="228964" cy="4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9" name="rc136"/>
            <p:cNvSpPr/>
            <p:nvPr/>
          </p:nvSpPr>
          <p:spPr>
            <a:xfrm>
              <a:off x="3060217" y="291034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37"/>
            <p:cNvSpPr/>
            <p:nvPr/>
          </p:nvSpPr>
          <p:spPr>
            <a:xfrm>
              <a:off x="3060217" y="291034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138"/>
            <p:cNvSpPr/>
            <p:nvPr/>
          </p:nvSpPr>
          <p:spPr>
            <a:xfrm>
              <a:off x="3060217" y="2879474"/>
              <a:ext cx="228964" cy="308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22" name="rc139"/>
            <p:cNvSpPr/>
            <p:nvPr/>
          </p:nvSpPr>
          <p:spPr>
            <a:xfrm>
              <a:off x="3334974"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3" name="rc140"/>
            <p:cNvSpPr/>
            <p:nvPr/>
          </p:nvSpPr>
          <p:spPr>
            <a:xfrm>
              <a:off x="3334974"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1"/>
            <p:cNvSpPr/>
            <p:nvPr/>
          </p:nvSpPr>
          <p:spPr>
            <a:xfrm>
              <a:off x="3334974"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2"/>
            <p:cNvSpPr/>
            <p:nvPr/>
          </p:nvSpPr>
          <p:spPr>
            <a:xfrm>
              <a:off x="3334974" y="2876487"/>
              <a:ext cx="228964" cy="343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3"/>
            <p:cNvSpPr/>
            <p:nvPr/>
          </p:nvSpPr>
          <p:spPr>
            <a:xfrm>
              <a:off x="3609731"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4"/>
            <p:cNvSpPr/>
            <p:nvPr/>
          </p:nvSpPr>
          <p:spPr>
            <a:xfrm>
              <a:off x="3609731"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5"/>
            <p:cNvSpPr/>
            <p:nvPr/>
          </p:nvSpPr>
          <p:spPr>
            <a:xfrm>
              <a:off x="3609731" y="2909844"/>
              <a:ext cx="228964" cy="9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6"/>
            <p:cNvSpPr/>
            <p:nvPr/>
          </p:nvSpPr>
          <p:spPr>
            <a:xfrm>
              <a:off x="3609731" y="2869019"/>
              <a:ext cx="228964" cy="408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7"/>
            <p:cNvSpPr/>
            <p:nvPr/>
          </p:nvSpPr>
          <p:spPr>
            <a:xfrm>
              <a:off x="3884488" y="2910342"/>
              <a:ext cx="228964" cy="4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8"/>
            <p:cNvSpPr/>
            <p:nvPr/>
          </p:nvSpPr>
          <p:spPr>
            <a:xfrm>
              <a:off x="3884488" y="291034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9"/>
            <p:cNvSpPr/>
            <p:nvPr/>
          </p:nvSpPr>
          <p:spPr>
            <a:xfrm>
              <a:off x="3884488" y="2909844"/>
              <a:ext cx="228964" cy="4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50"/>
            <p:cNvSpPr/>
            <p:nvPr/>
          </p:nvSpPr>
          <p:spPr>
            <a:xfrm>
              <a:off x="3884488" y="2854580"/>
              <a:ext cx="228964" cy="552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1"/>
            <p:cNvSpPr/>
            <p:nvPr/>
          </p:nvSpPr>
          <p:spPr>
            <a:xfrm>
              <a:off x="4159245"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2"/>
            <p:cNvSpPr/>
            <p:nvPr/>
          </p:nvSpPr>
          <p:spPr>
            <a:xfrm>
              <a:off x="4159245"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3"/>
            <p:cNvSpPr/>
            <p:nvPr/>
          </p:nvSpPr>
          <p:spPr>
            <a:xfrm>
              <a:off x="4159245"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4"/>
            <p:cNvSpPr/>
            <p:nvPr/>
          </p:nvSpPr>
          <p:spPr>
            <a:xfrm>
              <a:off x="4159245" y="2839147"/>
              <a:ext cx="228964" cy="716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5"/>
            <p:cNvSpPr/>
            <p:nvPr/>
          </p:nvSpPr>
          <p:spPr>
            <a:xfrm>
              <a:off x="4434002"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6"/>
            <p:cNvSpPr/>
            <p:nvPr/>
          </p:nvSpPr>
          <p:spPr>
            <a:xfrm>
              <a:off x="4434002"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7"/>
            <p:cNvSpPr/>
            <p:nvPr/>
          </p:nvSpPr>
          <p:spPr>
            <a:xfrm>
              <a:off x="4434002" y="2897397"/>
              <a:ext cx="228964" cy="134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8"/>
            <p:cNvSpPr/>
            <p:nvPr/>
          </p:nvSpPr>
          <p:spPr>
            <a:xfrm>
              <a:off x="4434002" y="2880967"/>
              <a:ext cx="228964" cy="164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9"/>
            <p:cNvSpPr/>
            <p:nvPr/>
          </p:nvSpPr>
          <p:spPr>
            <a:xfrm>
              <a:off x="4708759"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60"/>
            <p:cNvSpPr/>
            <p:nvPr/>
          </p:nvSpPr>
          <p:spPr>
            <a:xfrm>
              <a:off x="4708759"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1"/>
            <p:cNvSpPr/>
            <p:nvPr/>
          </p:nvSpPr>
          <p:spPr>
            <a:xfrm>
              <a:off x="4708759" y="2885946"/>
              <a:ext cx="228964" cy="2489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2"/>
            <p:cNvSpPr/>
            <p:nvPr/>
          </p:nvSpPr>
          <p:spPr>
            <a:xfrm>
              <a:off x="4708759" y="2885946"/>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3"/>
            <p:cNvSpPr/>
            <p:nvPr/>
          </p:nvSpPr>
          <p:spPr>
            <a:xfrm>
              <a:off x="4983516" y="2910342"/>
              <a:ext cx="228964" cy="4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4"/>
            <p:cNvSpPr/>
            <p:nvPr/>
          </p:nvSpPr>
          <p:spPr>
            <a:xfrm>
              <a:off x="4983516" y="291034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5"/>
            <p:cNvSpPr/>
            <p:nvPr/>
          </p:nvSpPr>
          <p:spPr>
            <a:xfrm>
              <a:off x="4983516" y="2909844"/>
              <a:ext cx="228964" cy="4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6"/>
            <p:cNvSpPr/>
            <p:nvPr/>
          </p:nvSpPr>
          <p:spPr>
            <a:xfrm>
              <a:off x="4983516" y="2894410"/>
              <a:ext cx="228964" cy="154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7"/>
            <p:cNvSpPr/>
            <p:nvPr/>
          </p:nvSpPr>
          <p:spPr>
            <a:xfrm>
              <a:off x="5258273" y="2910342"/>
              <a:ext cx="228964" cy="4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8"/>
            <p:cNvSpPr/>
            <p:nvPr/>
          </p:nvSpPr>
          <p:spPr>
            <a:xfrm>
              <a:off x="5258273" y="291034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9"/>
            <p:cNvSpPr/>
            <p:nvPr/>
          </p:nvSpPr>
          <p:spPr>
            <a:xfrm>
              <a:off x="5258273" y="2909346"/>
              <a:ext cx="228964" cy="9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70"/>
            <p:cNvSpPr/>
            <p:nvPr/>
          </p:nvSpPr>
          <p:spPr>
            <a:xfrm>
              <a:off x="5258273" y="2882959"/>
              <a:ext cx="228964" cy="263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1"/>
            <p:cNvSpPr/>
            <p:nvPr/>
          </p:nvSpPr>
          <p:spPr>
            <a:xfrm>
              <a:off x="5533030" y="2910342"/>
              <a:ext cx="228964" cy="4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2"/>
            <p:cNvSpPr/>
            <p:nvPr/>
          </p:nvSpPr>
          <p:spPr>
            <a:xfrm>
              <a:off x="5533030" y="291034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3"/>
            <p:cNvSpPr/>
            <p:nvPr/>
          </p:nvSpPr>
          <p:spPr>
            <a:xfrm>
              <a:off x="5533030" y="291034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4"/>
            <p:cNvSpPr/>
            <p:nvPr/>
          </p:nvSpPr>
          <p:spPr>
            <a:xfrm>
              <a:off x="5533030" y="2887440"/>
              <a:ext cx="228964" cy="229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5"/>
            <p:cNvSpPr/>
            <p:nvPr/>
          </p:nvSpPr>
          <p:spPr>
            <a:xfrm>
              <a:off x="5807787"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6"/>
            <p:cNvSpPr/>
            <p:nvPr/>
          </p:nvSpPr>
          <p:spPr>
            <a:xfrm>
              <a:off x="5807787"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7"/>
            <p:cNvSpPr/>
            <p:nvPr/>
          </p:nvSpPr>
          <p:spPr>
            <a:xfrm>
              <a:off x="5807787" y="2909346"/>
              <a:ext cx="228964" cy="149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8"/>
            <p:cNvSpPr/>
            <p:nvPr/>
          </p:nvSpPr>
          <p:spPr>
            <a:xfrm>
              <a:off x="5807787" y="2873002"/>
              <a:ext cx="228964" cy="363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9"/>
            <p:cNvSpPr/>
            <p:nvPr/>
          </p:nvSpPr>
          <p:spPr>
            <a:xfrm>
              <a:off x="6082544" y="2909844"/>
              <a:ext cx="228964" cy="9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80"/>
            <p:cNvSpPr/>
            <p:nvPr/>
          </p:nvSpPr>
          <p:spPr>
            <a:xfrm>
              <a:off x="6082544" y="2909844"/>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1"/>
            <p:cNvSpPr/>
            <p:nvPr/>
          </p:nvSpPr>
          <p:spPr>
            <a:xfrm>
              <a:off x="6082544" y="2908848"/>
              <a:ext cx="228964" cy="9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2"/>
            <p:cNvSpPr/>
            <p:nvPr/>
          </p:nvSpPr>
          <p:spPr>
            <a:xfrm>
              <a:off x="6082544" y="2882461"/>
              <a:ext cx="228964" cy="263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3"/>
            <p:cNvSpPr/>
            <p:nvPr/>
          </p:nvSpPr>
          <p:spPr>
            <a:xfrm>
              <a:off x="6357301" y="2910342"/>
              <a:ext cx="228964" cy="4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4"/>
            <p:cNvSpPr/>
            <p:nvPr/>
          </p:nvSpPr>
          <p:spPr>
            <a:xfrm>
              <a:off x="6357301" y="2910342"/>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5"/>
            <p:cNvSpPr/>
            <p:nvPr/>
          </p:nvSpPr>
          <p:spPr>
            <a:xfrm>
              <a:off x="6357301" y="2910342"/>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6"/>
            <p:cNvSpPr/>
            <p:nvPr/>
          </p:nvSpPr>
          <p:spPr>
            <a:xfrm>
              <a:off x="6357301" y="2885448"/>
              <a:ext cx="228964" cy="248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7"/>
            <p:cNvSpPr/>
            <p:nvPr/>
          </p:nvSpPr>
          <p:spPr>
            <a:xfrm>
              <a:off x="6632058"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8"/>
            <p:cNvSpPr/>
            <p:nvPr/>
          </p:nvSpPr>
          <p:spPr>
            <a:xfrm>
              <a:off x="6632058"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9"/>
            <p:cNvSpPr/>
            <p:nvPr/>
          </p:nvSpPr>
          <p:spPr>
            <a:xfrm>
              <a:off x="6632058" y="2910342"/>
              <a:ext cx="228964" cy="4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90"/>
            <p:cNvSpPr/>
            <p:nvPr/>
          </p:nvSpPr>
          <p:spPr>
            <a:xfrm>
              <a:off x="6632058" y="2863044"/>
              <a:ext cx="228964" cy="472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1"/>
            <p:cNvSpPr/>
            <p:nvPr/>
          </p:nvSpPr>
          <p:spPr>
            <a:xfrm>
              <a:off x="6906815" y="2909346"/>
              <a:ext cx="228964" cy="14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2"/>
            <p:cNvSpPr/>
            <p:nvPr/>
          </p:nvSpPr>
          <p:spPr>
            <a:xfrm>
              <a:off x="6906815" y="2908848"/>
              <a:ext cx="228964" cy="49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3"/>
            <p:cNvSpPr/>
            <p:nvPr/>
          </p:nvSpPr>
          <p:spPr>
            <a:xfrm>
              <a:off x="6906815" y="2892916"/>
              <a:ext cx="228964" cy="159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4"/>
            <p:cNvSpPr/>
            <p:nvPr/>
          </p:nvSpPr>
          <p:spPr>
            <a:xfrm>
              <a:off x="6906815" y="2831181"/>
              <a:ext cx="228964" cy="617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5"/>
            <p:cNvSpPr/>
            <p:nvPr/>
          </p:nvSpPr>
          <p:spPr>
            <a:xfrm>
              <a:off x="7181572" y="2904865"/>
              <a:ext cx="228964" cy="59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6"/>
            <p:cNvSpPr/>
            <p:nvPr/>
          </p:nvSpPr>
          <p:spPr>
            <a:xfrm>
              <a:off x="7181572" y="2900384"/>
              <a:ext cx="228964" cy="44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7"/>
            <p:cNvSpPr/>
            <p:nvPr/>
          </p:nvSpPr>
          <p:spPr>
            <a:xfrm>
              <a:off x="7181572" y="2889431"/>
              <a:ext cx="228964" cy="109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8"/>
            <p:cNvSpPr/>
            <p:nvPr/>
          </p:nvSpPr>
          <p:spPr>
            <a:xfrm>
              <a:off x="7181572" y="2808777"/>
              <a:ext cx="228964" cy="806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9"/>
            <p:cNvSpPr/>
            <p:nvPr/>
          </p:nvSpPr>
          <p:spPr>
            <a:xfrm>
              <a:off x="7456329" y="2849602"/>
              <a:ext cx="228964" cy="612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200"/>
            <p:cNvSpPr/>
            <p:nvPr/>
          </p:nvSpPr>
          <p:spPr>
            <a:xfrm>
              <a:off x="7456329" y="1916099"/>
              <a:ext cx="228964" cy="9335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1"/>
            <p:cNvSpPr/>
            <p:nvPr/>
          </p:nvSpPr>
          <p:spPr>
            <a:xfrm>
              <a:off x="7456329" y="1906142"/>
              <a:ext cx="228964" cy="99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2"/>
            <p:cNvSpPr/>
            <p:nvPr/>
          </p:nvSpPr>
          <p:spPr>
            <a:xfrm>
              <a:off x="7456329" y="1798105"/>
              <a:ext cx="228964" cy="1080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3"/>
            <p:cNvSpPr/>
            <p:nvPr/>
          </p:nvSpPr>
          <p:spPr>
            <a:xfrm>
              <a:off x="7731086" y="2843129"/>
              <a:ext cx="228964" cy="677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4"/>
            <p:cNvSpPr/>
            <p:nvPr/>
          </p:nvSpPr>
          <p:spPr>
            <a:xfrm>
              <a:off x="7731086" y="1834947"/>
              <a:ext cx="228964" cy="10081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5"/>
            <p:cNvSpPr/>
            <p:nvPr/>
          </p:nvSpPr>
          <p:spPr>
            <a:xfrm>
              <a:off x="7731086" y="1801590"/>
              <a:ext cx="228964" cy="333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6"/>
            <p:cNvSpPr/>
            <p:nvPr/>
          </p:nvSpPr>
          <p:spPr>
            <a:xfrm>
              <a:off x="7731086" y="1704008"/>
              <a:ext cx="228964" cy="975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7"/>
            <p:cNvSpPr/>
            <p:nvPr/>
          </p:nvSpPr>
          <p:spPr>
            <a:xfrm>
              <a:off x="8005843" y="2887938"/>
              <a:ext cx="228964" cy="229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8"/>
            <p:cNvSpPr/>
            <p:nvPr/>
          </p:nvSpPr>
          <p:spPr>
            <a:xfrm>
              <a:off x="8005843" y="2887938"/>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9"/>
            <p:cNvSpPr/>
            <p:nvPr/>
          </p:nvSpPr>
          <p:spPr>
            <a:xfrm>
              <a:off x="8005843" y="2885448"/>
              <a:ext cx="228964" cy="24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10"/>
            <p:cNvSpPr/>
            <p:nvPr/>
          </p:nvSpPr>
          <p:spPr>
            <a:xfrm>
              <a:off x="8005843" y="2865036"/>
              <a:ext cx="228964" cy="204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1"/>
            <p:cNvSpPr/>
            <p:nvPr/>
          </p:nvSpPr>
          <p:spPr>
            <a:xfrm>
              <a:off x="8280600" y="2910839"/>
              <a:ext cx="228964"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2"/>
            <p:cNvSpPr/>
            <p:nvPr/>
          </p:nvSpPr>
          <p:spPr>
            <a:xfrm>
              <a:off x="8280600" y="2910839"/>
              <a:ext cx="228964"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3"/>
            <p:cNvSpPr/>
            <p:nvPr/>
          </p:nvSpPr>
          <p:spPr>
            <a:xfrm>
              <a:off x="8280600" y="2910839"/>
              <a:ext cx="228964"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4"/>
            <p:cNvSpPr/>
            <p:nvPr/>
          </p:nvSpPr>
          <p:spPr>
            <a:xfrm>
              <a:off x="8280600" y="2910839"/>
              <a:ext cx="228964"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pl215"/>
            <p:cNvSpPr/>
            <p:nvPr/>
          </p:nvSpPr>
          <p:spPr>
            <a:xfrm>
              <a:off x="1127759" y="1915104"/>
              <a:ext cx="0" cy="995735"/>
            </a:xfrm>
            <a:custGeom>
              <a:avLst/>
              <a:gdLst/>
              <a:ahLst/>
              <a:cxnLst/>
              <a:rect l="0" t="0" r="0" b="0"/>
              <a:pathLst>
                <a:path h="995735">
                  <a:moveTo>
                    <a:pt x="0" y="995735"/>
                  </a:moveTo>
                  <a:lnTo>
                    <a:pt x="0" y="0"/>
                  </a:lnTo>
                </a:path>
              </a:pathLst>
            </a:custGeom>
            <a:ln w="9525" cap="rnd">
              <a:solidFill>
                <a:srgbClr val="000000">
                  <a:alpha val="100000"/>
                </a:srgbClr>
              </a:solidFill>
              <a:prstDash val="solid"/>
              <a:round/>
            </a:ln>
          </p:spPr>
          <p:txBody>
            <a:bodyPr/>
            <a:lstStyle/>
            <a:p>
              <a:endParaRPr/>
            </a:p>
          </p:txBody>
        </p:sp>
        <p:sp>
          <p:nvSpPr>
            <p:cNvPr id="216" name="pl216"/>
            <p:cNvSpPr/>
            <p:nvPr/>
          </p:nvSpPr>
          <p:spPr>
            <a:xfrm>
              <a:off x="1043940" y="2910839"/>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7" name="pl217"/>
            <p:cNvSpPr/>
            <p:nvPr/>
          </p:nvSpPr>
          <p:spPr>
            <a:xfrm>
              <a:off x="1043940" y="2412972"/>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8" name="pl218"/>
            <p:cNvSpPr/>
            <p:nvPr/>
          </p:nvSpPr>
          <p:spPr>
            <a:xfrm>
              <a:off x="1043940" y="1915104"/>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219" name="tx219"/>
            <p:cNvSpPr/>
            <p:nvPr/>
          </p:nvSpPr>
          <p:spPr>
            <a:xfrm>
              <a:off x="889315" y="286410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220" name="tx220"/>
            <p:cNvSpPr/>
            <p:nvPr/>
          </p:nvSpPr>
          <p:spPr>
            <a:xfrm>
              <a:off x="676900" y="2366240"/>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221" name="tx221"/>
            <p:cNvSpPr/>
            <p:nvPr/>
          </p:nvSpPr>
          <p:spPr>
            <a:xfrm>
              <a:off x="676900" y="1868372"/>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2000</a:t>
              </a:r>
            </a:p>
          </p:txBody>
        </p:sp>
        <p:sp>
          <p:nvSpPr>
            <p:cNvPr id="222" name="pl222"/>
            <p:cNvSpPr/>
            <p:nvPr/>
          </p:nvSpPr>
          <p:spPr>
            <a:xfrm>
              <a:off x="1526157" y="2910839"/>
              <a:ext cx="6868924" cy="0"/>
            </a:xfrm>
            <a:custGeom>
              <a:avLst/>
              <a:gdLst/>
              <a:ahLst/>
              <a:cxnLst/>
              <a:rect l="0" t="0" r="0" b="0"/>
              <a:pathLst>
                <a:path w="6868924">
                  <a:moveTo>
                    <a:pt x="0" y="0"/>
                  </a:moveTo>
                  <a:lnTo>
                    <a:pt x="6868924" y="0"/>
                  </a:lnTo>
                </a:path>
              </a:pathLst>
            </a:custGeom>
            <a:ln w="9525" cap="rnd">
              <a:solidFill>
                <a:srgbClr val="000000">
                  <a:alpha val="100000"/>
                </a:srgbClr>
              </a:solidFill>
              <a:prstDash val="solid"/>
              <a:round/>
            </a:ln>
          </p:spPr>
          <p:txBody>
            <a:bodyPr/>
            <a:lstStyle/>
            <a:p>
              <a:endParaRPr/>
            </a:p>
          </p:txBody>
        </p:sp>
        <p:sp>
          <p:nvSpPr>
            <p:cNvPr id="223" name="pl223"/>
            <p:cNvSpPr/>
            <p:nvPr/>
          </p:nvSpPr>
          <p:spPr>
            <a:xfrm>
              <a:off x="152615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4" name="pl224"/>
            <p:cNvSpPr/>
            <p:nvPr/>
          </p:nvSpPr>
          <p:spPr>
            <a:xfrm>
              <a:off x="180091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5" name="pl225"/>
            <p:cNvSpPr/>
            <p:nvPr/>
          </p:nvSpPr>
          <p:spPr>
            <a:xfrm>
              <a:off x="207567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6" name="pl226"/>
            <p:cNvSpPr/>
            <p:nvPr/>
          </p:nvSpPr>
          <p:spPr>
            <a:xfrm>
              <a:off x="235042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7" name="pl227"/>
            <p:cNvSpPr/>
            <p:nvPr/>
          </p:nvSpPr>
          <p:spPr>
            <a:xfrm>
              <a:off x="262518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8" name="pl228"/>
            <p:cNvSpPr/>
            <p:nvPr/>
          </p:nvSpPr>
          <p:spPr>
            <a:xfrm>
              <a:off x="289994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29" name="pl229"/>
            <p:cNvSpPr/>
            <p:nvPr/>
          </p:nvSpPr>
          <p:spPr>
            <a:xfrm>
              <a:off x="317469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0" name="pl230"/>
            <p:cNvSpPr/>
            <p:nvPr/>
          </p:nvSpPr>
          <p:spPr>
            <a:xfrm>
              <a:off x="344945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1" name="pl231"/>
            <p:cNvSpPr/>
            <p:nvPr/>
          </p:nvSpPr>
          <p:spPr>
            <a:xfrm>
              <a:off x="372421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2" name="pl232"/>
            <p:cNvSpPr/>
            <p:nvPr/>
          </p:nvSpPr>
          <p:spPr>
            <a:xfrm>
              <a:off x="399897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3" name="pl233"/>
            <p:cNvSpPr/>
            <p:nvPr/>
          </p:nvSpPr>
          <p:spPr>
            <a:xfrm>
              <a:off x="427372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4" name="pl234"/>
            <p:cNvSpPr/>
            <p:nvPr/>
          </p:nvSpPr>
          <p:spPr>
            <a:xfrm>
              <a:off x="454848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5" name="pl235"/>
            <p:cNvSpPr/>
            <p:nvPr/>
          </p:nvSpPr>
          <p:spPr>
            <a:xfrm>
              <a:off x="482324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6" name="pl236"/>
            <p:cNvSpPr/>
            <p:nvPr/>
          </p:nvSpPr>
          <p:spPr>
            <a:xfrm>
              <a:off x="509799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7" name="pl237"/>
            <p:cNvSpPr/>
            <p:nvPr/>
          </p:nvSpPr>
          <p:spPr>
            <a:xfrm>
              <a:off x="537275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8" name="pl238"/>
            <p:cNvSpPr/>
            <p:nvPr/>
          </p:nvSpPr>
          <p:spPr>
            <a:xfrm>
              <a:off x="564751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39" name="pl239"/>
            <p:cNvSpPr/>
            <p:nvPr/>
          </p:nvSpPr>
          <p:spPr>
            <a:xfrm>
              <a:off x="5922269"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0" name="pl240"/>
            <p:cNvSpPr/>
            <p:nvPr/>
          </p:nvSpPr>
          <p:spPr>
            <a:xfrm>
              <a:off x="6197026"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1" name="pl241"/>
            <p:cNvSpPr/>
            <p:nvPr/>
          </p:nvSpPr>
          <p:spPr>
            <a:xfrm>
              <a:off x="6471783"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2" name="pl242"/>
            <p:cNvSpPr/>
            <p:nvPr/>
          </p:nvSpPr>
          <p:spPr>
            <a:xfrm>
              <a:off x="6746540"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3" name="pl243"/>
            <p:cNvSpPr/>
            <p:nvPr/>
          </p:nvSpPr>
          <p:spPr>
            <a:xfrm>
              <a:off x="7021297"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4" name="pl244"/>
            <p:cNvSpPr/>
            <p:nvPr/>
          </p:nvSpPr>
          <p:spPr>
            <a:xfrm>
              <a:off x="7296054"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5" name="pl245"/>
            <p:cNvSpPr/>
            <p:nvPr/>
          </p:nvSpPr>
          <p:spPr>
            <a:xfrm>
              <a:off x="7570811"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6" name="pl246"/>
            <p:cNvSpPr/>
            <p:nvPr/>
          </p:nvSpPr>
          <p:spPr>
            <a:xfrm>
              <a:off x="7845568"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7" name="pl247"/>
            <p:cNvSpPr/>
            <p:nvPr/>
          </p:nvSpPr>
          <p:spPr>
            <a:xfrm>
              <a:off x="8120325"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8" name="pl248"/>
            <p:cNvSpPr/>
            <p:nvPr/>
          </p:nvSpPr>
          <p:spPr>
            <a:xfrm>
              <a:off x="8395082" y="2910839"/>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249" name="tx249"/>
            <p:cNvSpPr/>
            <p:nvPr/>
          </p:nvSpPr>
          <p:spPr>
            <a:xfrm rot="-5400000">
              <a:off x="133387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2016-12</a:t>
              </a:r>
            </a:p>
          </p:txBody>
        </p:sp>
        <p:sp>
          <p:nvSpPr>
            <p:cNvPr id="250" name="tx250"/>
            <p:cNvSpPr/>
            <p:nvPr/>
          </p:nvSpPr>
          <p:spPr>
            <a:xfrm rot="-5400000">
              <a:off x="160863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2017-01</a:t>
              </a:r>
            </a:p>
          </p:txBody>
        </p:sp>
        <p:sp>
          <p:nvSpPr>
            <p:cNvPr id="251" name="tx251"/>
            <p:cNvSpPr/>
            <p:nvPr/>
          </p:nvSpPr>
          <p:spPr>
            <a:xfrm rot="-5400000">
              <a:off x="188338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2017-02</a:t>
              </a:r>
            </a:p>
          </p:txBody>
        </p:sp>
        <p:sp>
          <p:nvSpPr>
            <p:cNvPr id="252" name="tx252"/>
            <p:cNvSpPr/>
            <p:nvPr/>
          </p:nvSpPr>
          <p:spPr>
            <a:xfrm rot="-5400000">
              <a:off x="215814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2017-03</a:t>
              </a:r>
            </a:p>
          </p:txBody>
        </p:sp>
        <p:sp>
          <p:nvSpPr>
            <p:cNvPr id="253" name="tx253"/>
            <p:cNvSpPr/>
            <p:nvPr/>
          </p:nvSpPr>
          <p:spPr>
            <a:xfrm rot="-5400000">
              <a:off x="243290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2017-04</a:t>
              </a:r>
            </a:p>
          </p:txBody>
        </p:sp>
        <p:sp>
          <p:nvSpPr>
            <p:cNvPr id="254" name="tx254"/>
            <p:cNvSpPr/>
            <p:nvPr/>
          </p:nvSpPr>
          <p:spPr>
            <a:xfrm rot="-5400000">
              <a:off x="270765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2017-05</a:t>
              </a:r>
            </a:p>
          </p:txBody>
        </p:sp>
        <p:sp>
          <p:nvSpPr>
            <p:cNvPr id="255" name="tx255"/>
            <p:cNvSpPr/>
            <p:nvPr/>
          </p:nvSpPr>
          <p:spPr>
            <a:xfrm rot="-5400000">
              <a:off x="298241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2017-06</a:t>
              </a:r>
            </a:p>
          </p:txBody>
        </p:sp>
        <p:sp>
          <p:nvSpPr>
            <p:cNvPr id="256" name="tx256"/>
            <p:cNvSpPr/>
            <p:nvPr/>
          </p:nvSpPr>
          <p:spPr>
            <a:xfrm rot="-5400000">
              <a:off x="325717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2017-07</a:t>
              </a:r>
            </a:p>
          </p:txBody>
        </p:sp>
        <p:sp>
          <p:nvSpPr>
            <p:cNvPr id="257" name="tx257"/>
            <p:cNvSpPr/>
            <p:nvPr/>
          </p:nvSpPr>
          <p:spPr>
            <a:xfrm rot="-5400000">
              <a:off x="353193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2017-08</a:t>
              </a:r>
            </a:p>
          </p:txBody>
        </p:sp>
        <p:sp>
          <p:nvSpPr>
            <p:cNvPr id="258" name="tx258"/>
            <p:cNvSpPr/>
            <p:nvPr/>
          </p:nvSpPr>
          <p:spPr>
            <a:xfrm rot="-5400000">
              <a:off x="380668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2017-09</a:t>
              </a:r>
            </a:p>
          </p:txBody>
        </p:sp>
        <p:sp>
          <p:nvSpPr>
            <p:cNvPr id="259" name="tx259"/>
            <p:cNvSpPr/>
            <p:nvPr/>
          </p:nvSpPr>
          <p:spPr>
            <a:xfrm rot="-5400000">
              <a:off x="408144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2017-10</a:t>
              </a:r>
            </a:p>
          </p:txBody>
        </p:sp>
        <p:sp>
          <p:nvSpPr>
            <p:cNvPr id="260" name="tx260"/>
            <p:cNvSpPr/>
            <p:nvPr/>
          </p:nvSpPr>
          <p:spPr>
            <a:xfrm rot="-5400000">
              <a:off x="435620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2017-11</a:t>
              </a:r>
            </a:p>
          </p:txBody>
        </p:sp>
        <p:sp>
          <p:nvSpPr>
            <p:cNvPr id="261" name="tx261"/>
            <p:cNvSpPr/>
            <p:nvPr/>
          </p:nvSpPr>
          <p:spPr>
            <a:xfrm rot="-5400000">
              <a:off x="463095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2017-12</a:t>
              </a:r>
            </a:p>
          </p:txBody>
        </p:sp>
        <p:sp>
          <p:nvSpPr>
            <p:cNvPr id="262" name="tx262"/>
            <p:cNvSpPr/>
            <p:nvPr/>
          </p:nvSpPr>
          <p:spPr>
            <a:xfrm rot="-5400000">
              <a:off x="490571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2018-01</a:t>
              </a:r>
            </a:p>
          </p:txBody>
        </p:sp>
        <p:sp>
          <p:nvSpPr>
            <p:cNvPr id="263" name="tx263"/>
            <p:cNvSpPr/>
            <p:nvPr/>
          </p:nvSpPr>
          <p:spPr>
            <a:xfrm rot="-5400000">
              <a:off x="518047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2018-02</a:t>
              </a:r>
            </a:p>
          </p:txBody>
        </p:sp>
        <p:sp>
          <p:nvSpPr>
            <p:cNvPr id="264" name="tx264"/>
            <p:cNvSpPr/>
            <p:nvPr/>
          </p:nvSpPr>
          <p:spPr>
            <a:xfrm rot="-5400000">
              <a:off x="545522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2018-03</a:t>
              </a:r>
            </a:p>
          </p:txBody>
        </p:sp>
        <p:sp>
          <p:nvSpPr>
            <p:cNvPr id="265" name="tx265"/>
            <p:cNvSpPr/>
            <p:nvPr/>
          </p:nvSpPr>
          <p:spPr>
            <a:xfrm rot="-5400000">
              <a:off x="5729986"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2018-04</a:t>
              </a:r>
            </a:p>
          </p:txBody>
        </p:sp>
        <p:sp>
          <p:nvSpPr>
            <p:cNvPr id="266" name="tx266"/>
            <p:cNvSpPr/>
            <p:nvPr/>
          </p:nvSpPr>
          <p:spPr>
            <a:xfrm rot="-5400000">
              <a:off x="6004743"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2018-05</a:t>
              </a:r>
            </a:p>
          </p:txBody>
        </p:sp>
        <p:sp>
          <p:nvSpPr>
            <p:cNvPr id="267" name="tx267"/>
            <p:cNvSpPr/>
            <p:nvPr/>
          </p:nvSpPr>
          <p:spPr>
            <a:xfrm rot="-5400000">
              <a:off x="6279500"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2018-06</a:t>
              </a:r>
            </a:p>
          </p:txBody>
        </p:sp>
        <p:sp>
          <p:nvSpPr>
            <p:cNvPr id="268" name="tx268"/>
            <p:cNvSpPr/>
            <p:nvPr/>
          </p:nvSpPr>
          <p:spPr>
            <a:xfrm rot="-5400000">
              <a:off x="6554257"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2018-07</a:t>
              </a:r>
            </a:p>
          </p:txBody>
        </p:sp>
        <p:sp>
          <p:nvSpPr>
            <p:cNvPr id="269" name="tx269"/>
            <p:cNvSpPr/>
            <p:nvPr/>
          </p:nvSpPr>
          <p:spPr>
            <a:xfrm rot="-5400000">
              <a:off x="6829014"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2018-08</a:t>
              </a:r>
            </a:p>
          </p:txBody>
        </p:sp>
        <p:sp>
          <p:nvSpPr>
            <p:cNvPr id="270" name="tx270"/>
            <p:cNvSpPr/>
            <p:nvPr/>
          </p:nvSpPr>
          <p:spPr>
            <a:xfrm rot="-5400000">
              <a:off x="7103771"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2018-09</a:t>
              </a:r>
            </a:p>
          </p:txBody>
        </p:sp>
        <p:sp>
          <p:nvSpPr>
            <p:cNvPr id="271" name="tx271"/>
            <p:cNvSpPr/>
            <p:nvPr/>
          </p:nvSpPr>
          <p:spPr>
            <a:xfrm rot="-5400000">
              <a:off x="7378528"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2018-10</a:t>
              </a:r>
            </a:p>
          </p:txBody>
        </p:sp>
        <p:sp>
          <p:nvSpPr>
            <p:cNvPr id="272" name="tx272"/>
            <p:cNvSpPr/>
            <p:nvPr/>
          </p:nvSpPr>
          <p:spPr>
            <a:xfrm rot="-5400000">
              <a:off x="7653285"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2018-11</a:t>
              </a:r>
            </a:p>
          </p:txBody>
        </p:sp>
        <p:sp>
          <p:nvSpPr>
            <p:cNvPr id="273" name="tx273"/>
            <p:cNvSpPr/>
            <p:nvPr/>
          </p:nvSpPr>
          <p:spPr>
            <a:xfrm rot="-5400000">
              <a:off x="7928042"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2018-12</a:t>
              </a:r>
            </a:p>
          </p:txBody>
        </p:sp>
        <p:sp>
          <p:nvSpPr>
            <p:cNvPr id="274" name="tx274"/>
            <p:cNvSpPr/>
            <p:nvPr/>
          </p:nvSpPr>
          <p:spPr>
            <a:xfrm rot="-5400000">
              <a:off x="8202799" y="3232662"/>
              <a:ext cx="382581" cy="74215"/>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2019-01</a:t>
              </a:r>
            </a:p>
          </p:txBody>
        </p:sp>
        <p:sp>
          <p:nvSpPr>
            <p:cNvPr id="275" name="pl275"/>
            <p:cNvSpPr/>
            <p:nvPr/>
          </p:nvSpPr>
          <p:spPr>
            <a:xfrm>
              <a:off x="1127759" y="2910839"/>
              <a:ext cx="7665720" cy="0"/>
            </a:xfrm>
            <a:custGeom>
              <a:avLst/>
              <a:gdLst/>
              <a:ahLst/>
              <a:cxnLst/>
              <a:rect l="0" t="0" r="0" b="0"/>
              <a:pathLst>
                <a:path w="7665719">
                  <a:moveTo>
                    <a:pt x="0" y="0"/>
                  </a:moveTo>
                  <a:lnTo>
                    <a:pt x="7665719" y="0"/>
                  </a:lnTo>
                  <a:lnTo>
                    <a:pt x="7665719" y="0"/>
                  </a:lnTo>
                </a:path>
              </a:pathLst>
            </a:custGeom>
            <a:ln w="9525" cap="rnd">
              <a:solidFill>
                <a:srgbClr val="000000">
                  <a:alpha val="100000"/>
                </a:srgbClr>
              </a:solidFill>
              <a:prstDash val="solid"/>
              <a:round/>
            </a:ln>
          </p:spPr>
          <p:txBody>
            <a:bodyPr/>
            <a:lstStyle/>
            <a:p>
              <a:endParaRPr/>
            </a:p>
          </p:txBody>
        </p:sp>
        <p:sp>
          <p:nvSpPr>
            <p:cNvPr id="276" name="rc276"/>
            <p:cNvSpPr/>
            <p:nvPr/>
          </p:nvSpPr>
          <p:spPr>
            <a:xfrm>
              <a:off x="457200" y="3055659"/>
              <a:ext cx="779182" cy="693380"/>
            </a:xfrm>
            <a:prstGeom prst="rect">
              <a:avLst/>
            </a:prstGeom>
            <a:solidFill>
              <a:srgbClr val="FFFFFF">
                <a:alpha val="100000"/>
              </a:srgbClr>
            </a:solidFill>
          </p:spPr>
          <p:txBody>
            <a:bodyPr/>
            <a:lstStyle/>
            <a:p>
              <a:endParaRPr/>
            </a:p>
          </p:txBody>
        </p:sp>
        <p:sp>
          <p:nvSpPr>
            <p:cNvPr id="277" name="rc277"/>
            <p:cNvSpPr/>
            <p:nvPr/>
          </p:nvSpPr>
          <p:spPr>
            <a:xfrm>
              <a:off x="463718" y="3168816"/>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8"/>
            <p:cNvSpPr/>
            <p:nvPr/>
          </p:nvSpPr>
          <p:spPr>
            <a:xfrm>
              <a:off x="463718" y="3319692"/>
              <a:ext cx="90525" cy="75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9"/>
            <p:cNvSpPr/>
            <p:nvPr/>
          </p:nvSpPr>
          <p:spPr>
            <a:xfrm>
              <a:off x="463718" y="3470568"/>
              <a:ext cx="90525" cy="754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80"/>
            <p:cNvSpPr/>
            <p:nvPr/>
          </p:nvSpPr>
          <p:spPr>
            <a:xfrm>
              <a:off x="463718" y="3621444"/>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1"/>
            <p:cNvSpPr/>
            <p:nvPr/>
          </p:nvSpPr>
          <p:spPr>
            <a:xfrm>
              <a:off x="667401" y="3159307"/>
              <a:ext cx="512402"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Discarded</a:t>
              </a:r>
            </a:p>
          </p:txBody>
        </p:sp>
        <p:sp>
          <p:nvSpPr>
            <p:cNvPr id="282" name="tx282"/>
            <p:cNvSpPr/>
            <p:nvPr/>
          </p:nvSpPr>
          <p:spPr>
            <a:xfrm>
              <a:off x="667401" y="3309985"/>
              <a:ext cx="365559"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Clinical</a:t>
              </a:r>
            </a:p>
          </p:txBody>
        </p:sp>
        <p:sp>
          <p:nvSpPr>
            <p:cNvPr id="283" name="tx283"/>
            <p:cNvSpPr/>
            <p:nvPr/>
          </p:nvSpPr>
          <p:spPr>
            <a:xfrm>
              <a:off x="667401" y="3443398"/>
              <a:ext cx="157881" cy="104973"/>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Epi</a:t>
              </a:r>
            </a:p>
          </p:txBody>
        </p:sp>
        <p:sp>
          <p:nvSpPr>
            <p:cNvPr id="284" name="tx284"/>
            <p:cNvSpPr/>
            <p:nvPr/>
          </p:nvSpPr>
          <p:spPr>
            <a:xfrm>
              <a:off x="667401" y="3611737"/>
              <a:ext cx="180950"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Lab</a:t>
              </a:r>
            </a:p>
          </p:txBody>
        </p:sp>
        <p:sp>
          <p:nvSpPr>
            <p:cNvPr id="285" name="tx285"/>
            <p:cNvSpPr/>
            <p:nvPr/>
          </p:nvSpPr>
          <p:spPr>
            <a:xfrm>
              <a:off x="4509323" y="3618476"/>
              <a:ext cx="902592"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Month of onset</a:t>
              </a:r>
            </a:p>
          </p:txBody>
        </p:sp>
        <p:sp>
          <p:nvSpPr>
            <p:cNvPr id="286" name="tx286"/>
            <p:cNvSpPr/>
            <p:nvPr/>
          </p:nvSpPr>
          <p:spPr>
            <a:xfrm rot="-5400000">
              <a:off x="-108475" y="213842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grpSp>
      <p:grpSp>
        <p:nvGrpSpPr>
          <p:cNvPr id="424" name="grp2"/>
          <p:cNvGrpSpPr/>
          <p:nvPr/>
        </p:nvGrpSpPr>
        <p:grpSpPr>
          <a:xfrm>
            <a:off x="457200" y="4023360"/>
            <a:ext cx="6675120" cy="2743200"/>
            <a:chOff x="457200" y="4023360"/>
            <a:chExt cx="6675120" cy="2743200"/>
          </a:xfrm>
        </p:grpSpPr>
        <p:sp>
          <p:nvSpPr>
            <p:cNvPr id="425" name="rc4"/>
            <p:cNvSpPr/>
            <p:nvPr/>
          </p:nvSpPr>
          <p:spPr>
            <a:xfrm>
              <a:off x="1223433" y="5669440"/>
              <a:ext cx="382693" cy="912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 name="rc5"/>
            <p:cNvSpPr/>
            <p:nvPr/>
          </p:nvSpPr>
          <p:spPr>
            <a:xfrm>
              <a:off x="1223433" y="5634668"/>
              <a:ext cx="382693" cy="347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 name="rc6"/>
            <p:cNvSpPr/>
            <p:nvPr/>
          </p:nvSpPr>
          <p:spPr>
            <a:xfrm>
              <a:off x="1223433" y="5633798"/>
              <a:ext cx="382693" cy="8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 name="rc7"/>
            <p:cNvSpPr/>
            <p:nvPr/>
          </p:nvSpPr>
          <p:spPr>
            <a:xfrm>
              <a:off x="1223433" y="5610326"/>
              <a:ext cx="382693" cy="234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8"/>
            <p:cNvSpPr/>
            <p:nvPr/>
          </p:nvSpPr>
          <p:spPr>
            <a:xfrm>
              <a:off x="1988820" y="5346052"/>
              <a:ext cx="382693" cy="4146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9"/>
            <p:cNvSpPr/>
            <p:nvPr/>
          </p:nvSpPr>
          <p:spPr>
            <a:xfrm>
              <a:off x="1988820" y="4834890"/>
              <a:ext cx="382693" cy="51116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 name="rc10"/>
            <p:cNvSpPr/>
            <p:nvPr/>
          </p:nvSpPr>
          <p:spPr>
            <a:xfrm>
              <a:off x="1988820" y="4830543"/>
              <a:ext cx="382693" cy="43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 name="rc11"/>
            <p:cNvSpPr/>
            <p:nvPr/>
          </p:nvSpPr>
          <p:spPr>
            <a:xfrm>
              <a:off x="1988820" y="4773168"/>
              <a:ext cx="382693" cy="573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 name="rc12"/>
            <p:cNvSpPr/>
            <p:nvPr/>
          </p:nvSpPr>
          <p:spPr>
            <a:xfrm>
              <a:off x="2754206" y="5453848"/>
              <a:ext cx="382693" cy="3068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3"/>
            <p:cNvSpPr/>
            <p:nvPr/>
          </p:nvSpPr>
          <p:spPr>
            <a:xfrm>
              <a:off x="2754206" y="4919214"/>
              <a:ext cx="382693" cy="5346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 name="rc14"/>
            <p:cNvSpPr/>
            <p:nvPr/>
          </p:nvSpPr>
          <p:spPr>
            <a:xfrm>
              <a:off x="2754206" y="4905305"/>
              <a:ext cx="382693" cy="139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 name="rc15"/>
            <p:cNvSpPr/>
            <p:nvPr/>
          </p:nvSpPr>
          <p:spPr>
            <a:xfrm>
              <a:off x="2754206" y="4826196"/>
              <a:ext cx="382693" cy="79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6"/>
            <p:cNvSpPr/>
            <p:nvPr/>
          </p:nvSpPr>
          <p:spPr>
            <a:xfrm>
              <a:off x="3519593" y="5506008"/>
              <a:ext cx="382693" cy="2547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7"/>
            <p:cNvSpPr/>
            <p:nvPr/>
          </p:nvSpPr>
          <p:spPr>
            <a:xfrm>
              <a:off x="3519593" y="5027879"/>
              <a:ext cx="382693" cy="4781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 name="rc18"/>
            <p:cNvSpPr/>
            <p:nvPr/>
          </p:nvSpPr>
          <p:spPr>
            <a:xfrm>
              <a:off x="3519593" y="5012232"/>
              <a:ext cx="382693" cy="156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 name="rc19"/>
            <p:cNvSpPr/>
            <p:nvPr/>
          </p:nvSpPr>
          <p:spPr>
            <a:xfrm>
              <a:off x="3519593" y="4931384"/>
              <a:ext cx="382693" cy="808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20"/>
            <p:cNvSpPr/>
            <p:nvPr/>
          </p:nvSpPr>
          <p:spPr>
            <a:xfrm>
              <a:off x="4284979" y="5619020"/>
              <a:ext cx="382693" cy="1416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1"/>
            <p:cNvSpPr/>
            <p:nvPr/>
          </p:nvSpPr>
          <p:spPr>
            <a:xfrm>
              <a:off x="4284979" y="5313887"/>
              <a:ext cx="382693" cy="30513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 name="rc22"/>
            <p:cNvSpPr/>
            <p:nvPr/>
          </p:nvSpPr>
          <p:spPr>
            <a:xfrm>
              <a:off x="4284979" y="5305194"/>
              <a:ext cx="382693" cy="86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 name="rc23"/>
            <p:cNvSpPr/>
            <p:nvPr/>
          </p:nvSpPr>
          <p:spPr>
            <a:xfrm>
              <a:off x="4284979" y="5263466"/>
              <a:ext cx="382693" cy="417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 name="rc24"/>
            <p:cNvSpPr/>
            <p:nvPr/>
          </p:nvSpPr>
          <p:spPr>
            <a:xfrm>
              <a:off x="5050366" y="5707691"/>
              <a:ext cx="382693" cy="530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5"/>
            <p:cNvSpPr/>
            <p:nvPr/>
          </p:nvSpPr>
          <p:spPr>
            <a:xfrm>
              <a:off x="5050366" y="5614673"/>
              <a:ext cx="382693" cy="930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 name="rc26"/>
            <p:cNvSpPr/>
            <p:nvPr/>
          </p:nvSpPr>
          <p:spPr>
            <a:xfrm>
              <a:off x="5050366" y="5612934"/>
              <a:ext cx="382693" cy="17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 name="rc27"/>
            <p:cNvSpPr/>
            <p:nvPr/>
          </p:nvSpPr>
          <p:spPr>
            <a:xfrm>
              <a:off x="5050366" y="5571207"/>
              <a:ext cx="382693" cy="417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 name="rc28"/>
            <p:cNvSpPr/>
            <p:nvPr/>
          </p:nvSpPr>
          <p:spPr>
            <a:xfrm>
              <a:off x="5815753" y="5757242"/>
              <a:ext cx="382693" cy="3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9"/>
            <p:cNvSpPr/>
            <p:nvPr/>
          </p:nvSpPr>
          <p:spPr>
            <a:xfrm>
              <a:off x="5815753" y="5747680"/>
              <a:ext cx="382693" cy="956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 name="rc30"/>
            <p:cNvSpPr/>
            <p:nvPr/>
          </p:nvSpPr>
          <p:spPr>
            <a:xfrm>
              <a:off x="5815753" y="5747680"/>
              <a:ext cx="382693"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 name="rc31"/>
            <p:cNvSpPr/>
            <p:nvPr/>
          </p:nvSpPr>
          <p:spPr>
            <a:xfrm>
              <a:off x="5815753" y="5735509"/>
              <a:ext cx="382693" cy="121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pl32"/>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3" name="pl33"/>
            <p:cNvSpPr/>
            <p:nvPr/>
          </p:nvSpPr>
          <p:spPr>
            <a:xfrm>
              <a:off x="1127759" y="558685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4" name="pl34"/>
            <p:cNvSpPr/>
            <p:nvPr/>
          </p:nvSpPr>
          <p:spPr>
            <a:xfrm>
              <a:off x="1127759" y="541299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5" name="pl35"/>
            <p:cNvSpPr/>
            <p:nvPr/>
          </p:nvSpPr>
          <p:spPr>
            <a:xfrm>
              <a:off x="1127759" y="5239125"/>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6" name="pl36"/>
            <p:cNvSpPr/>
            <p:nvPr/>
          </p:nvSpPr>
          <p:spPr>
            <a:xfrm>
              <a:off x="1127759" y="5065260"/>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7" name="pl37"/>
            <p:cNvSpPr/>
            <p:nvPr/>
          </p:nvSpPr>
          <p:spPr>
            <a:xfrm>
              <a:off x="1127759" y="489139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8" name="pl38"/>
            <p:cNvSpPr/>
            <p:nvPr/>
          </p:nvSpPr>
          <p:spPr>
            <a:xfrm>
              <a:off x="1127759" y="4717531"/>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39" name="pl39"/>
            <p:cNvSpPr/>
            <p:nvPr/>
          </p:nvSpPr>
          <p:spPr>
            <a:xfrm>
              <a:off x="1127759" y="4543666"/>
              <a:ext cx="5166360" cy="0"/>
            </a:xfrm>
            <a:custGeom>
              <a:avLst/>
              <a:gdLst/>
              <a:ahLst/>
              <a:cxnLst/>
              <a:rect l="0" t="0" r="0" b="0"/>
              <a:pathLst>
                <a:path w="5166360">
                  <a:moveTo>
                    <a:pt x="0" y="0"/>
                  </a:moveTo>
                  <a:lnTo>
                    <a:pt x="5166360" y="0"/>
                  </a:lnTo>
                </a:path>
              </a:pathLst>
            </a:custGeom>
            <a:ln w="9525" cap="rnd">
              <a:solidFill>
                <a:srgbClr val="D3D3D3">
                  <a:alpha val="100000"/>
                </a:srgbClr>
              </a:solidFill>
              <a:prstDash val="solid"/>
              <a:round/>
            </a:ln>
          </p:spPr>
          <p:txBody>
            <a:bodyPr/>
            <a:lstStyle/>
            <a:p>
              <a:endParaRPr/>
            </a:p>
          </p:txBody>
        </p:sp>
        <p:sp>
          <p:nvSpPr>
            <p:cNvPr id="40" name="rc40"/>
            <p:cNvSpPr/>
            <p:nvPr/>
          </p:nvSpPr>
          <p:spPr>
            <a:xfrm>
              <a:off x="1223433" y="5669440"/>
              <a:ext cx="382693" cy="912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 name="rc41"/>
            <p:cNvSpPr/>
            <p:nvPr/>
          </p:nvSpPr>
          <p:spPr>
            <a:xfrm>
              <a:off x="1223433" y="5634668"/>
              <a:ext cx="382693" cy="3477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2" name="rc42"/>
            <p:cNvSpPr/>
            <p:nvPr/>
          </p:nvSpPr>
          <p:spPr>
            <a:xfrm>
              <a:off x="1223433" y="5633798"/>
              <a:ext cx="382693" cy="86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3" name="rc43"/>
            <p:cNvSpPr/>
            <p:nvPr/>
          </p:nvSpPr>
          <p:spPr>
            <a:xfrm>
              <a:off x="1223433" y="5610326"/>
              <a:ext cx="382693" cy="234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4" name="rc44"/>
            <p:cNvSpPr/>
            <p:nvPr/>
          </p:nvSpPr>
          <p:spPr>
            <a:xfrm>
              <a:off x="1988820" y="5346052"/>
              <a:ext cx="382693" cy="4146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 name="rc45"/>
            <p:cNvSpPr/>
            <p:nvPr/>
          </p:nvSpPr>
          <p:spPr>
            <a:xfrm>
              <a:off x="1988820" y="4834890"/>
              <a:ext cx="382693" cy="51116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46" name="rc46"/>
            <p:cNvSpPr/>
            <p:nvPr/>
          </p:nvSpPr>
          <p:spPr>
            <a:xfrm>
              <a:off x="1988820" y="4830543"/>
              <a:ext cx="382693" cy="434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7" name="rc47"/>
            <p:cNvSpPr/>
            <p:nvPr/>
          </p:nvSpPr>
          <p:spPr>
            <a:xfrm>
              <a:off x="1988820" y="4773168"/>
              <a:ext cx="382693" cy="573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8" name="rc48"/>
            <p:cNvSpPr/>
            <p:nvPr/>
          </p:nvSpPr>
          <p:spPr>
            <a:xfrm>
              <a:off x="2754206" y="5453848"/>
              <a:ext cx="382693" cy="3068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 name="rc49"/>
            <p:cNvSpPr/>
            <p:nvPr/>
          </p:nvSpPr>
          <p:spPr>
            <a:xfrm>
              <a:off x="2754206" y="4919214"/>
              <a:ext cx="382693" cy="53463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0" name="rc50"/>
            <p:cNvSpPr/>
            <p:nvPr/>
          </p:nvSpPr>
          <p:spPr>
            <a:xfrm>
              <a:off x="2754206" y="4905305"/>
              <a:ext cx="382693" cy="1390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1" name="rc51"/>
            <p:cNvSpPr/>
            <p:nvPr/>
          </p:nvSpPr>
          <p:spPr>
            <a:xfrm>
              <a:off x="2754206" y="4826196"/>
              <a:ext cx="382693" cy="791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2" name="rc52"/>
            <p:cNvSpPr/>
            <p:nvPr/>
          </p:nvSpPr>
          <p:spPr>
            <a:xfrm>
              <a:off x="3519593" y="5506008"/>
              <a:ext cx="382693" cy="2547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 name="rc53"/>
            <p:cNvSpPr/>
            <p:nvPr/>
          </p:nvSpPr>
          <p:spPr>
            <a:xfrm>
              <a:off x="3519593" y="5027879"/>
              <a:ext cx="382693" cy="47812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4" name="rc54"/>
            <p:cNvSpPr/>
            <p:nvPr/>
          </p:nvSpPr>
          <p:spPr>
            <a:xfrm>
              <a:off x="3519593" y="5012232"/>
              <a:ext cx="382693" cy="1564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5" name="rc55"/>
            <p:cNvSpPr/>
            <p:nvPr/>
          </p:nvSpPr>
          <p:spPr>
            <a:xfrm>
              <a:off x="3519593" y="4931384"/>
              <a:ext cx="382693" cy="808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56" name="rc56"/>
            <p:cNvSpPr/>
            <p:nvPr/>
          </p:nvSpPr>
          <p:spPr>
            <a:xfrm>
              <a:off x="4284979" y="5619020"/>
              <a:ext cx="382693" cy="1416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 name="rc57"/>
            <p:cNvSpPr/>
            <p:nvPr/>
          </p:nvSpPr>
          <p:spPr>
            <a:xfrm>
              <a:off x="4284979" y="5313887"/>
              <a:ext cx="382693" cy="30513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58" name="rc58"/>
            <p:cNvSpPr/>
            <p:nvPr/>
          </p:nvSpPr>
          <p:spPr>
            <a:xfrm>
              <a:off x="4284979" y="5305194"/>
              <a:ext cx="382693" cy="869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59" name="rc59"/>
            <p:cNvSpPr/>
            <p:nvPr/>
          </p:nvSpPr>
          <p:spPr>
            <a:xfrm>
              <a:off x="4284979" y="5263466"/>
              <a:ext cx="382693" cy="417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0" name="rc60"/>
            <p:cNvSpPr/>
            <p:nvPr/>
          </p:nvSpPr>
          <p:spPr>
            <a:xfrm>
              <a:off x="5050366" y="5707691"/>
              <a:ext cx="382693" cy="530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 name="rc61"/>
            <p:cNvSpPr/>
            <p:nvPr/>
          </p:nvSpPr>
          <p:spPr>
            <a:xfrm>
              <a:off x="5050366" y="5614673"/>
              <a:ext cx="382693" cy="9301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2" name="rc62"/>
            <p:cNvSpPr/>
            <p:nvPr/>
          </p:nvSpPr>
          <p:spPr>
            <a:xfrm>
              <a:off x="5050366" y="5612934"/>
              <a:ext cx="382693" cy="173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3" name="rc63"/>
            <p:cNvSpPr/>
            <p:nvPr/>
          </p:nvSpPr>
          <p:spPr>
            <a:xfrm>
              <a:off x="5050366" y="5571207"/>
              <a:ext cx="382693" cy="417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4" name="rc64"/>
            <p:cNvSpPr/>
            <p:nvPr/>
          </p:nvSpPr>
          <p:spPr>
            <a:xfrm>
              <a:off x="5815753" y="5757242"/>
              <a:ext cx="382693" cy="3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 name="rc65"/>
            <p:cNvSpPr/>
            <p:nvPr/>
          </p:nvSpPr>
          <p:spPr>
            <a:xfrm>
              <a:off x="5815753" y="5747680"/>
              <a:ext cx="382693" cy="956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66" name="rc66"/>
            <p:cNvSpPr/>
            <p:nvPr/>
          </p:nvSpPr>
          <p:spPr>
            <a:xfrm>
              <a:off x="5815753" y="5747680"/>
              <a:ext cx="382693"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67" name="rc67"/>
            <p:cNvSpPr/>
            <p:nvPr/>
          </p:nvSpPr>
          <p:spPr>
            <a:xfrm>
              <a:off x="5815753" y="5735509"/>
              <a:ext cx="382693" cy="121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68" name="pl68"/>
            <p:cNvSpPr/>
            <p:nvPr/>
          </p:nvSpPr>
          <p:spPr>
            <a:xfrm>
              <a:off x="1127759" y="4543666"/>
              <a:ext cx="0" cy="1217053"/>
            </a:xfrm>
            <a:custGeom>
              <a:avLst/>
              <a:gdLst/>
              <a:ahLst/>
              <a:cxnLst/>
              <a:rect l="0" t="0" r="0" b="0"/>
              <a:pathLst>
                <a:path h="1217053">
                  <a:moveTo>
                    <a:pt x="0" y="1217053"/>
                  </a:moveTo>
                  <a:lnTo>
                    <a:pt x="0" y="0"/>
                  </a:lnTo>
                </a:path>
              </a:pathLst>
            </a:custGeom>
            <a:ln w="9525" cap="rnd">
              <a:solidFill>
                <a:srgbClr val="000000">
                  <a:alpha val="100000"/>
                </a:srgbClr>
              </a:solidFill>
              <a:prstDash val="solid"/>
              <a:round/>
            </a:ln>
          </p:spPr>
          <p:txBody>
            <a:bodyPr/>
            <a:lstStyle/>
            <a:p>
              <a:endParaRPr/>
            </a:p>
          </p:txBody>
        </p:sp>
        <p:sp>
          <p:nvSpPr>
            <p:cNvPr id="69" name="pl69"/>
            <p:cNvSpPr/>
            <p:nvPr/>
          </p:nvSpPr>
          <p:spPr>
            <a:xfrm>
              <a:off x="1043940" y="576072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0" name="pl70"/>
            <p:cNvSpPr/>
            <p:nvPr/>
          </p:nvSpPr>
          <p:spPr>
            <a:xfrm>
              <a:off x="1043940" y="558685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1" name="pl71"/>
            <p:cNvSpPr/>
            <p:nvPr/>
          </p:nvSpPr>
          <p:spPr>
            <a:xfrm>
              <a:off x="1043940" y="541299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2" name="pl72"/>
            <p:cNvSpPr/>
            <p:nvPr/>
          </p:nvSpPr>
          <p:spPr>
            <a:xfrm>
              <a:off x="1043940" y="5239125"/>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3" name="pl73"/>
            <p:cNvSpPr/>
            <p:nvPr/>
          </p:nvSpPr>
          <p:spPr>
            <a:xfrm>
              <a:off x="1043940" y="5065260"/>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4" name="pl74"/>
            <p:cNvSpPr/>
            <p:nvPr/>
          </p:nvSpPr>
          <p:spPr>
            <a:xfrm>
              <a:off x="1043940" y="489139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5" name="pl75"/>
            <p:cNvSpPr/>
            <p:nvPr/>
          </p:nvSpPr>
          <p:spPr>
            <a:xfrm>
              <a:off x="1043940" y="4717531"/>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6" name="pl76"/>
            <p:cNvSpPr/>
            <p:nvPr/>
          </p:nvSpPr>
          <p:spPr>
            <a:xfrm>
              <a:off x="1043940" y="4543666"/>
              <a:ext cx="83819" cy="0"/>
            </a:xfrm>
            <a:custGeom>
              <a:avLst/>
              <a:gdLst/>
              <a:ahLst/>
              <a:cxnLst/>
              <a:rect l="0" t="0" r="0" b="0"/>
              <a:pathLst>
                <a:path w="83819">
                  <a:moveTo>
                    <a:pt x="83819" y="0"/>
                  </a:moveTo>
                  <a:lnTo>
                    <a:pt x="0" y="0"/>
                  </a:lnTo>
                </a:path>
              </a:pathLst>
            </a:custGeom>
            <a:ln w="9525" cap="rnd">
              <a:solidFill>
                <a:srgbClr val="000000">
                  <a:alpha val="100000"/>
                </a:srgbClr>
              </a:solidFill>
              <a:prstDash val="solid"/>
              <a:round/>
            </a:ln>
          </p:spPr>
          <p:txBody>
            <a:bodyPr/>
            <a:lstStyle/>
            <a:p>
              <a:endParaRPr/>
            </a:p>
          </p:txBody>
        </p:sp>
        <p:sp>
          <p:nvSpPr>
            <p:cNvPr id="77" name="tx77"/>
            <p:cNvSpPr/>
            <p:nvPr/>
          </p:nvSpPr>
          <p:spPr>
            <a:xfrm>
              <a:off x="889315" y="571398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0</a:t>
              </a:r>
            </a:p>
          </p:txBody>
        </p:sp>
        <p:sp>
          <p:nvSpPr>
            <p:cNvPr id="78" name="tx78"/>
            <p:cNvSpPr/>
            <p:nvPr/>
          </p:nvSpPr>
          <p:spPr>
            <a:xfrm>
              <a:off x="747705" y="554012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200</a:t>
              </a:r>
            </a:p>
          </p:txBody>
        </p:sp>
        <p:sp>
          <p:nvSpPr>
            <p:cNvPr id="79" name="tx79"/>
            <p:cNvSpPr/>
            <p:nvPr/>
          </p:nvSpPr>
          <p:spPr>
            <a:xfrm>
              <a:off x="747705" y="536625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400</a:t>
              </a:r>
            </a:p>
          </p:txBody>
        </p:sp>
        <p:sp>
          <p:nvSpPr>
            <p:cNvPr id="80" name="tx80"/>
            <p:cNvSpPr/>
            <p:nvPr/>
          </p:nvSpPr>
          <p:spPr>
            <a:xfrm>
              <a:off x="747705" y="519239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600</a:t>
              </a:r>
            </a:p>
          </p:txBody>
        </p:sp>
        <p:sp>
          <p:nvSpPr>
            <p:cNvPr id="81" name="tx81"/>
            <p:cNvSpPr/>
            <p:nvPr/>
          </p:nvSpPr>
          <p:spPr>
            <a:xfrm>
              <a:off x="747705" y="501852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800</a:t>
              </a:r>
            </a:p>
          </p:txBody>
        </p:sp>
        <p:sp>
          <p:nvSpPr>
            <p:cNvPr id="82" name="tx82"/>
            <p:cNvSpPr/>
            <p:nvPr/>
          </p:nvSpPr>
          <p:spPr>
            <a:xfrm>
              <a:off x="676900" y="484466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1000</a:t>
              </a:r>
            </a:p>
          </p:txBody>
        </p:sp>
        <p:sp>
          <p:nvSpPr>
            <p:cNvPr id="83" name="tx83"/>
            <p:cNvSpPr/>
            <p:nvPr/>
          </p:nvSpPr>
          <p:spPr>
            <a:xfrm>
              <a:off x="676900" y="4670799"/>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1200</a:t>
              </a:r>
            </a:p>
          </p:txBody>
        </p:sp>
        <p:sp>
          <p:nvSpPr>
            <p:cNvPr id="84" name="tx84"/>
            <p:cNvSpPr/>
            <p:nvPr/>
          </p:nvSpPr>
          <p:spPr>
            <a:xfrm>
              <a:off x="676900" y="4496934"/>
              <a:ext cx="283219"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Calibri"/>
                  <a:cs typeface="Calibri"/>
                </a:rPr>
                <a:t>1400</a:t>
              </a:r>
            </a:p>
          </p:txBody>
        </p:sp>
        <p:sp>
          <p:nvSpPr>
            <p:cNvPr id="85" name="pl85"/>
            <p:cNvSpPr/>
            <p:nvPr/>
          </p:nvSpPr>
          <p:spPr>
            <a:xfrm>
              <a:off x="1414780" y="5760720"/>
              <a:ext cx="4592320" cy="0"/>
            </a:xfrm>
            <a:custGeom>
              <a:avLst/>
              <a:gdLst/>
              <a:ahLst/>
              <a:cxnLst/>
              <a:rect l="0" t="0" r="0" b="0"/>
              <a:pathLst>
                <a:path w="4592319">
                  <a:moveTo>
                    <a:pt x="0" y="0"/>
                  </a:moveTo>
                  <a:lnTo>
                    <a:pt x="4592319" y="0"/>
                  </a:lnTo>
                </a:path>
              </a:pathLst>
            </a:custGeom>
            <a:ln w="9525" cap="rnd">
              <a:solidFill>
                <a:srgbClr val="000000">
                  <a:alpha val="100000"/>
                </a:srgbClr>
              </a:solidFill>
              <a:prstDash val="solid"/>
              <a:round/>
            </a:ln>
          </p:spPr>
          <p:txBody>
            <a:bodyPr/>
            <a:lstStyle/>
            <a:p>
              <a:endParaRPr/>
            </a:p>
          </p:txBody>
        </p:sp>
        <p:sp>
          <p:nvSpPr>
            <p:cNvPr id="86" name="pl86"/>
            <p:cNvSpPr/>
            <p:nvPr/>
          </p:nvSpPr>
          <p:spPr>
            <a:xfrm>
              <a:off x="141478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7" name="pl87"/>
            <p:cNvSpPr/>
            <p:nvPr/>
          </p:nvSpPr>
          <p:spPr>
            <a:xfrm>
              <a:off x="218016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8" name="pl88"/>
            <p:cNvSpPr/>
            <p:nvPr/>
          </p:nvSpPr>
          <p:spPr>
            <a:xfrm>
              <a:off x="294555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89" name="pl89"/>
            <p:cNvSpPr/>
            <p:nvPr/>
          </p:nvSpPr>
          <p:spPr>
            <a:xfrm>
              <a:off x="3710939"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0" name="pl90"/>
            <p:cNvSpPr/>
            <p:nvPr/>
          </p:nvSpPr>
          <p:spPr>
            <a:xfrm>
              <a:off x="4476326"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1" name="pl91"/>
            <p:cNvSpPr/>
            <p:nvPr/>
          </p:nvSpPr>
          <p:spPr>
            <a:xfrm>
              <a:off x="5241713"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2" name="pl92"/>
            <p:cNvSpPr/>
            <p:nvPr/>
          </p:nvSpPr>
          <p:spPr>
            <a:xfrm>
              <a:off x="6007100" y="5760720"/>
              <a:ext cx="0" cy="83820"/>
            </a:xfrm>
            <a:custGeom>
              <a:avLst/>
              <a:gdLst/>
              <a:ahLst/>
              <a:cxnLst/>
              <a:rect l="0" t="0" r="0" b="0"/>
              <a:pathLst>
                <a:path h="83820">
                  <a:moveTo>
                    <a:pt x="0" y="0"/>
                  </a:moveTo>
                  <a:lnTo>
                    <a:pt x="0" y="83820"/>
                  </a:lnTo>
                </a:path>
              </a:pathLst>
            </a:custGeom>
            <a:ln w="9525" cap="rnd">
              <a:solidFill>
                <a:srgbClr val="000000">
                  <a:alpha val="100000"/>
                </a:srgbClr>
              </a:solidFill>
              <a:prstDash val="solid"/>
              <a:round/>
            </a:ln>
          </p:spPr>
          <p:txBody>
            <a:bodyPr/>
            <a:lstStyle/>
            <a:p>
              <a:endParaRPr/>
            </a:p>
          </p:txBody>
        </p:sp>
        <p:sp>
          <p:nvSpPr>
            <p:cNvPr id="93" name="tx93"/>
            <p:cNvSpPr/>
            <p:nvPr/>
          </p:nvSpPr>
          <p:spPr>
            <a:xfrm>
              <a:off x="1242827" y="5885783"/>
              <a:ext cx="343904"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&lt;1 year</a:t>
              </a:r>
            </a:p>
          </p:txBody>
        </p:sp>
        <p:sp>
          <p:nvSpPr>
            <p:cNvPr id="94" name="tx94"/>
            <p:cNvSpPr/>
            <p:nvPr/>
          </p:nvSpPr>
          <p:spPr>
            <a:xfrm>
              <a:off x="1967863" y="5885783"/>
              <a:ext cx="424606" cy="9286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1-4 years</a:t>
              </a:r>
            </a:p>
          </p:txBody>
        </p:sp>
        <p:sp>
          <p:nvSpPr>
            <p:cNvPr id="95" name="tx95"/>
            <p:cNvSpPr/>
            <p:nvPr/>
          </p:nvSpPr>
          <p:spPr>
            <a:xfrm>
              <a:off x="2733250" y="5885187"/>
              <a:ext cx="424606"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5-9 years</a:t>
              </a:r>
            </a:p>
          </p:txBody>
        </p:sp>
        <p:sp>
          <p:nvSpPr>
            <p:cNvPr id="96" name="tx96"/>
            <p:cNvSpPr/>
            <p:nvPr/>
          </p:nvSpPr>
          <p:spPr>
            <a:xfrm>
              <a:off x="3440705"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10-14 years</a:t>
              </a:r>
            </a:p>
          </p:txBody>
        </p:sp>
        <p:sp>
          <p:nvSpPr>
            <p:cNvPr id="97" name="tx97"/>
            <p:cNvSpPr/>
            <p:nvPr/>
          </p:nvSpPr>
          <p:spPr>
            <a:xfrm>
              <a:off x="4206091"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15-24 years</a:t>
              </a:r>
            </a:p>
          </p:txBody>
        </p:sp>
        <p:sp>
          <p:nvSpPr>
            <p:cNvPr id="98" name="tx98"/>
            <p:cNvSpPr/>
            <p:nvPr/>
          </p:nvSpPr>
          <p:spPr>
            <a:xfrm>
              <a:off x="4971478" y="5885187"/>
              <a:ext cx="540469"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25-39 years</a:t>
              </a:r>
            </a:p>
          </p:txBody>
        </p:sp>
        <p:sp>
          <p:nvSpPr>
            <p:cNvPr id="99" name="tx99"/>
            <p:cNvSpPr/>
            <p:nvPr/>
          </p:nvSpPr>
          <p:spPr>
            <a:xfrm>
              <a:off x="5783829" y="5885187"/>
              <a:ext cx="446540" cy="934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Calibri"/>
                  <a:cs typeface="Calibri"/>
                </a:rPr>
                <a:t>40+ years</a:t>
              </a:r>
            </a:p>
          </p:txBody>
        </p:sp>
        <p:sp>
          <p:nvSpPr>
            <p:cNvPr id="100" name="pl100"/>
            <p:cNvSpPr/>
            <p:nvPr/>
          </p:nvSpPr>
          <p:spPr>
            <a:xfrm>
              <a:off x="1127759" y="5760720"/>
              <a:ext cx="5166360" cy="0"/>
            </a:xfrm>
            <a:custGeom>
              <a:avLst/>
              <a:gdLst/>
              <a:ahLst/>
              <a:cxnLst/>
              <a:rect l="0" t="0" r="0" b="0"/>
              <a:pathLst>
                <a:path w="5166360">
                  <a:moveTo>
                    <a:pt x="0" y="0"/>
                  </a:moveTo>
                  <a:lnTo>
                    <a:pt x="5166360" y="0"/>
                  </a:lnTo>
                </a:path>
              </a:pathLst>
            </a:custGeom>
            <a:ln w="9525" cap="rnd">
              <a:solidFill>
                <a:srgbClr val="000000">
                  <a:alpha val="100000"/>
                </a:srgbClr>
              </a:solidFill>
              <a:prstDash val="solid"/>
              <a:round/>
            </a:ln>
          </p:spPr>
          <p:txBody>
            <a:bodyPr/>
            <a:lstStyle/>
            <a:p>
              <a:endParaRPr/>
            </a:p>
          </p:txBody>
        </p:sp>
        <p:sp>
          <p:nvSpPr>
            <p:cNvPr id="101" name="rc101"/>
            <p:cNvSpPr/>
            <p:nvPr/>
          </p:nvSpPr>
          <p:spPr>
            <a:xfrm>
              <a:off x="2054675" y="6172200"/>
              <a:ext cx="3312528" cy="301751"/>
            </a:xfrm>
            <a:prstGeom prst="rect">
              <a:avLst/>
            </a:prstGeom>
            <a:solidFill>
              <a:srgbClr val="FFFFFF">
                <a:alpha val="100000"/>
              </a:srgbClr>
            </a:solidFill>
          </p:spPr>
          <p:txBody>
            <a:bodyPr/>
            <a:lstStyle/>
            <a:p>
              <a:endParaRPr/>
            </a:p>
          </p:txBody>
        </p:sp>
        <p:sp>
          <p:nvSpPr>
            <p:cNvPr id="102" name="rc102"/>
            <p:cNvSpPr/>
            <p:nvPr/>
          </p:nvSpPr>
          <p:spPr>
            <a:xfrm>
              <a:off x="2167832" y="6285357"/>
              <a:ext cx="90525" cy="754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3" name="rc103"/>
            <p:cNvSpPr/>
            <p:nvPr/>
          </p:nvSpPr>
          <p:spPr>
            <a:xfrm>
              <a:off x="2981820" y="6285357"/>
              <a:ext cx="90525" cy="754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104" name="rc104"/>
            <p:cNvSpPr/>
            <p:nvPr/>
          </p:nvSpPr>
          <p:spPr>
            <a:xfrm>
              <a:off x="3795807" y="6285357"/>
              <a:ext cx="90525" cy="7543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105" name="rc105"/>
            <p:cNvSpPr/>
            <p:nvPr/>
          </p:nvSpPr>
          <p:spPr>
            <a:xfrm>
              <a:off x="4609795" y="6285357"/>
              <a:ext cx="90525" cy="754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06" name="tx106"/>
            <p:cNvSpPr/>
            <p:nvPr/>
          </p:nvSpPr>
          <p:spPr>
            <a:xfrm>
              <a:off x="2371515" y="6275847"/>
              <a:ext cx="389309"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0 doses</a:t>
              </a:r>
            </a:p>
          </p:txBody>
        </p:sp>
        <p:sp>
          <p:nvSpPr>
            <p:cNvPr id="107" name="tx107"/>
            <p:cNvSpPr/>
            <p:nvPr/>
          </p:nvSpPr>
          <p:spPr>
            <a:xfrm>
              <a:off x="3185502" y="6275847"/>
              <a:ext cx="339638"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1 dose</a:t>
              </a:r>
            </a:p>
          </p:txBody>
        </p:sp>
        <p:sp>
          <p:nvSpPr>
            <p:cNvPr id="108" name="tx108"/>
            <p:cNvSpPr/>
            <p:nvPr/>
          </p:nvSpPr>
          <p:spPr>
            <a:xfrm>
              <a:off x="3999490" y="6275847"/>
              <a:ext cx="452561" cy="87312"/>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2+ doses</a:t>
              </a:r>
            </a:p>
          </p:txBody>
        </p:sp>
        <p:sp>
          <p:nvSpPr>
            <p:cNvPr id="109" name="tx109"/>
            <p:cNvSpPr/>
            <p:nvPr/>
          </p:nvSpPr>
          <p:spPr>
            <a:xfrm>
              <a:off x="4813477" y="6275649"/>
              <a:ext cx="497147" cy="87510"/>
            </a:xfrm>
            <a:prstGeom prst="rect">
              <a:avLst/>
            </a:prstGeom>
            <a:noFill/>
          </p:spPr>
          <p:txBody>
            <a:bodyPr wrap="none" lIns="0" tIns="0" rIns="0" bIns="0" anchor="ctr" anchorCtr="1"/>
            <a:lstStyle/>
            <a:p>
              <a:pPr marL="0" marR="0" indent="0" algn="l">
                <a:lnSpc>
                  <a:spcPts val="990"/>
                </a:lnSpc>
                <a:spcBef>
                  <a:spcPts val="0"/>
                </a:spcBef>
                <a:spcAft>
                  <a:spcPts val="0"/>
                </a:spcAft>
              </a:pPr>
              <a:r>
                <a:rPr sz="990">
                  <a:solidFill>
                    <a:srgbClr val="000000">
                      <a:alpha val="100000"/>
                    </a:srgbClr>
                  </a:solidFill>
                  <a:latin typeface="Calibri"/>
                  <a:cs typeface="Calibri"/>
                </a:rPr>
                <a:t>Unknown</a:t>
              </a:r>
            </a:p>
          </p:txBody>
        </p:sp>
        <p:sp>
          <p:nvSpPr>
            <p:cNvPr id="110" name="tx110"/>
            <p:cNvSpPr/>
            <p:nvPr/>
          </p:nvSpPr>
          <p:spPr>
            <a:xfrm>
              <a:off x="3347774" y="6032785"/>
              <a:ext cx="726330" cy="11350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Age at onset</a:t>
              </a:r>
            </a:p>
          </p:txBody>
        </p:sp>
        <p:sp>
          <p:nvSpPr>
            <p:cNvPr id="111" name="tx111"/>
            <p:cNvSpPr/>
            <p:nvPr/>
          </p:nvSpPr>
          <p:spPr>
            <a:xfrm rot="-5400000">
              <a:off x="-108475" y="5094982"/>
              <a:ext cx="967258" cy="9703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b="1">
                  <a:solidFill>
                    <a:srgbClr val="000000">
                      <a:alpha val="100000"/>
                    </a:srgbClr>
                  </a:solidFill>
                  <a:latin typeface="Calibri"/>
                  <a:cs typeface="Calibri"/>
                </a:rPr>
                <a:t>Number of cases</a:t>
              </a:r>
            </a:p>
          </p:txBody>
        </p:sp>
        <p:sp>
          <p:nvSpPr>
            <p:cNvPr id="112" name="tx112"/>
            <p:cNvSpPr/>
            <p:nvPr/>
          </p:nvSpPr>
          <p:spPr>
            <a:xfrm>
              <a:off x="1517771" y="4249697"/>
              <a:ext cx="4386336" cy="108942"/>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Madagascar age distribution, vaccination status, and incidence, 2017-12 to 2018-11</a:t>
              </a:r>
            </a:p>
          </p:txBody>
        </p:sp>
        <p:sp>
          <p:nvSpPr>
            <p:cNvPr id="113" name="pt113"/>
            <p:cNvSpPr/>
            <p:nvPr/>
          </p:nvSpPr>
          <p:spPr>
            <a:xfrm>
              <a:off x="1383347" y="5148376"/>
              <a:ext cx="62865" cy="62865"/>
            </a:xfrm>
            <a:prstGeom prst="ellipse">
              <a:avLst/>
            </a:prstGeom>
            <a:ln w="9525" cap="rnd">
              <a:solidFill>
                <a:srgbClr val="000000">
                  <a:alpha val="100000"/>
                </a:srgbClr>
              </a:solidFill>
              <a:prstDash val="solid"/>
              <a:round/>
            </a:ln>
          </p:spPr>
          <p:txBody>
            <a:bodyPr/>
            <a:lstStyle/>
            <a:p>
              <a:endParaRPr/>
            </a:p>
          </p:txBody>
        </p:sp>
        <p:sp>
          <p:nvSpPr>
            <p:cNvPr id="114" name="pt114"/>
            <p:cNvSpPr/>
            <p:nvPr/>
          </p:nvSpPr>
          <p:spPr>
            <a:xfrm>
              <a:off x="2148734" y="4731067"/>
              <a:ext cx="62865" cy="62865"/>
            </a:xfrm>
            <a:prstGeom prst="ellipse">
              <a:avLst/>
            </a:prstGeom>
            <a:ln w="9525" cap="rnd">
              <a:solidFill>
                <a:srgbClr val="000000">
                  <a:alpha val="100000"/>
                </a:srgbClr>
              </a:solidFill>
              <a:prstDash val="solid"/>
              <a:round/>
            </a:ln>
          </p:spPr>
          <p:txBody>
            <a:bodyPr/>
            <a:lstStyle/>
            <a:p>
              <a:endParaRPr/>
            </a:p>
          </p:txBody>
        </p:sp>
        <p:sp>
          <p:nvSpPr>
            <p:cNvPr id="115" name="pt115"/>
            <p:cNvSpPr/>
            <p:nvPr/>
          </p:nvSpPr>
          <p:spPr>
            <a:xfrm>
              <a:off x="2914120" y="4880284"/>
              <a:ext cx="62865" cy="62865"/>
            </a:xfrm>
            <a:prstGeom prst="ellipse">
              <a:avLst/>
            </a:prstGeom>
            <a:ln w="9525" cap="rnd">
              <a:solidFill>
                <a:srgbClr val="000000">
                  <a:alpha val="100000"/>
                </a:srgbClr>
              </a:solidFill>
              <a:prstDash val="solid"/>
              <a:round/>
            </a:ln>
          </p:spPr>
          <p:txBody>
            <a:bodyPr/>
            <a:lstStyle/>
            <a:p>
              <a:endParaRPr/>
            </a:p>
          </p:txBody>
        </p:sp>
        <p:sp>
          <p:nvSpPr>
            <p:cNvPr id="116" name="pt116"/>
            <p:cNvSpPr/>
            <p:nvPr/>
          </p:nvSpPr>
          <p:spPr>
            <a:xfrm>
              <a:off x="3679507" y="4895454"/>
              <a:ext cx="62865" cy="62865"/>
            </a:xfrm>
            <a:prstGeom prst="ellipse">
              <a:avLst/>
            </a:prstGeom>
            <a:ln w="9525" cap="rnd">
              <a:solidFill>
                <a:srgbClr val="000000">
                  <a:alpha val="100000"/>
                </a:srgbClr>
              </a:solidFill>
              <a:prstDash val="solid"/>
              <a:round/>
            </a:ln>
          </p:spPr>
          <p:txBody>
            <a:bodyPr/>
            <a:lstStyle/>
            <a:p>
              <a:endParaRPr/>
            </a:p>
          </p:txBody>
        </p:sp>
        <p:sp>
          <p:nvSpPr>
            <p:cNvPr id="117" name="pt117"/>
            <p:cNvSpPr/>
            <p:nvPr/>
          </p:nvSpPr>
          <p:spPr>
            <a:xfrm>
              <a:off x="4444894" y="5397817"/>
              <a:ext cx="62865" cy="62865"/>
            </a:xfrm>
            <a:prstGeom prst="ellipse">
              <a:avLst/>
            </a:prstGeom>
            <a:ln w="9525" cap="rnd">
              <a:solidFill>
                <a:srgbClr val="000000">
                  <a:alpha val="100000"/>
                </a:srgbClr>
              </a:solidFill>
              <a:prstDash val="solid"/>
              <a:round/>
            </a:ln>
          </p:spPr>
          <p:txBody>
            <a:bodyPr/>
            <a:lstStyle/>
            <a:p>
              <a:endParaRPr/>
            </a:p>
          </p:txBody>
        </p:sp>
        <p:sp>
          <p:nvSpPr>
            <p:cNvPr id="118" name="pt118"/>
            <p:cNvSpPr/>
            <p:nvPr/>
          </p:nvSpPr>
          <p:spPr>
            <a:xfrm>
              <a:off x="5210280" y="5568421"/>
              <a:ext cx="62865" cy="62865"/>
            </a:xfrm>
            <a:prstGeom prst="ellipse">
              <a:avLst/>
            </a:prstGeom>
            <a:ln w="9525" cap="rnd">
              <a:solidFill>
                <a:srgbClr val="000000">
                  <a:alpha val="100000"/>
                </a:srgbClr>
              </a:solidFill>
              <a:prstDash val="solid"/>
              <a:round/>
            </a:ln>
          </p:spPr>
          <p:txBody>
            <a:bodyPr/>
            <a:lstStyle/>
            <a:p>
              <a:endParaRPr/>
            </a:p>
          </p:txBody>
        </p:sp>
        <p:sp>
          <p:nvSpPr>
            <p:cNvPr id="119" name="pt119"/>
            <p:cNvSpPr/>
            <p:nvPr/>
          </p:nvSpPr>
          <p:spPr>
            <a:xfrm>
              <a:off x="5975667" y="5667402"/>
              <a:ext cx="62865" cy="62865"/>
            </a:xfrm>
            <a:prstGeom prst="ellipse">
              <a:avLst/>
            </a:prstGeom>
            <a:ln w="9525" cap="rnd">
              <a:solidFill>
                <a:srgbClr val="000000">
                  <a:alpha val="100000"/>
                </a:srgbClr>
              </a:solidFill>
              <a:prstDash val="solid"/>
              <a:round/>
            </a:ln>
          </p:spPr>
          <p:txBody>
            <a:bodyPr/>
            <a:lstStyle/>
            <a:p>
              <a:endParaRPr/>
            </a:p>
          </p:txBody>
        </p:sp>
        <p:sp>
          <p:nvSpPr>
            <p:cNvPr id="120" name="pl120"/>
            <p:cNvSpPr/>
            <p:nvPr/>
          </p:nvSpPr>
          <p:spPr>
            <a:xfrm>
              <a:off x="1127759" y="4526280"/>
              <a:ext cx="5166360" cy="1234439"/>
            </a:xfrm>
            <a:custGeom>
              <a:avLst/>
              <a:gdLst/>
              <a:ahLst/>
              <a:cxnLst/>
              <a:rect l="0" t="0" r="0" b="0"/>
              <a:pathLst>
                <a:path w="5166360" h="1234439">
                  <a:moveTo>
                    <a:pt x="0" y="1234439"/>
                  </a:moveTo>
                  <a:lnTo>
                    <a:pt x="5166360" y="1234439"/>
                  </a:lnTo>
                  <a:lnTo>
                    <a:pt x="5166360" y="0"/>
                  </a:lnTo>
                  <a:lnTo>
                    <a:pt x="0" y="0"/>
                  </a:lnTo>
                  <a:lnTo>
                    <a:pt x="0" y="1234439"/>
                  </a:lnTo>
                </a:path>
              </a:pathLst>
            </a:custGeom>
            <a:ln w="9525" cap="rnd">
              <a:solidFill>
                <a:srgbClr val="000000">
                  <a:alpha val="100000"/>
                </a:srgbClr>
              </a:solidFill>
              <a:prstDash val="solid"/>
              <a:round/>
            </a:ln>
          </p:spPr>
          <p:txBody>
            <a:bodyPr/>
            <a:lstStyle/>
            <a:p>
              <a:endParaRPr/>
            </a:p>
          </p:txBody>
        </p:sp>
        <p:sp>
          <p:nvSpPr>
            <p:cNvPr id="121" name="pl121"/>
            <p:cNvSpPr/>
            <p:nvPr/>
          </p:nvSpPr>
          <p:spPr>
            <a:xfrm>
              <a:off x="1414780" y="4762500"/>
              <a:ext cx="4592320" cy="936334"/>
            </a:xfrm>
            <a:custGeom>
              <a:avLst/>
              <a:gdLst/>
              <a:ahLst/>
              <a:cxnLst/>
              <a:rect l="0" t="0" r="0" b="0"/>
              <a:pathLst>
                <a:path w="4592319" h="936334">
                  <a:moveTo>
                    <a:pt x="0" y="417309"/>
                  </a:moveTo>
                  <a:lnTo>
                    <a:pt x="765386" y="0"/>
                  </a:lnTo>
                  <a:lnTo>
                    <a:pt x="1530773" y="149216"/>
                  </a:lnTo>
                  <a:lnTo>
                    <a:pt x="2296159" y="164387"/>
                  </a:lnTo>
                  <a:lnTo>
                    <a:pt x="3061546" y="666750"/>
                  </a:lnTo>
                  <a:lnTo>
                    <a:pt x="3826933" y="837354"/>
                  </a:lnTo>
                  <a:lnTo>
                    <a:pt x="4592319" y="936334"/>
                  </a:lnTo>
                </a:path>
              </a:pathLst>
            </a:custGeom>
            <a:ln w="28575" cap="rnd">
              <a:solidFill>
                <a:srgbClr val="00008B">
                  <a:alpha val="100000"/>
                </a:srgbClr>
              </a:solidFill>
              <a:prstDash val="solid"/>
              <a:round/>
            </a:ln>
          </p:spPr>
          <p:txBody>
            <a:bodyPr/>
            <a:lstStyle/>
            <a:p>
              <a:endParaRPr/>
            </a:p>
          </p:txBody>
        </p:sp>
        <p:sp>
          <p:nvSpPr>
            <p:cNvPr id="122" name="pl122"/>
            <p:cNvSpPr/>
            <p:nvPr/>
          </p:nvSpPr>
          <p:spPr>
            <a:xfrm>
              <a:off x="6294120" y="4720221"/>
              <a:ext cx="0" cy="994778"/>
            </a:xfrm>
            <a:custGeom>
              <a:avLst/>
              <a:gdLst/>
              <a:ahLst/>
              <a:cxnLst/>
              <a:rect l="0" t="0" r="0" b="0"/>
              <a:pathLst>
                <a:path h="994778">
                  <a:moveTo>
                    <a:pt x="0" y="994778"/>
                  </a:moveTo>
                  <a:lnTo>
                    <a:pt x="0" y="0"/>
                  </a:lnTo>
                </a:path>
              </a:pathLst>
            </a:custGeom>
            <a:ln w="9525" cap="rnd">
              <a:solidFill>
                <a:srgbClr val="00008B">
                  <a:alpha val="100000"/>
                </a:srgbClr>
              </a:solidFill>
              <a:prstDash val="solid"/>
              <a:round/>
            </a:ln>
          </p:spPr>
          <p:txBody>
            <a:bodyPr/>
            <a:lstStyle/>
            <a:p>
              <a:endParaRPr/>
            </a:p>
          </p:txBody>
        </p:sp>
        <p:sp>
          <p:nvSpPr>
            <p:cNvPr id="123" name="pl123"/>
            <p:cNvSpPr/>
            <p:nvPr/>
          </p:nvSpPr>
          <p:spPr>
            <a:xfrm>
              <a:off x="6294120" y="571500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4" name="pl124"/>
            <p:cNvSpPr/>
            <p:nvPr/>
          </p:nvSpPr>
          <p:spPr>
            <a:xfrm>
              <a:off x="6294120" y="5466305"/>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5" name="pl125"/>
            <p:cNvSpPr/>
            <p:nvPr/>
          </p:nvSpPr>
          <p:spPr>
            <a:xfrm>
              <a:off x="6294120" y="5217610"/>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6" name="pl126"/>
            <p:cNvSpPr/>
            <p:nvPr/>
          </p:nvSpPr>
          <p:spPr>
            <a:xfrm>
              <a:off x="6294120" y="4968916"/>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7" name="pl127"/>
            <p:cNvSpPr/>
            <p:nvPr/>
          </p:nvSpPr>
          <p:spPr>
            <a:xfrm>
              <a:off x="6294120" y="4720221"/>
              <a:ext cx="83819" cy="0"/>
            </a:xfrm>
            <a:custGeom>
              <a:avLst/>
              <a:gdLst/>
              <a:ahLst/>
              <a:cxnLst/>
              <a:rect l="0" t="0" r="0" b="0"/>
              <a:pathLst>
                <a:path w="83819">
                  <a:moveTo>
                    <a:pt x="0" y="0"/>
                  </a:moveTo>
                  <a:lnTo>
                    <a:pt x="83819" y="0"/>
                  </a:lnTo>
                </a:path>
              </a:pathLst>
            </a:custGeom>
            <a:ln w="9525" cap="rnd">
              <a:solidFill>
                <a:srgbClr val="00008B">
                  <a:alpha val="100000"/>
                </a:srgbClr>
              </a:solidFill>
              <a:prstDash val="solid"/>
              <a:round/>
            </a:ln>
          </p:spPr>
          <p:txBody>
            <a:bodyPr/>
            <a:lstStyle/>
            <a:p>
              <a:endParaRPr/>
            </a:p>
          </p:txBody>
        </p:sp>
        <p:sp>
          <p:nvSpPr>
            <p:cNvPr id="128" name="tx128"/>
            <p:cNvSpPr/>
            <p:nvPr/>
          </p:nvSpPr>
          <p:spPr>
            <a:xfrm>
              <a:off x="6461760" y="5668267"/>
              <a:ext cx="7080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0</a:t>
              </a:r>
            </a:p>
          </p:txBody>
        </p:sp>
        <p:sp>
          <p:nvSpPr>
            <p:cNvPr id="129" name="tx129"/>
            <p:cNvSpPr/>
            <p:nvPr/>
          </p:nvSpPr>
          <p:spPr>
            <a:xfrm>
              <a:off x="6461760" y="5419573"/>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100</a:t>
              </a:r>
            </a:p>
          </p:txBody>
        </p:sp>
        <p:sp>
          <p:nvSpPr>
            <p:cNvPr id="130" name="tx130"/>
            <p:cNvSpPr/>
            <p:nvPr/>
          </p:nvSpPr>
          <p:spPr>
            <a:xfrm>
              <a:off x="6461760" y="5170878"/>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200</a:t>
              </a:r>
            </a:p>
          </p:txBody>
        </p:sp>
        <p:sp>
          <p:nvSpPr>
            <p:cNvPr id="131" name="tx131"/>
            <p:cNvSpPr/>
            <p:nvPr/>
          </p:nvSpPr>
          <p:spPr>
            <a:xfrm>
              <a:off x="6461760" y="4922184"/>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300</a:t>
              </a:r>
            </a:p>
          </p:txBody>
        </p:sp>
        <p:sp>
          <p:nvSpPr>
            <p:cNvPr id="132" name="tx132"/>
            <p:cNvSpPr/>
            <p:nvPr/>
          </p:nvSpPr>
          <p:spPr>
            <a:xfrm>
              <a:off x="6461760" y="4673489"/>
              <a:ext cx="212414" cy="9088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400</a:t>
              </a:r>
            </a:p>
          </p:txBody>
        </p:sp>
        <p:sp>
          <p:nvSpPr>
            <p:cNvPr id="133" name="tx133"/>
            <p:cNvSpPr/>
            <p:nvPr/>
          </p:nvSpPr>
          <p:spPr>
            <a:xfrm rot="-5400000">
              <a:off x="6057301" y="5083770"/>
              <a:ext cx="1628241" cy="11945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8B">
                      <a:alpha val="100000"/>
                    </a:srgbClr>
                  </a:solidFill>
                  <a:latin typeface="Calibri"/>
                  <a:cs typeface="Calibri"/>
                </a:rPr>
                <a:t>Incidence rate per 1,000,000</a:t>
              </a:r>
            </a:p>
          </p:txBody>
        </p:sp>
        <p:sp>
          <p:nvSpPr>
            <p:cNvPr id="134" name="tx134"/>
            <p:cNvSpPr/>
            <p:nvPr/>
          </p:nvSpPr>
          <p:spPr>
            <a:xfrm>
              <a:off x="1269083" y="5070172"/>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215.2</a:t>
              </a:r>
            </a:p>
          </p:txBody>
        </p:sp>
        <p:sp>
          <p:nvSpPr>
            <p:cNvPr id="135" name="tx135"/>
            <p:cNvSpPr/>
            <p:nvPr/>
          </p:nvSpPr>
          <p:spPr>
            <a:xfrm>
              <a:off x="2083614" y="4652863"/>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383</a:t>
              </a:r>
            </a:p>
          </p:txBody>
        </p:sp>
        <p:sp>
          <p:nvSpPr>
            <p:cNvPr id="136" name="tx136"/>
            <p:cNvSpPr/>
            <p:nvPr/>
          </p:nvSpPr>
          <p:spPr>
            <a:xfrm>
              <a:off x="2849001" y="4802079"/>
              <a:ext cx="19310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323</a:t>
              </a:r>
            </a:p>
          </p:txBody>
        </p:sp>
        <p:sp>
          <p:nvSpPr>
            <p:cNvPr id="137" name="tx137"/>
            <p:cNvSpPr/>
            <p:nvPr/>
          </p:nvSpPr>
          <p:spPr>
            <a:xfrm>
              <a:off x="3565243" y="4817250"/>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316.9</a:t>
              </a:r>
            </a:p>
          </p:txBody>
        </p:sp>
        <p:sp>
          <p:nvSpPr>
            <p:cNvPr id="138" name="tx138"/>
            <p:cNvSpPr/>
            <p:nvPr/>
          </p:nvSpPr>
          <p:spPr>
            <a:xfrm>
              <a:off x="4330630" y="5319613"/>
              <a:ext cx="291393"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114.9</a:t>
              </a:r>
            </a:p>
          </p:txBody>
        </p:sp>
        <p:sp>
          <p:nvSpPr>
            <p:cNvPr id="139" name="tx139"/>
            <p:cNvSpPr/>
            <p:nvPr/>
          </p:nvSpPr>
          <p:spPr>
            <a:xfrm>
              <a:off x="5128200" y="5490217"/>
              <a:ext cx="227024" cy="83145"/>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46.3</a:t>
              </a:r>
            </a:p>
          </p:txBody>
        </p:sp>
        <p:sp>
          <p:nvSpPr>
            <p:cNvPr id="140" name="tx140"/>
            <p:cNvSpPr/>
            <p:nvPr/>
          </p:nvSpPr>
          <p:spPr>
            <a:xfrm>
              <a:off x="5925771" y="5589297"/>
              <a:ext cx="162656" cy="82946"/>
            </a:xfrm>
            <a:prstGeom prst="rect">
              <a:avLst/>
            </a:prstGeom>
            <a:noFill/>
          </p:spPr>
          <p:txBody>
            <a:bodyPr wrap="none" lIns="0" tIns="0" rIns="0" bIns="0" anchor="ctr" anchorCtr="1"/>
            <a:lstStyle/>
            <a:p>
              <a:pPr marL="0" marR="0" indent="0" algn="l">
                <a:lnSpc>
                  <a:spcPts val="990"/>
                </a:lnSpc>
                <a:spcBef>
                  <a:spcPts val="0"/>
                </a:spcBef>
                <a:spcAft>
                  <a:spcPts val="0"/>
                </a:spcAft>
              </a:pPr>
              <a:r>
                <a:rPr sz="990" b="1">
                  <a:solidFill>
                    <a:srgbClr val="000000">
                      <a:alpha val="100000"/>
                    </a:srgbClr>
                  </a:solidFill>
                  <a:latin typeface="Calibri"/>
                  <a:cs typeface="Calibri"/>
                </a:rPr>
                <a:t>6.5</a:t>
              </a:r>
            </a:p>
          </p:txBody>
        </p:sp>
      </p:grpSp>
      <p:graphicFrame>
        <p:nvGraphicFramePr>
          <p:cNvPr id="4" name="nvGraphicFrame 4"/>
          <p:cNvGraphicFramePr>
            <a:graphicFrameLocks noGrp="1"/>
          </p:cNvGraphicFramePr>
          <p:nvPr/>
        </p:nvGraphicFramePr>
        <p:xfrm>
          <a:off x="7315200" y="4114800"/>
          <a:ext cx="1463040" cy="2413000"/>
        </p:xfrm>
        <a:graphic>
          <a:graphicData uri="http://schemas.openxmlformats.org/drawingml/2006/table">
            <a:tbl>
              <a:tblPr/>
              <a:tblGrid>
                <a:gridCol w="640080">
                  <a:extLst>
                    <a:ext uri="{9D8B030D-6E8A-4147-A177-3AD203B41FA5}">
                      <a16:colId xmlns:a16="http://schemas.microsoft.com/office/drawing/2014/main" val="20000"/>
                    </a:ext>
                  </a:extLst>
                </a:gridCol>
                <a:gridCol w="822960">
                  <a:extLst>
                    <a:ext uri="{9D8B030D-6E8A-4147-A177-3AD203B41FA5}">
                      <a16:colId xmlns:a16="http://schemas.microsoft.com/office/drawing/2014/main" val="20001"/>
                    </a:ext>
                  </a:extLst>
                </a:gridCol>
              </a:tblGrid>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Year</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Confirmed Cases</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val="1000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2009</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2010</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2012</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2013</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8"/>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9"/>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2015</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0"/>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2016</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2017</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84</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2018</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4391</a:t>
                      </a:r>
                    </a:p>
                  </a:txBody>
                  <a:tcPr marL="0" marR="25400" marT="12700" marB="127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13"/>
                  </a:ext>
                </a:extLst>
              </a:tr>
            </a:tbl>
          </a:graphicData>
        </a:graphic>
      </p:graphicFrame>
    </p:spTree>
  </p:cSld>
  <p:clrMapOvr>
    <a:masterClrMapping/>
  </p:clrMapOvr>
</p:sld>
</file>

<file path=ppt/theme/theme1.xml><?xml version="1.0" encoding="utf-8"?>
<a:theme xmlns:a="http://schemas.openxmlformats.org/drawingml/2006/main" name="Office Theme">
  <a:themeElements>
    <a:clrScheme name="WHO PPT color scheme 2016">
      <a:dk1>
        <a:sysClr val="windowText" lastClr="000000"/>
      </a:dk1>
      <a:lt1>
        <a:sysClr val="window" lastClr="FFFFFF"/>
      </a:lt1>
      <a:dk2>
        <a:srgbClr val="009CDE"/>
      </a:dk2>
      <a:lt2>
        <a:srgbClr val="F3F3F3"/>
      </a:lt2>
      <a:accent1>
        <a:srgbClr val="009CDE"/>
      </a:accent1>
      <a:accent2>
        <a:srgbClr val="183C5C"/>
      </a:accent2>
      <a:accent3>
        <a:srgbClr val="66C4EB"/>
      </a:accent3>
      <a:accent4>
        <a:srgbClr val="9B9B9B"/>
      </a:accent4>
      <a:accent5>
        <a:srgbClr val="CCEBF8"/>
      </a:accent5>
      <a:accent6>
        <a:srgbClr val="C9C9C9"/>
      </a:accent6>
      <a:hlink>
        <a:srgbClr val="009CDE"/>
      </a:hlink>
      <a:folHlink>
        <a:srgbClr val="B2B2B2"/>
      </a:folHlink>
    </a:clrScheme>
    <a:fontScheme name="WHO Fonts PPT 2016">
      <a:majorFont>
        <a:latin typeface="Ebrima"/>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WHO PPT color scheme 2016">
        <a:dk1>
          <a:sysClr val="windowText" lastClr="000000"/>
        </a:dk1>
        <a:lt1>
          <a:sysClr val="window" lastClr="FFFFFF"/>
        </a:lt1>
        <a:dk2>
          <a:srgbClr val="009CDE"/>
        </a:dk2>
        <a:lt2>
          <a:srgbClr val="F3F3F3"/>
        </a:lt2>
        <a:accent1>
          <a:srgbClr val="009CDE"/>
        </a:accent1>
        <a:accent2>
          <a:srgbClr val="183C5C"/>
        </a:accent2>
        <a:accent3>
          <a:srgbClr val="66C4EB"/>
        </a:accent3>
        <a:accent4>
          <a:srgbClr val="9B9B9B"/>
        </a:accent4>
        <a:accent5>
          <a:srgbClr val="CCEBF8"/>
        </a:accent5>
        <a:accent6>
          <a:srgbClr val="C9C9C9"/>
        </a:accent6>
        <a:hlink>
          <a:srgbClr val="009CDE"/>
        </a:hlink>
        <a:folHlink>
          <a:srgbClr val="B2B2B2"/>
        </a:folHlink>
      </a:clrScheme>
    </a:extraClrScheme>
  </a:extraClrSchemeLst>
  <a:custClrLst>
    <a:custClr name="WHO Blue">
      <a:srgbClr val="009CDE"/>
    </a:custClr>
    <a:custClr name="blank">
      <a:srgbClr val="FFFFFF"/>
    </a:custClr>
    <a:custClr name="blank">
      <a:srgbClr val="FFFFFF"/>
    </a:custClr>
    <a:custClr name="blank">
      <a:srgbClr val="FFFFFF"/>
    </a:custClr>
    <a:custClr name="WHO Indigo 01">
      <a:srgbClr val="09164D"/>
    </a:custClr>
    <a:custClr name="WHO Indigo 02">
      <a:srgbClr val="1A4164"/>
    </a:custClr>
    <a:custClr name="WHO Indigo 03">
      <a:srgbClr val="486783"/>
    </a:custClr>
    <a:custClr name="WHO Indigo 04">
      <a:srgbClr val="768DA2"/>
    </a:custClr>
    <a:custClr name="WHO Indigo 05">
      <a:srgbClr val="A3B3C1"/>
    </a:custClr>
    <a:custClr name="WHO Indigo 06">
      <a:srgbClr val="E8ECEF"/>
    </a:custClr>
    <a:custClr name="WHO Grey 01">
      <a:srgbClr val="9B9B9B"/>
    </a:custClr>
    <a:custClr name="WHO Grey 02">
      <a:srgbClr val="C9C9C9"/>
    </a:custClr>
    <a:custClr name="WHO Grey 03">
      <a:srgbClr val="F2F2F2"/>
    </a:custClr>
    <a:custClr name="blank">
      <a:srgbClr val="FFFFFF"/>
    </a:custClr>
    <a:custClr name="WHO Birchgreen 01">
      <a:srgbClr val="29811B"/>
    </a:custClr>
    <a:custClr name="WHO Birchgreen 02">
      <a:srgbClr val="7ABC32"/>
    </a:custClr>
    <a:custClr name="WHO Birchgreen 03">
      <a:srgbClr val="95C95B"/>
    </a:custClr>
    <a:custClr name="WHO Birchgreen 04">
      <a:srgbClr val="AFD784"/>
    </a:custClr>
    <a:custClr name="WHO Birchgreen 05">
      <a:srgbClr val="CAE4AD"/>
    </a:custClr>
    <a:custClr name="WHO Birchgreen 06">
      <a:srgbClr val="F2F8EA"/>
    </a:custClr>
    <a:custClr name="blank">
      <a:srgbClr val="FFFFFF"/>
    </a:custClr>
    <a:custClr name="blank">
      <a:srgbClr val="FFFFFF"/>
    </a:custClr>
    <a:custClr name="blank">
      <a:srgbClr val="FFFFFF"/>
    </a:custClr>
    <a:custClr name="blank">
      <a:srgbClr val="FFFFFF"/>
    </a:custClr>
    <a:custClr name="WHO Savannah 01">
      <a:srgbClr val="966100"/>
    </a:custClr>
    <a:custClr name="WHO Savannah 02">
      <a:srgbClr val="AF8100"/>
    </a:custClr>
    <a:custClr name="WHO Savannah 03">
      <a:srgbClr val="BF9A33"/>
    </a:custClr>
    <a:custClr name="WHO Savannah 04">
      <a:srgbClr val="CFB366"/>
    </a:custClr>
    <a:custClr name="WHO Savannah 05">
      <a:srgbClr val="DFCD99"/>
    </a:custClr>
    <a:custClr name="WHO Savannah 06">
      <a:srgbClr val="F7F2E5"/>
    </a:custClr>
    <a:custClr name="WHO Purple 01">
      <a:srgbClr val="761302"/>
    </a:custClr>
    <a:custClr name="WHO Purple 02">
      <a:srgbClr val="8F3807"/>
    </a:custClr>
    <a:custClr name="WHO Purple 03">
      <a:srgbClr val="A56039"/>
    </a:custClr>
    <a:custClr name="blank">
      <a:srgbClr val="FFFFFF"/>
    </a:custClr>
    <a:custClr name="WHO Heat 01">
      <a:srgbClr val="B54606"/>
    </a:custClr>
    <a:custClr name="WHO Heat 02">
      <a:srgbClr val="D46112"/>
    </a:custClr>
    <a:custClr name="WHO Heat 03">
      <a:srgbClr val="DD8141"/>
    </a:custClr>
    <a:custClr name="WHO Heat 04">
      <a:srgbClr val="E5A071"/>
    </a:custClr>
    <a:custClr name="WHO Heat 05">
      <a:srgbClr val="EEC0A0"/>
    </a:custClr>
    <a:custClr name="WHO Heat 06">
      <a:srgbClr val="FBEFE7"/>
    </a:custClr>
    <a:custClr name="WHO Purple 04">
      <a:srgbClr val="BC886A"/>
    </a:custClr>
    <a:custClr name="WHO Purple 05">
      <a:srgbClr val="D2AF9C"/>
    </a:custClr>
    <a:custClr name="WHO Purple 06">
      <a:srgbClr val="F4EBE6"/>
    </a:custClr>
    <a:custClr name="blank">
      <a:srgbClr val="FFFFFF"/>
    </a:custClr>
    <a:custClr name="WHO Wood 01">
      <a:srgbClr val="20521A"/>
    </a:custClr>
    <a:custClr name="WHO Wood 02">
      <a:srgbClr val="2F7D4F"/>
    </a:custClr>
    <a:custClr name="WHO Wood 03">
      <a:srgbClr val="599772"/>
    </a:custClr>
    <a:custClr name="WHO Wood 04">
      <a:srgbClr val="82B195"/>
    </a:custClr>
    <a:custClr name="WHO Wood 05">
      <a:srgbClr val="ACCBB9"/>
    </a:custClr>
    <a:custClr name="WHO Wood 06">
      <a:srgbClr val="EAF2ED"/>
    </a:custClr>
  </a:custClr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327</TotalTime>
  <Words>22931</Words>
  <Application>Microsoft Office PowerPoint</Application>
  <PresentationFormat>On-screen Show (4:3)</PresentationFormat>
  <Paragraphs>15100</Paragraphs>
  <Slides>172</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172</vt:i4>
      </vt:variant>
    </vt:vector>
  </HeadingPairs>
  <TitlesOfParts>
    <vt:vector size="177" baseType="lpstr">
      <vt:lpstr>Calibri</vt:lpstr>
      <vt:lpstr>Times New Roman</vt:lpstr>
      <vt:lpstr>Arial</vt:lpstr>
      <vt:lpstr>Ebrima</vt:lpstr>
      <vt:lpstr>Office Theme</vt:lpstr>
      <vt:lpstr>Disclaimer</vt:lpstr>
      <vt:lpstr>Measles cases: Afghanistan</vt:lpstr>
      <vt:lpstr>Measles cases: Angola</vt:lpstr>
      <vt:lpstr>Measles cases: Albania</vt:lpstr>
      <vt:lpstr>Measles cases: United Arab Emirates</vt:lpstr>
      <vt:lpstr>Measles cases: Argentina</vt:lpstr>
      <vt:lpstr>Measles cases: Armenia</vt:lpstr>
      <vt:lpstr>Measles cases: Antigua and Barbuda</vt:lpstr>
      <vt:lpstr>Measles cases: Australia</vt:lpstr>
      <vt:lpstr>Measles cases: Austria</vt:lpstr>
      <vt:lpstr>Measles cases: Azerbaijan</vt:lpstr>
      <vt:lpstr>Measles cases: Burundi</vt:lpstr>
      <vt:lpstr>Measles cases: Belgium</vt:lpstr>
      <vt:lpstr>Measles cases: Benin</vt:lpstr>
      <vt:lpstr>Measles cases: Burkina Faso</vt:lpstr>
      <vt:lpstr>Measles cases: Bangladesh</vt:lpstr>
      <vt:lpstr>Measles cases: Bulgaria</vt:lpstr>
      <vt:lpstr>Measles cases: Bahrain</vt:lpstr>
      <vt:lpstr>Measles cases: Bahamas</vt:lpstr>
      <vt:lpstr>Measles cases: Bosnia and Herzegovina</vt:lpstr>
      <vt:lpstr>Measles cases: Belarus</vt:lpstr>
      <vt:lpstr>Measles cases: Belize</vt:lpstr>
      <vt:lpstr>Measles cases: Bolivia (Plurinational State of)</vt:lpstr>
      <vt:lpstr>Measles cases: Brazil</vt:lpstr>
      <vt:lpstr>Measles cases: Barbados</vt:lpstr>
      <vt:lpstr>Measles cases: Brunei Darussalam</vt:lpstr>
      <vt:lpstr>Measles cases: Bhutan</vt:lpstr>
      <vt:lpstr>Measles cases: Botswana</vt:lpstr>
      <vt:lpstr>Measles cases: Central African Republic</vt:lpstr>
      <vt:lpstr>Measles cases: Switzerland</vt:lpstr>
      <vt:lpstr>Measles cases: Chile</vt:lpstr>
      <vt:lpstr>Measles cases: Cote d'Ivoire</vt:lpstr>
      <vt:lpstr>Measles cases: Cameroon</vt:lpstr>
      <vt:lpstr>Measles cases: Democratic Republic of the Congo</vt:lpstr>
      <vt:lpstr>Measles cases: Congo</vt:lpstr>
      <vt:lpstr>Measles cases: Colombia</vt:lpstr>
      <vt:lpstr>Measles cases: Comoros</vt:lpstr>
      <vt:lpstr>Measles cases: Costa Rica</vt:lpstr>
      <vt:lpstr>Measles cases: Cuba</vt:lpstr>
      <vt:lpstr>Measles cases: Cyprus</vt:lpstr>
      <vt:lpstr>Measles cases: Czech Republic</vt:lpstr>
      <vt:lpstr>Measles cases: Germany</vt:lpstr>
      <vt:lpstr>Measles cases: Denmark</vt:lpstr>
      <vt:lpstr>Measles cases: Dominican Republic</vt:lpstr>
      <vt:lpstr>Measles cases: Algeria</vt:lpstr>
      <vt:lpstr>Measles cases: Ecuador</vt:lpstr>
      <vt:lpstr>Measles cases: Egypt</vt:lpstr>
      <vt:lpstr>Measles cases: Eritrea</vt:lpstr>
      <vt:lpstr>Measles cases: Spain</vt:lpstr>
      <vt:lpstr>Measles cases: Estonia</vt:lpstr>
      <vt:lpstr>Measles cases: Ethiopia</vt:lpstr>
      <vt:lpstr>Measles cases: Finland</vt:lpstr>
      <vt:lpstr>Measles cases: Fiji</vt:lpstr>
      <vt:lpstr>Measles cases: France</vt:lpstr>
      <vt:lpstr>Measles cases: Gabon</vt:lpstr>
      <vt:lpstr>Measles cases: United Kingdom of Great Britain and Northern Ireland</vt:lpstr>
      <vt:lpstr>Measles cases: Georgia</vt:lpstr>
      <vt:lpstr>Measles cases: Ghana</vt:lpstr>
      <vt:lpstr>Measles cases: Guinea</vt:lpstr>
      <vt:lpstr>Measles cases: Gambia</vt:lpstr>
      <vt:lpstr>Measles cases: Equatorial Guinea</vt:lpstr>
      <vt:lpstr>Measles cases: Greece</vt:lpstr>
      <vt:lpstr>Measles cases: Grenada</vt:lpstr>
      <vt:lpstr>Measles cases: Guatemala</vt:lpstr>
      <vt:lpstr>Measles cases: Guyana</vt:lpstr>
      <vt:lpstr>Measles cases: Honduras</vt:lpstr>
      <vt:lpstr>Measles cases: Croatia</vt:lpstr>
      <vt:lpstr>Measles cases: Haiti</vt:lpstr>
      <vt:lpstr>Measles cases: Hungary</vt:lpstr>
      <vt:lpstr>Measles cases: Indonesia</vt:lpstr>
      <vt:lpstr>Measles cases: India</vt:lpstr>
      <vt:lpstr>Measles cases: Ireland</vt:lpstr>
      <vt:lpstr>Measles cases: Iran (Islamic Republic of)</vt:lpstr>
      <vt:lpstr>Measles cases: Iraq</vt:lpstr>
      <vt:lpstr>Measles cases: Iceland</vt:lpstr>
      <vt:lpstr>Measles cases: Israel</vt:lpstr>
      <vt:lpstr>Measles cases: Italy</vt:lpstr>
      <vt:lpstr>Measles cases: Jamaica</vt:lpstr>
      <vt:lpstr>Measles cases: Jordan</vt:lpstr>
      <vt:lpstr>Measles cases: Japan</vt:lpstr>
      <vt:lpstr>Measles cases: Kazakhstan</vt:lpstr>
      <vt:lpstr>Measles cases: Kenya</vt:lpstr>
      <vt:lpstr>Measles cases: Kyrgyzstan</vt:lpstr>
      <vt:lpstr>Measles cases: Cambodia</vt:lpstr>
      <vt:lpstr>Measles cases: Saint Kitts and Nevis</vt:lpstr>
      <vt:lpstr>Measles cases: Republic of Korea</vt:lpstr>
      <vt:lpstr>Measles cases: Kuwait</vt:lpstr>
      <vt:lpstr>Measles cases: Lao People's Democratic Republic</vt:lpstr>
      <vt:lpstr>Measles cases: Lebanon</vt:lpstr>
      <vt:lpstr>Measles cases: Liberia</vt:lpstr>
      <vt:lpstr>Measles cases: Libya</vt:lpstr>
      <vt:lpstr>Measles cases: Sri Lanka</vt:lpstr>
      <vt:lpstr>Measles cases: Lesotho</vt:lpstr>
      <vt:lpstr>Measles cases: Lithuania</vt:lpstr>
      <vt:lpstr>Measles cases: Luxembourg</vt:lpstr>
      <vt:lpstr>Measles cases: Latvia</vt:lpstr>
      <vt:lpstr>Measles cases: Morocco</vt:lpstr>
      <vt:lpstr>Measles cases: Republic of Moldova</vt:lpstr>
      <vt:lpstr>Measles cases: Madagascar</vt:lpstr>
      <vt:lpstr>Measles cases: Maldives</vt:lpstr>
      <vt:lpstr>Measles cases: Mexico</vt:lpstr>
      <vt:lpstr>Measles cases: The former Yugoslav Republic of Macedonia</vt:lpstr>
      <vt:lpstr>Measles cases: Mali</vt:lpstr>
      <vt:lpstr>Measles cases: Malta</vt:lpstr>
      <vt:lpstr>Measles cases: Myanmar</vt:lpstr>
      <vt:lpstr>Measles cases: Montenegro</vt:lpstr>
      <vt:lpstr>Measles cases: Mongolia</vt:lpstr>
      <vt:lpstr>Measles cases: Mozambique</vt:lpstr>
      <vt:lpstr>Measles cases: Mauritania</vt:lpstr>
      <vt:lpstr>Measles cases: Malawi</vt:lpstr>
      <vt:lpstr>Measles cases: Malaysia</vt:lpstr>
      <vt:lpstr>Measles cases: Namibia</vt:lpstr>
      <vt:lpstr>Measles cases: Niger</vt:lpstr>
      <vt:lpstr>Measles cases: Nigeria</vt:lpstr>
      <vt:lpstr>Measles cases: Nicaragua</vt:lpstr>
      <vt:lpstr>Measles cases: Netherlands</vt:lpstr>
      <vt:lpstr>Measles cases: Norway</vt:lpstr>
      <vt:lpstr>Measles cases: Nepal</vt:lpstr>
      <vt:lpstr>Measles cases: New Zealand</vt:lpstr>
      <vt:lpstr>Measles cases: Oman</vt:lpstr>
      <vt:lpstr>Measles cases: Pakistan</vt:lpstr>
      <vt:lpstr>Measles cases: Panama</vt:lpstr>
      <vt:lpstr>Measles cases: Peru</vt:lpstr>
      <vt:lpstr>Measles cases: Philippines</vt:lpstr>
      <vt:lpstr>Measles cases: Papua New Guinea</vt:lpstr>
      <vt:lpstr>Measles cases: Poland</vt:lpstr>
      <vt:lpstr>Measles cases: Democratic People's Republic of Korea</vt:lpstr>
      <vt:lpstr>Measles cases: Portugal</vt:lpstr>
      <vt:lpstr>Measles cases: Paraguay</vt:lpstr>
      <vt:lpstr>Measles cases: Qatar</vt:lpstr>
      <vt:lpstr>Measles cases: Romania</vt:lpstr>
      <vt:lpstr>Measles cases: Russian Federation</vt:lpstr>
      <vt:lpstr>Measles cases: Rwanda</vt:lpstr>
      <vt:lpstr>Measles cases: Saudi Arabia</vt:lpstr>
      <vt:lpstr>Measles cases: Sudan</vt:lpstr>
      <vt:lpstr>Measles cases: Senegal</vt:lpstr>
      <vt:lpstr>Measles cases: Singapore</vt:lpstr>
      <vt:lpstr>Measles cases: Solomon Islands</vt:lpstr>
      <vt:lpstr>Measles cases: Sierra Leone</vt:lpstr>
      <vt:lpstr>Measles cases: El Salvador</vt:lpstr>
      <vt:lpstr>Measles cases: Somalia</vt:lpstr>
      <vt:lpstr>Measles cases: Serbia</vt:lpstr>
      <vt:lpstr>Measles cases: South Sudan</vt:lpstr>
      <vt:lpstr>Measles cases: Sao Tome and Principe</vt:lpstr>
      <vt:lpstr>Measles cases: Suriname</vt:lpstr>
      <vt:lpstr>Measles cases: Slovakia</vt:lpstr>
      <vt:lpstr>Measles cases: Slovenia</vt:lpstr>
      <vt:lpstr>Measles cases: Sweden</vt:lpstr>
      <vt:lpstr>Measles cases: Kingdom of Eswatini</vt:lpstr>
      <vt:lpstr>Measles cases: Syrian Arab Republic</vt:lpstr>
      <vt:lpstr>Measles cases: Chad</vt:lpstr>
      <vt:lpstr>Measles cases: Togo</vt:lpstr>
      <vt:lpstr>Measles cases: Thailand</vt:lpstr>
      <vt:lpstr>Measles cases: Tajikistan</vt:lpstr>
      <vt:lpstr>Measles cases: Turkmenistan</vt:lpstr>
      <vt:lpstr>Measles cases: Timor-Leste</vt:lpstr>
      <vt:lpstr>Measles cases: Trinidad and Tobago</vt:lpstr>
      <vt:lpstr>Measles cases: Tunisia</vt:lpstr>
      <vt:lpstr>Measles cases: Turkey</vt:lpstr>
      <vt:lpstr>Measles cases: United Republic of Tanzania</vt:lpstr>
      <vt:lpstr>Measles cases: Uganda</vt:lpstr>
      <vt:lpstr>Measles cases: Ukraine</vt:lpstr>
      <vt:lpstr>Measles cases: Uruguay</vt:lpstr>
      <vt:lpstr>Measles cases: United States of America</vt:lpstr>
      <vt:lpstr>Measles cases: Uzbekistan</vt:lpstr>
      <vt:lpstr>Measles cases: Saint Vincent and the Grenadines</vt:lpstr>
      <vt:lpstr>Measles cases: Venezuela (Bolivarian Republic of)</vt:lpstr>
      <vt:lpstr>Measles cases: Viet Nam</vt:lpstr>
      <vt:lpstr>Measles cases: Yemen</vt:lpstr>
      <vt:lpstr>Measles cases: South Africa</vt:lpstr>
      <vt:lpstr>Measles cases: Zambia</vt:lpstr>
      <vt:lpstr>Measles cases: Zimbabwe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Sebastien Antoni</dc:creator>
  <cp:lastModifiedBy>STEULET, Claudia M.s.</cp:lastModifiedBy>
  <cp:revision>342</cp:revision>
  <dcterms:created xsi:type="dcterms:W3CDTF">2016-09-26T17:27:22Z</dcterms:created>
  <dcterms:modified xsi:type="dcterms:W3CDTF">2019-01-14T14:18:26Z</dcterms:modified>
</cp:coreProperties>
</file>